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1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2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3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4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42"/>
  </p:notesMasterIdLst>
  <p:handoutMasterIdLst>
    <p:handoutMasterId r:id="rId43"/>
  </p:handoutMasterIdLst>
  <p:sldIdLst>
    <p:sldId id="669" r:id="rId5"/>
    <p:sldId id="662" r:id="rId6"/>
    <p:sldId id="664" r:id="rId7"/>
    <p:sldId id="663" r:id="rId8"/>
    <p:sldId id="667" r:id="rId9"/>
    <p:sldId id="666" r:id="rId10"/>
    <p:sldId id="665" r:id="rId11"/>
    <p:sldId id="670" r:id="rId12"/>
    <p:sldId id="671" r:id="rId13"/>
    <p:sldId id="673" r:id="rId14"/>
    <p:sldId id="676" r:id="rId15"/>
    <p:sldId id="675" r:id="rId16"/>
    <p:sldId id="672" r:id="rId17"/>
    <p:sldId id="630" r:id="rId18"/>
    <p:sldId id="633" r:id="rId19"/>
    <p:sldId id="655" r:id="rId20"/>
    <p:sldId id="593" r:id="rId21"/>
    <p:sldId id="594" r:id="rId22"/>
    <p:sldId id="645" r:id="rId23"/>
    <p:sldId id="651" r:id="rId24"/>
    <p:sldId id="652" r:id="rId25"/>
    <p:sldId id="591" r:id="rId26"/>
    <p:sldId id="595" r:id="rId27"/>
    <p:sldId id="647" r:id="rId28"/>
    <p:sldId id="648" r:id="rId29"/>
    <p:sldId id="677" r:id="rId30"/>
    <p:sldId id="649" r:id="rId31"/>
    <p:sldId id="658" r:id="rId32"/>
    <p:sldId id="646" r:id="rId33"/>
    <p:sldId id="586" r:id="rId34"/>
    <p:sldId id="531" r:id="rId35"/>
    <p:sldId id="611" r:id="rId36"/>
    <p:sldId id="618" r:id="rId37"/>
    <p:sldId id="654" r:id="rId38"/>
    <p:sldId id="628" r:id="rId39"/>
    <p:sldId id="537" r:id="rId40"/>
    <p:sldId id="526" r:id="rId41"/>
  </p:sldIdLst>
  <p:sldSz cx="9906000" cy="6858000" type="A4"/>
  <p:notesSz cx="6797675" cy="9926638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rgbClr val="FF0000"/>
        </a:solidFill>
        <a:latin typeface="Verdana" pitchFamily="34" charset="0"/>
        <a:ea typeface="+mn-ea"/>
        <a:cs typeface="Arial" charset="0"/>
        <a:sym typeface="Webdings" pitchFamily="18" charset="2"/>
      </a:defRPr>
    </a:lvl1pPr>
    <a:lvl2pPr marL="457185" algn="l" rtl="0" fontAlgn="base">
      <a:spcBef>
        <a:spcPct val="0"/>
      </a:spcBef>
      <a:spcAft>
        <a:spcPct val="0"/>
      </a:spcAft>
      <a:defRPr sz="2400" kern="1200">
        <a:solidFill>
          <a:srgbClr val="FF0000"/>
        </a:solidFill>
        <a:latin typeface="Verdana" pitchFamily="34" charset="0"/>
        <a:ea typeface="+mn-ea"/>
        <a:cs typeface="Arial" charset="0"/>
        <a:sym typeface="Webdings" pitchFamily="18" charset="2"/>
      </a:defRPr>
    </a:lvl2pPr>
    <a:lvl3pPr marL="914372" algn="l" rtl="0" fontAlgn="base">
      <a:spcBef>
        <a:spcPct val="0"/>
      </a:spcBef>
      <a:spcAft>
        <a:spcPct val="0"/>
      </a:spcAft>
      <a:defRPr sz="2400" kern="1200">
        <a:solidFill>
          <a:srgbClr val="FF0000"/>
        </a:solidFill>
        <a:latin typeface="Verdana" pitchFamily="34" charset="0"/>
        <a:ea typeface="+mn-ea"/>
        <a:cs typeface="Arial" charset="0"/>
        <a:sym typeface="Webdings" pitchFamily="18" charset="2"/>
      </a:defRPr>
    </a:lvl3pPr>
    <a:lvl4pPr marL="1371557" algn="l" rtl="0" fontAlgn="base">
      <a:spcBef>
        <a:spcPct val="0"/>
      </a:spcBef>
      <a:spcAft>
        <a:spcPct val="0"/>
      </a:spcAft>
      <a:defRPr sz="2400" kern="1200">
        <a:solidFill>
          <a:srgbClr val="FF0000"/>
        </a:solidFill>
        <a:latin typeface="Verdana" pitchFamily="34" charset="0"/>
        <a:ea typeface="+mn-ea"/>
        <a:cs typeface="Arial" charset="0"/>
        <a:sym typeface="Webdings" pitchFamily="18" charset="2"/>
      </a:defRPr>
    </a:lvl4pPr>
    <a:lvl5pPr marL="1828744" algn="l" rtl="0" fontAlgn="base">
      <a:spcBef>
        <a:spcPct val="0"/>
      </a:spcBef>
      <a:spcAft>
        <a:spcPct val="0"/>
      </a:spcAft>
      <a:defRPr sz="2400" kern="1200">
        <a:solidFill>
          <a:srgbClr val="FF0000"/>
        </a:solidFill>
        <a:latin typeface="Verdana" pitchFamily="34" charset="0"/>
        <a:ea typeface="+mn-ea"/>
        <a:cs typeface="Arial" charset="0"/>
        <a:sym typeface="Webdings" pitchFamily="18" charset="2"/>
      </a:defRPr>
    </a:lvl5pPr>
    <a:lvl6pPr marL="2285929" algn="l" defTabSz="914372" rtl="0" eaLnBrk="1" latinLnBrk="0" hangingPunct="1">
      <a:defRPr sz="2400" kern="1200">
        <a:solidFill>
          <a:srgbClr val="FF0000"/>
        </a:solidFill>
        <a:latin typeface="Verdana" pitchFamily="34" charset="0"/>
        <a:ea typeface="+mn-ea"/>
        <a:cs typeface="Arial" charset="0"/>
        <a:sym typeface="Webdings" pitchFamily="18" charset="2"/>
      </a:defRPr>
    </a:lvl6pPr>
    <a:lvl7pPr marL="2743115" algn="l" defTabSz="914372" rtl="0" eaLnBrk="1" latinLnBrk="0" hangingPunct="1">
      <a:defRPr sz="2400" kern="1200">
        <a:solidFill>
          <a:srgbClr val="FF0000"/>
        </a:solidFill>
        <a:latin typeface="Verdana" pitchFamily="34" charset="0"/>
        <a:ea typeface="+mn-ea"/>
        <a:cs typeface="Arial" charset="0"/>
        <a:sym typeface="Webdings" pitchFamily="18" charset="2"/>
      </a:defRPr>
    </a:lvl7pPr>
    <a:lvl8pPr marL="3200301" algn="l" defTabSz="914372" rtl="0" eaLnBrk="1" latinLnBrk="0" hangingPunct="1">
      <a:defRPr sz="2400" kern="1200">
        <a:solidFill>
          <a:srgbClr val="FF0000"/>
        </a:solidFill>
        <a:latin typeface="Verdana" pitchFamily="34" charset="0"/>
        <a:ea typeface="+mn-ea"/>
        <a:cs typeface="Arial" charset="0"/>
        <a:sym typeface="Webdings" pitchFamily="18" charset="2"/>
      </a:defRPr>
    </a:lvl8pPr>
    <a:lvl9pPr marL="3657487" algn="l" defTabSz="914372" rtl="0" eaLnBrk="1" latinLnBrk="0" hangingPunct="1">
      <a:defRPr sz="2400" kern="1200">
        <a:solidFill>
          <a:srgbClr val="FF0000"/>
        </a:solidFill>
        <a:latin typeface="Verdana" pitchFamily="34" charset="0"/>
        <a:ea typeface="+mn-ea"/>
        <a:cs typeface="Arial" charset="0"/>
        <a:sym typeface="Webdings" pitchFamily="18" charset="2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FF"/>
    <a:srgbClr val="00B0F0"/>
    <a:srgbClr val="EA0446"/>
    <a:srgbClr val="FF9900"/>
    <a:srgbClr val="336699"/>
    <a:srgbClr val="333399"/>
    <a:srgbClr val="FF0000"/>
    <a:srgbClr val="9BBD59"/>
    <a:srgbClr val="FF6600"/>
    <a:srgbClr val="4F8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63" autoAdjust="0"/>
    <p:restoredTop sz="78487" autoAdjust="0"/>
  </p:normalViewPr>
  <p:slideViewPr>
    <p:cSldViewPr snapToGrid="0">
      <p:cViewPr>
        <p:scale>
          <a:sx n="60" d="100"/>
          <a:sy n="60" d="100"/>
        </p:scale>
        <p:origin x="-2880" y="-966"/>
      </p:cViewPr>
      <p:guideLst>
        <p:guide orient="horz" pos="784"/>
        <p:guide pos="183"/>
      </p:guideLst>
    </p:cSldViewPr>
  </p:slideViewPr>
  <p:outlineViewPr>
    <p:cViewPr>
      <p:scale>
        <a:sx n="33" d="100"/>
        <a:sy n="33" d="100"/>
      </p:scale>
      <p:origin x="0" y="47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8" d="100"/>
        <a:sy n="118" d="100"/>
      </p:scale>
      <p:origin x="0" y="0"/>
    </p:cViewPr>
  </p:sorterViewPr>
  <p:notesViewPr>
    <p:cSldViewPr snapToGrid="0">
      <p:cViewPr>
        <p:scale>
          <a:sx n="100" d="100"/>
          <a:sy n="100" d="100"/>
        </p:scale>
        <p:origin x="-3546" y="1026"/>
      </p:cViewPr>
      <p:guideLst>
        <p:guide orient="horz" pos="3128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handoutMaster" Target="handoutMasters/handoutMaster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image" Target="../media/image12.jpeg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g"/><Relationship Id="rId1" Type="http://schemas.openxmlformats.org/officeDocument/2006/relationships/image" Target="../media/image17.png"/><Relationship Id="rId6" Type="http://schemas.openxmlformats.org/officeDocument/2006/relationships/image" Target="../media/image22.jp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image" Target="../media/image36.png"/><Relationship Id="rId4" Type="http://schemas.openxmlformats.org/officeDocument/2006/relationships/image" Target="../media/image39.pn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image" Target="../media/image42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image" Target="../media/image12.jpeg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g"/><Relationship Id="rId1" Type="http://schemas.openxmlformats.org/officeDocument/2006/relationships/image" Target="../media/image17.png"/><Relationship Id="rId6" Type="http://schemas.openxmlformats.org/officeDocument/2006/relationships/image" Target="../media/image22.jp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image" Target="../media/image36.png"/><Relationship Id="rId4" Type="http://schemas.openxmlformats.org/officeDocument/2006/relationships/image" Target="../media/image39.pn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image" Target="../media/image4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E0CF82F-D7D5-4808-B4F0-44C21CBFB02D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68E3A8A8-728C-4FCA-BA52-6F3A9422AA8C}">
      <dgm:prSet phldrT="[Text]" custT="1"/>
      <dgm:spPr/>
      <dgm:t>
        <a:bodyPr/>
        <a:lstStyle/>
        <a:p>
          <a:r>
            <a:rPr lang="fr-BE" sz="2200" dirty="0" smtClean="0"/>
            <a:t>Brasil (9)</a:t>
          </a:r>
          <a:endParaRPr lang="en-GB" sz="2200" dirty="0"/>
        </a:p>
      </dgm:t>
    </dgm:pt>
    <dgm:pt modelId="{C0592C37-BFC3-4843-82BB-000B1D924F48}" type="parTrans" cxnId="{1449A957-F003-4A9B-A04C-7BED4889E181}">
      <dgm:prSet/>
      <dgm:spPr/>
      <dgm:t>
        <a:bodyPr/>
        <a:lstStyle/>
        <a:p>
          <a:endParaRPr lang="en-GB"/>
        </a:p>
      </dgm:t>
    </dgm:pt>
    <dgm:pt modelId="{DA61A0BE-9390-4536-97B7-9774A2350B0A}" type="sibTrans" cxnId="{1449A957-F003-4A9B-A04C-7BED4889E181}">
      <dgm:prSet/>
      <dgm:spPr/>
      <dgm:t>
        <a:bodyPr/>
        <a:lstStyle/>
        <a:p>
          <a:endParaRPr lang="en-GB"/>
        </a:p>
      </dgm:t>
    </dgm:pt>
    <dgm:pt modelId="{71C07E37-201F-4BF6-8A33-89E8C132CBCA}">
      <dgm:prSet phldrT="[Text]" custT="1"/>
      <dgm:spPr/>
      <dgm:t>
        <a:bodyPr/>
        <a:lstStyle/>
        <a:p>
          <a:r>
            <a:rPr lang="fr-BE" sz="2200" dirty="0" smtClean="0"/>
            <a:t>Chile</a:t>
          </a:r>
          <a:r>
            <a:rPr lang="fr-BE" sz="2400" dirty="0" smtClean="0"/>
            <a:t> </a:t>
          </a:r>
          <a:r>
            <a:rPr lang="fr-BE" sz="2200" dirty="0" smtClean="0"/>
            <a:t>(3)</a:t>
          </a:r>
          <a:endParaRPr lang="en-GB" sz="2200" dirty="0"/>
        </a:p>
      </dgm:t>
    </dgm:pt>
    <dgm:pt modelId="{A5A34E81-B48A-489A-993C-35E504763E0F}" type="parTrans" cxnId="{3492D721-C523-41CC-99C0-0F40805799F4}">
      <dgm:prSet/>
      <dgm:spPr/>
      <dgm:t>
        <a:bodyPr/>
        <a:lstStyle/>
        <a:p>
          <a:endParaRPr lang="en-GB"/>
        </a:p>
      </dgm:t>
    </dgm:pt>
    <dgm:pt modelId="{68FE04AC-507B-4293-B790-329E839AB494}" type="sibTrans" cxnId="{3492D721-C523-41CC-99C0-0F40805799F4}">
      <dgm:prSet/>
      <dgm:spPr/>
      <dgm:t>
        <a:bodyPr/>
        <a:lstStyle/>
        <a:p>
          <a:endParaRPr lang="en-GB"/>
        </a:p>
      </dgm:t>
    </dgm:pt>
    <dgm:pt modelId="{CE797E96-082B-4676-8B83-105550E792A2}">
      <dgm:prSet phldrT="[Text]" custT="1"/>
      <dgm:spPr/>
      <dgm:t>
        <a:bodyPr/>
        <a:lstStyle/>
        <a:p>
          <a:r>
            <a:rPr lang="fr-BE" sz="2200" dirty="0" smtClean="0"/>
            <a:t>Costa</a:t>
          </a:r>
          <a:r>
            <a:rPr lang="fr-BE" sz="2400" dirty="0" smtClean="0"/>
            <a:t> Rica </a:t>
          </a:r>
          <a:r>
            <a:rPr lang="fr-BE" sz="2200" dirty="0" smtClean="0"/>
            <a:t>(1)</a:t>
          </a:r>
          <a:endParaRPr lang="en-GB" sz="2200" dirty="0"/>
        </a:p>
      </dgm:t>
    </dgm:pt>
    <dgm:pt modelId="{F588A361-E4D9-4544-ADCB-702CB0DAFCB3}" type="parTrans" cxnId="{70B4F2E0-D2B2-4E6A-86BF-E78124ED8BD8}">
      <dgm:prSet/>
      <dgm:spPr/>
      <dgm:t>
        <a:bodyPr/>
        <a:lstStyle/>
        <a:p>
          <a:endParaRPr lang="en-GB"/>
        </a:p>
      </dgm:t>
    </dgm:pt>
    <dgm:pt modelId="{935FF78E-3D96-4B0D-B34B-87EEBDA724A0}" type="sibTrans" cxnId="{70B4F2E0-D2B2-4E6A-86BF-E78124ED8BD8}">
      <dgm:prSet/>
      <dgm:spPr/>
      <dgm:t>
        <a:bodyPr/>
        <a:lstStyle/>
        <a:p>
          <a:endParaRPr lang="en-GB"/>
        </a:p>
      </dgm:t>
    </dgm:pt>
    <dgm:pt modelId="{11BE1542-B4FC-4694-919C-2D1C073A1A94}">
      <dgm:prSet custT="1"/>
      <dgm:spPr/>
      <dgm:t>
        <a:bodyPr/>
        <a:lstStyle/>
        <a:p>
          <a:r>
            <a:rPr lang="fr-BE" sz="2200" dirty="0" smtClean="0"/>
            <a:t>Cuba</a:t>
          </a:r>
          <a:r>
            <a:rPr lang="fr-BE" sz="2500" dirty="0" smtClean="0"/>
            <a:t> </a:t>
          </a:r>
          <a:r>
            <a:rPr lang="fr-BE" sz="2200" dirty="0" smtClean="0"/>
            <a:t>(1)</a:t>
          </a:r>
          <a:endParaRPr lang="en-GB" sz="2200" dirty="0"/>
        </a:p>
      </dgm:t>
    </dgm:pt>
    <dgm:pt modelId="{14E8CBA7-6ABF-4861-91FB-D021B00A64DF}" type="parTrans" cxnId="{F671456A-7E02-4D13-98E7-66FC055011AF}">
      <dgm:prSet/>
      <dgm:spPr/>
      <dgm:t>
        <a:bodyPr/>
        <a:lstStyle/>
        <a:p>
          <a:endParaRPr lang="en-GB"/>
        </a:p>
      </dgm:t>
    </dgm:pt>
    <dgm:pt modelId="{A3D1F44E-6965-47E9-BAFF-56A893C3958A}" type="sibTrans" cxnId="{F671456A-7E02-4D13-98E7-66FC055011AF}">
      <dgm:prSet/>
      <dgm:spPr/>
      <dgm:t>
        <a:bodyPr/>
        <a:lstStyle/>
        <a:p>
          <a:endParaRPr lang="en-GB"/>
        </a:p>
      </dgm:t>
    </dgm:pt>
    <dgm:pt modelId="{91EE069C-D55A-4A19-9538-7B64814CC308}">
      <dgm:prSet custT="1"/>
      <dgm:spPr/>
      <dgm:t>
        <a:bodyPr/>
        <a:lstStyle/>
        <a:p>
          <a:r>
            <a:rPr lang="fr-BE" sz="2200" dirty="0" err="1" smtClean="0"/>
            <a:t>México</a:t>
          </a:r>
          <a:r>
            <a:rPr lang="fr-BE" sz="2500" dirty="0" smtClean="0"/>
            <a:t> </a:t>
          </a:r>
          <a:r>
            <a:rPr lang="fr-BE" sz="2200" dirty="0" smtClean="0"/>
            <a:t>(4)</a:t>
          </a:r>
          <a:endParaRPr lang="en-GB" sz="2200" dirty="0"/>
        </a:p>
      </dgm:t>
    </dgm:pt>
    <dgm:pt modelId="{30A3D97F-83FC-444B-9646-4AE3E3C9C65D}" type="parTrans" cxnId="{363CA893-02C3-41F3-BC15-9693874044F7}">
      <dgm:prSet/>
      <dgm:spPr/>
      <dgm:t>
        <a:bodyPr/>
        <a:lstStyle/>
        <a:p>
          <a:endParaRPr lang="en-GB"/>
        </a:p>
      </dgm:t>
    </dgm:pt>
    <dgm:pt modelId="{46E17900-D419-4DBF-8187-C5018E66C47C}" type="sibTrans" cxnId="{363CA893-02C3-41F3-BC15-9693874044F7}">
      <dgm:prSet/>
      <dgm:spPr/>
      <dgm:t>
        <a:bodyPr/>
        <a:lstStyle/>
        <a:p>
          <a:endParaRPr lang="en-GB"/>
        </a:p>
      </dgm:t>
    </dgm:pt>
    <dgm:pt modelId="{952CAE48-F721-48E4-AC61-ACAEA2AEC138}" type="pres">
      <dgm:prSet presAssocID="{AE0CF82F-D7D5-4808-B4F0-44C21CBFB02D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B4F7E2EF-0225-4055-BDEE-90D494E06BFE}" type="pres">
      <dgm:prSet presAssocID="{68E3A8A8-728C-4FCA-BA52-6F3A9422AA8C}" presName="comp" presStyleCnt="0"/>
      <dgm:spPr/>
    </dgm:pt>
    <dgm:pt modelId="{5DA3A7A0-4324-4337-B724-9744AC8FC320}" type="pres">
      <dgm:prSet presAssocID="{68E3A8A8-728C-4FCA-BA52-6F3A9422AA8C}" presName="box" presStyleLbl="node1" presStyleIdx="0" presStyleCnt="5" custLinFactNeighborX="8255" custLinFactNeighborY="-31455"/>
      <dgm:spPr/>
      <dgm:t>
        <a:bodyPr/>
        <a:lstStyle/>
        <a:p>
          <a:endParaRPr lang="en-GB"/>
        </a:p>
      </dgm:t>
    </dgm:pt>
    <dgm:pt modelId="{8E83AEC0-1A6D-4A8F-8853-B64858B47939}" type="pres">
      <dgm:prSet presAssocID="{68E3A8A8-728C-4FCA-BA52-6F3A9422AA8C}" presName="img" presStyleLbl="fgImgPlace1" presStyleIdx="0" presStyleCnt="5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</dgm:spPr>
      <dgm:t>
        <a:bodyPr/>
        <a:lstStyle/>
        <a:p>
          <a:endParaRPr lang="en-GB"/>
        </a:p>
      </dgm:t>
    </dgm:pt>
    <dgm:pt modelId="{5AF131BB-A1A8-4428-B411-0FDB54E3AF4C}" type="pres">
      <dgm:prSet presAssocID="{68E3A8A8-728C-4FCA-BA52-6F3A9422AA8C}" presName="text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EB4B35D-0AFB-41F3-B7BD-9BB9BE29427C}" type="pres">
      <dgm:prSet presAssocID="{DA61A0BE-9390-4536-97B7-9774A2350B0A}" presName="spacer" presStyleCnt="0"/>
      <dgm:spPr/>
    </dgm:pt>
    <dgm:pt modelId="{FABF14F9-83E4-4E43-BBC9-1C24DBB9A9E4}" type="pres">
      <dgm:prSet presAssocID="{71C07E37-201F-4BF6-8A33-89E8C132CBCA}" presName="comp" presStyleCnt="0"/>
      <dgm:spPr/>
    </dgm:pt>
    <dgm:pt modelId="{955F4A21-A76E-4C67-8C0F-3C2E1D23C115}" type="pres">
      <dgm:prSet presAssocID="{71C07E37-201F-4BF6-8A33-89E8C132CBCA}" presName="box" presStyleLbl="node1" presStyleIdx="1" presStyleCnt="5" custLinFactNeighborX="0" custLinFactNeighborY="1573"/>
      <dgm:spPr/>
      <dgm:t>
        <a:bodyPr/>
        <a:lstStyle/>
        <a:p>
          <a:endParaRPr lang="en-GB"/>
        </a:p>
      </dgm:t>
    </dgm:pt>
    <dgm:pt modelId="{78EFA451-40A6-4E7D-8E31-826FEF46F52C}" type="pres">
      <dgm:prSet presAssocID="{71C07E37-201F-4BF6-8A33-89E8C132CBCA}" presName="img" presStyleLbl="fgImgPlace1" presStyleIdx="1" presStyleCnt="5" custLinFactNeighborX="1423" custLinFactNeighborY="1966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" r="-4000"/>
          </a:stretch>
        </a:blipFill>
      </dgm:spPr>
      <dgm:t>
        <a:bodyPr/>
        <a:lstStyle/>
        <a:p>
          <a:endParaRPr lang="en-GB"/>
        </a:p>
      </dgm:t>
    </dgm:pt>
    <dgm:pt modelId="{920B0CE9-7349-4297-83BC-C9E53BFFBC1C}" type="pres">
      <dgm:prSet presAssocID="{71C07E37-201F-4BF6-8A33-89E8C132CBCA}" presName="text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2FDBD9D-AB8B-4519-9DE9-D136DC7D8BD4}" type="pres">
      <dgm:prSet presAssocID="{68FE04AC-507B-4293-B790-329E839AB494}" presName="spacer" presStyleCnt="0"/>
      <dgm:spPr/>
    </dgm:pt>
    <dgm:pt modelId="{B01386E6-C217-4793-834D-421E09110894}" type="pres">
      <dgm:prSet presAssocID="{CE797E96-082B-4676-8B83-105550E792A2}" presName="comp" presStyleCnt="0"/>
      <dgm:spPr/>
    </dgm:pt>
    <dgm:pt modelId="{D77EF870-0C3C-4012-A5E9-95878F398A8A}" type="pres">
      <dgm:prSet presAssocID="{CE797E96-082B-4676-8B83-105550E792A2}" presName="box" presStyleLbl="node1" presStyleIdx="2" presStyleCnt="5"/>
      <dgm:spPr/>
      <dgm:t>
        <a:bodyPr/>
        <a:lstStyle/>
        <a:p>
          <a:endParaRPr lang="en-GB"/>
        </a:p>
      </dgm:t>
    </dgm:pt>
    <dgm:pt modelId="{AFF9CDF0-D740-4368-A602-6AAAEBBBE855}" type="pres">
      <dgm:prSet presAssocID="{CE797E96-082B-4676-8B83-105550E792A2}" presName="img" presStyleLbl="fgImgPlace1" presStyleIdx="2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</dgm:spPr>
      <dgm:t>
        <a:bodyPr/>
        <a:lstStyle/>
        <a:p>
          <a:endParaRPr lang="en-GB"/>
        </a:p>
      </dgm:t>
    </dgm:pt>
    <dgm:pt modelId="{4579C4A9-BDB8-423F-9CB2-F8FCEA3880E0}" type="pres">
      <dgm:prSet presAssocID="{CE797E96-082B-4676-8B83-105550E792A2}" presName="text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48CF0D3-16E0-42D4-9F6C-3C781DA93C2E}" type="pres">
      <dgm:prSet presAssocID="{935FF78E-3D96-4B0D-B34B-87EEBDA724A0}" presName="spacer" presStyleCnt="0"/>
      <dgm:spPr/>
    </dgm:pt>
    <dgm:pt modelId="{4150192E-101E-4752-8E1A-7CC93E08C9DB}" type="pres">
      <dgm:prSet presAssocID="{11BE1542-B4FC-4694-919C-2D1C073A1A94}" presName="comp" presStyleCnt="0"/>
      <dgm:spPr/>
    </dgm:pt>
    <dgm:pt modelId="{C86DD178-3728-4136-93BA-886D42470D4A}" type="pres">
      <dgm:prSet presAssocID="{11BE1542-B4FC-4694-919C-2D1C073A1A94}" presName="box" presStyleLbl="node1" presStyleIdx="3" presStyleCnt="5"/>
      <dgm:spPr/>
      <dgm:t>
        <a:bodyPr/>
        <a:lstStyle/>
        <a:p>
          <a:endParaRPr lang="en-GB"/>
        </a:p>
      </dgm:t>
    </dgm:pt>
    <dgm:pt modelId="{5E95917E-7B65-43FF-9967-E0ADD9749E71}" type="pres">
      <dgm:prSet presAssocID="{11BE1542-B4FC-4694-919C-2D1C073A1A94}" presName="img" presStyleLbl="fgImgPlace1" presStyleIdx="3" presStyleCnt="5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</dgm:spPr>
      <dgm:t>
        <a:bodyPr/>
        <a:lstStyle/>
        <a:p>
          <a:endParaRPr lang="en-GB"/>
        </a:p>
      </dgm:t>
    </dgm:pt>
    <dgm:pt modelId="{93EE14CE-6C4D-4302-88B4-798238F005FF}" type="pres">
      <dgm:prSet presAssocID="{11BE1542-B4FC-4694-919C-2D1C073A1A94}" presName="text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E2520A6-25AB-4D19-88EF-4594301CEB19}" type="pres">
      <dgm:prSet presAssocID="{A3D1F44E-6965-47E9-BAFF-56A893C3958A}" presName="spacer" presStyleCnt="0"/>
      <dgm:spPr/>
    </dgm:pt>
    <dgm:pt modelId="{BB21C839-E870-4AEB-8FE4-C9868B98AEBE}" type="pres">
      <dgm:prSet presAssocID="{91EE069C-D55A-4A19-9538-7B64814CC308}" presName="comp" presStyleCnt="0"/>
      <dgm:spPr/>
    </dgm:pt>
    <dgm:pt modelId="{D51FCA46-BF09-4751-A4C0-EB31EA11CD72}" type="pres">
      <dgm:prSet presAssocID="{91EE069C-D55A-4A19-9538-7B64814CC308}" presName="box" presStyleLbl="node1" presStyleIdx="4" presStyleCnt="5"/>
      <dgm:spPr/>
      <dgm:t>
        <a:bodyPr/>
        <a:lstStyle/>
        <a:p>
          <a:endParaRPr lang="en-GB"/>
        </a:p>
      </dgm:t>
    </dgm:pt>
    <dgm:pt modelId="{18A66A22-881C-4649-B1D5-63F2409AA43E}" type="pres">
      <dgm:prSet presAssocID="{91EE069C-D55A-4A19-9538-7B64814CC308}" presName="img" presStyleLbl="fgImgPlace1" presStyleIdx="4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</dgm:spPr>
      <dgm:t>
        <a:bodyPr/>
        <a:lstStyle/>
        <a:p>
          <a:endParaRPr lang="en-GB"/>
        </a:p>
      </dgm:t>
    </dgm:pt>
    <dgm:pt modelId="{F1800E1A-F30E-4BB0-A666-92B7D283CACF}" type="pres">
      <dgm:prSet presAssocID="{91EE069C-D55A-4A19-9538-7B64814CC308}" presName="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1449A957-F003-4A9B-A04C-7BED4889E181}" srcId="{AE0CF82F-D7D5-4808-B4F0-44C21CBFB02D}" destId="{68E3A8A8-728C-4FCA-BA52-6F3A9422AA8C}" srcOrd="0" destOrd="0" parTransId="{C0592C37-BFC3-4843-82BB-000B1D924F48}" sibTransId="{DA61A0BE-9390-4536-97B7-9774A2350B0A}"/>
    <dgm:cxn modelId="{F671456A-7E02-4D13-98E7-66FC055011AF}" srcId="{AE0CF82F-D7D5-4808-B4F0-44C21CBFB02D}" destId="{11BE1542-B4FC-4694-919C-2D1C073A1A94}" srcOrd="3" destOrd="0" parTransId="{14E8CBA7-6ABF-4861-91FB-D021B00A64DF}" sibTransId="{A3D1F44E-6965-47E9-BAFF-56A893C3958A}"/>
    <dgm:cxn modelId="{8EEF8DFA-D3A2-4FAF-9D84-E9A454792ADA}" type="presOf" srcId="{71C07E37-201F-4BF6-8A33-89E8C132CBCA}" destId="{955F4A21-A76E-4C67-8C0F-3C2E1D23C115}" srcOrd="0" destOrd="0" presId="urn:microsoft.com/office/officeart/2005/8/layout/vList4"/>
    <dgm:cxn modelId="{8815684C-AD86-4398-B0D2-AD92B796E53E}" type="presOf" srcId="{91EE069C-D55A-4A19-9538-7B64814CC308}" destId="{F1800E1A-F30E-4BB0-A666-92B7D283CACF}" srcOrd="1" destOrd="0" presId="urn:microsoft.com/office/officeart/2005/8/layout/vList4"/>
    <dgm:cxn modelId="{69F2E01D-1EDE-417E-A30B-23BAED264755}" type="presOf" srcId="{CE797E96-082B-4676-8B83-105550E792A2}" destId="{D77EF870-0C3C-4012-A5E9-95878F398A8A}" srcOrd="0" destOrd="0" presId="urn:microsoft.com/office/officeart/2005/8/layout/vList4"/>
    <dgm:cxn modelId="{01BC204E-F1E9-47B0-A0EE-12A7BF8CE75B}" type="presOf" srcId="{68E3A8A8-728C-4FCA-BA52-6F3A9422AA8C}" destId="{5AF131BB-A1A8-4428-B411-0FDB54E3AF4C}" srcOrd="1" destOrd="0" presId="urn:microsoft.com/office/officeart/2005/8/layout/vList4"/>
    <dgm:cxn modelId="{7026A011-A1AE-4850-B507-BE420960806B}" type="presOf" srcId="{AE0CF82F-D7D5-4808-B4F0-44C21CBFB02D}" destId="{952CAE48-F721-48E4-AC61-ACAEA2AEC138}" srcOrd="0" destOrd="0" presId="urn:microsoft.com/office/officeart/2005/8/layout/vList4"/>
    <dgm:cxn modelId="{3492D721-C523-41CC-99C0-0F40805799F4}" srcId="{AE0CF82F-D7D5-4808-B4F0-44C21CBFB02D}" destId="{71C07E37-201F-4BF6-8A33-89E8C132CBCA}" srcOrd="1" destOrd="0" parTransId="{A5A34E81-B48A-489A-993C-35E504763E0F}" sibTransId="{68FE04AC-507B-4293-B790-329E839AB494}"/>
    <dgm:cxn modelId="{E69ABD6A-6C18-468D-B7BA-841B234E13F4}" type="presOf" srcId="{71C07E37-201F-4BF6-8A33-89E8C132CBCA}" destId="{920B0CE9-7349-4297-83BC-C9E53BFFBC1C}" srcOrd="1" destOrd="0" presId="urn:microsoft.com/office/officeart/2005/8/layout/vList4"/>
    <dgm:cxn modelId="{DC01A9E6-C708-4945-ABE8-A2E7DE0B8111}" type="presOf" srcId="{11BE1542-B4FC-4694-919C-2D1C073A1A94}" destId="{C86DD178-3728-4136-93BA-886D42470D4A}" srcOrd="0" destOrd="0" presId="urn:microsoft.com/office/officeart/2005/8/layout/vList4"/>
    <dgm:cxn modelId="{363CA893-02C3-41F3-BC15-9693874044F7}" srcId="{AE0CF82F-D7D5-4808-B4F0-44C21CBFB02D}" destId="{91EE069C-D55A-4A19-9538-7B64814CC308}" srcOrd="4" destOrd="0" parTransId="{30A3D97F-83FC-444B-9646-4AE3E3C9C65D}" sibTransId="{46E17900-D419-4DBF-8187-C5018E66C47C}"/>
    <dgm:cxn modelId="{30F3A23F-8D98-4C77-867D-344E3DEAAA03}" type="presOf" srcId="{91EE069C-D55A-4A19-9538-7B64814CC308}" destId="{D51FCA46-BF09-4751-A4C0-EB31EA11CD72}" srcOrd="0" destOrd="0" presId="urn:microsoft.com/office/officeart/2005/8/layout/vList4"/>
    <dgm:cxn modelId="{7B00E684-E466-4599-BB85-7FAB259E046E}" type="presOf" srcId="{CE797E96-082B-4676-8B83-105550E792A2}" destId="{4579C4A9-BDB8-423F-9CB2-F8FCEA3880E0}" srcOrd="1" destOrd="0" presId="urn:microsoft.com/office/officeart/2005/8/layout/vList4"/>
    <dgm:cxn modelId="{DB7E23ED-AA08-4447-A5CE-1CFBC64E6DF3}" type="presOf" srcId="{68E3A8A8-728C-4FCA-BA52-6F3A9422AA8C}" destId="{5DA3A7A0-4324-4337-B724-9744AC8FC320}" srcOrd="0" destOrd="0" presId="urn:microsoft.com/office/officeart/2005/8/layout/vList4"/>
    <dgm:cxn modelId="{70B4F2E0-D2B2-4E6A-86BF-E78124ED8BD8}" srcId="{AE0CF82F-D7D5-4808-B4F0-44C21CBFB02D}" destId="{CE797E96-082B-4676-8B83-105550E792A2}" srcOrd="2" destOrd="0" parTransId="{F588A361-E4D9-4544-ADCB-702CB0DAFCB3}" sibTransId="{935FF78E-3D96-4B0D-B34B-87EEBDA724A0}"/>
    <dgm:cxn modelId="{F06BC54A-15AE-4CB4-89FC-71E10D70D807}" type="presOf" srcId="{11BE1542-B4FC-4694-919C-2D1C073A1A94}" destId="{93EE14CE-6C4D-4302-88B4-798238F005FF}" srcOrd="1" destOrd="0" presId="urn:microsoft.com/office/officeart/2005/8/layout/vList4"/>
    <dgm:cxn modelId="{ABDCCED9-1A45-4E79-B7FA-C03E379F832A}" type="presParOf" srcId="{952CAE48-F721-48E4-AC61-ACAEA2AEC138}" destId="{B4F7E2EF-0225-4055-BDEE-90D494E06BFE}" srcOrd="0" destOrd="0" presId="urn:microsoft.com/office/officeart/2005/8/layout/vList4"/>
    <dgm:cxn modelId="{D608CAC0-83F8-4DB4-8F60-797079360109}" type="presParOf" srcId="{B4F7E2EF-0225-4055-BDEE-90D494E06BFE}" destId="{5DA3A7A0-4324-4337-B724-9744AC8FC320}" srcOrd="0" destOrd="0" presId="urn:microsoft.com/office/officeart/2005/8/layout/vList4"/>
    <dgm:cxn modelId="{0405DE07-5AFA-410F-8C03-A2DF172FB682}" type="presParOf" srcId="{B4F7E2EF-0225-4055-BDEE-90D494E06BFE}" destId="{8E83AEC0-1A6D-4A8F-8853-B64858B47939}" srcOrd="1" destOrd="0" presId="urn:microsoft.com/office/officeart/2005/8/layout/vList4"/>
    <dgm:cxn modelId="{36E58EE2-A62B-473A-AB93-5063A009F958}" type="presParOf" srcId="{B4F7E2EF-0225-4055-BDEE-90D494E06BFE}" destId="{5AF131BB-A1A8-4428-B411-0FDB54E3AF4C}" srcOrd="2" destOrd="0" presId="urn:microsoft.com/office/officeart/2005/8/layout/vList4"/>
    <dgm:cxn modelId="{235BC550-99EB-467F-BA43-1D832FB05B6A}" type="presParOf" srcId="{952CAE48-F721-48E4-AC61-ACAEA2AEC138}" destId="{FEB4B35D-0AFB-41F3-B7BD-9BB9BE29427C}" srcOrd="1" destOrd="0" presId="urn:microsoft.com/office/officeart/2005/8/layout/vList4"/>
    <dgm:cxn modelId="{9A97BCC6-ED48-4EF6-B131-435163FFAC20}" type="presParOf" srcId="{952CAE48-F721-48E4-AC61-ACAEA2AEC138}" destId="{FABF14F9-83E4-4E43-BBC9-1C24DBB9A9E4}" srcOrd="2" destOrd="0" presId="urn:microsoft.com/office/officeart/2005/8/layout/vList4"/>
    <dgm:cxn modelId="{6CF540AD-5B3C-41D9-87B3-7D2FEC99828E}" type="presParOf" srcId="{FABF14F9-83E4-4E43-BBC9-1C24DBB9A9E4}" destId="{955F4A21-A76E-4C67-8C0F-3C2E1D23C115}" srcOrd="0" destOrd="0" presId="urn:microsoft.com/office/officeart/2005/8/layout/vList4"/>
    <dgm:cxn modelId="{9E2F20C4-39C6-41B6-8BE6-17AB825AB907}" type="presParOf" srcId="{FABF14F9-83E4-4E43-BBC9-1C24DBB9A9E4}" destId="{78EFA451-40A6-4E7D-8E31-826FEF46F52C}" srcOrd="1" destOrd="0" presId="urn:microsoft.com/office/officeart/2005/8/layout/vList4"/>
    <dgm:cxn modelId="{583D5655-CD19-459A-B1BA-47CC5FACEE69}" type="presParOf" srcId="{FABF14F9-83E4-4E43-BBC9-1C24DBB9A9E4}" destId="{920B0CE9-7349-4297-83BC-C9E53BFFBC1C}" srcOrd="2" destOrd="0" presId="urn:microsoft.com/office/officeart/2005/8/layout/vList4"/>
    <dgm:cxn modelId="{DE170B78-D88B-4AD9-84FC-87797B2EE12D}" type="presParOf" srcId="{952CAE48-F721-48E4-AC61-ACAEA2AEC138}" destId="{12FDBD9D-AB8B-4519-9DE9-D136DC7D8BD4}" srcOrd="3" destOrd="0" presId="urn:microsoft.com/office/officeart/2005/8/layout/vList4"/>
    <dgm:cxn modelId="{33D33E95-8AD2-4C21-8F69-04919CE0BFD7}" type="presParOf" srcId="{952CAE48-F721-48E4-AC61-ACAEA2AEC138}" destId="{B01386E6-C217-4793-834D-421E09110894}" srcOrd="4" destOrd="0" presId="urn:microsoft.com/office/officeart/2005/8/layout/vList4"/>
    <dgm:cxn modelId="{3A84F639-B649-42EC-91BE-FA7BD8E70635}" type="presParOf" srcId="{B01386E6-C217-4793-834D-421E09110894}" destId="{D77EF870-0C3C-4012-A5E9-95878F398A8A}" srcOrd="0" destOrd="0" presId="urn:microsoft.com/office/officeart/2005/8/layout/vList4"/>
    <dgm:cxn modelId="{D6279677-5AF8-4F09-B950-4C07CA1B445D}" type="presParOf" srcId="{B01386E6-C217-4793-834D-421E09110894}" destId="{AFF9CDF0-D740-4368-A602-6AAAEBBBE855}" srcOrd="1" destOrd="0" presId="urn:microsoft.com/office/officeart/2005/8/layout/vList4"/>
    <dgm:cxn modelId="{2F1BAAA7-6A3E-4B97-8B1C-EE3E70335676}" type="presParOf" srcId="{B01386E6-C217-4793-834D-421E09110894}" destId="{4579C4A9-BDB8-423F-9CB2-F8FCEA3880E0}" srcOrd="2" destOrd="0" presId="urn:microsoft.com/office/officeart/2005/8/layout/vList4"/>
    <dgm:cxn modelId="{E013BD2B-EB21-400E-81F8-2DCB1787A1CF}" type="presParOf" srcId="{952CAE48-F721-48E4-AC61-ACAEA2AEC138}" destId="{548CF0D3-16E0-42D4-9F6C-3C781DA93C2E}" srcOrd="5" destOrd="0" presId="urn:microsoft.com/office/officeart/2005/8/layout/vList4"/>
    <dgm:cxn modelId="{CEFE71B5-E471-4F74-B542-5BC26582FAE6}" type="presParOf" srcId="{952CAE48-F721-48E4-AC61-ACAEA2AEC138}" destId="{4150192E-101E-4752-8E1A-7CC93E08C9DB}" srcOrd="6" destOrd="0" presId="urn:microsoft.com/office/officeart/2005/8/layout/vList4"/>
    <dgm:cxn modelId="{8D068637-68FC-488B-B622-B57D7E5201FB}" type="presParOf" srcId="{4150192E-101E-4752-8E1A-7CC93E08C9DB}" destId="{C86DD178-3728-4136-93BA-886D42470D4A}" srcOrd="0" destOrd="0" presId="urn:microsoft.com/office/officeart/2005/8/layout/vList4"/>
    <dgm:cxn modelId="{B3F76F12-D551-40FD-B36C-3990E7E38DE8}" type="presParOf" srcId="{4150192E-101E-4752-8E1A-7CC93E08C9DB}" destId="{5E95917E-7B65-43FF-9967-E0ADD9749E71}" srcOrd="1" destOrd="0" presId="urn:microsoft.com/office/officeart/2005/8/layout/vList4"/>
    <dgm:cxn modelId="{A303A088-2EC6-4CA0-B5D6-6155515A0894}" type="presParOf" srcId="{4150192E-101E-4752-8E1A-7CC93E08C9DB}" destId="{93EE14CE-6C4D-4302-88B4-798238F005FF}" srcOrd="2" destOrd="0" presId="urn:microsoft.com/office/officeart/2005/8/layout/vList4"/>
    <dgm:cxn modelId="{54DDE004-B6FB-415E-B63A-CFE90D5E56B1}" type="presParOf" srcId="{952CAE48-F721-48E4-AC61-ACAEA2AEC138}" destId="{0E2520A6-25AB-4D19-88EF-4594301CEB19}" srcOrd="7" destOrd="0" presId="urn:microsoft.com/office/officeart/2005/8/layout/vList4"/>
    <dgm:cxn modelId="{3686037E-150E-40F9-901B-EAC706EAEE20}" type="presParOf" srcId="{952CAE48-F721-48E4-AC61-ACAEA2AEC138}" destId="{BB21C839-E870-4AEB-8FE4-C9868B98AEBE}" srcOrd="8" destOrd="0" presId="urn:microsoft.com/office/officeart/2005/8/layout/vList4"/>
    <dgm:cxn modelId="{3429A11C-9FA8-431C-9CD4-0094C5409C33}" type="presParOf" srcId="{BB21C839-E870-4AEB-8FE4-C9868B98AEBE}" destId="{D51FCA46-BF09-4751-A4C0-EB31EA11CD72}" srcOrd="0" destOrd="0" presId="urn:microsoft.com/office/officeart/2005/8/layout/vList4"/>
    <dgm:cxn modelId="{0FED7597-9949-497A-8A17-B6C35C28D02C}" type="presParOf" srcId="{BB21C839-E870-4AEB-8FE4-C9868B98AEBE}" destId="{18A66A22-881C-4649-B1D5-63F2409AA43E}" srcOrd="1" destOrd="0" presId="urn:microsoft.com/office/officeart/2005/8/layout/vList4"/>
    <dgm:cxn modelId="{58162672-B20A-46C7-94C2-12BF43768BFF}" type="presParOf" srcId="{BB21C839-E870-4AEB-8FE4-C9868B98AEBE}" destId="{F1800E1A-F30E-4BB0-A666-92B7D283CACF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46BCCB9-A9A3-4523-A9F0-13BFA0E0C0D6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D53BC9AD-AF22-4622-9DFB-7A79E264D3F8}">
      <dgm:prSet phldrT="[Text]"/>
      <dgm:spPr/>
      <dgm:t>
        <a:bodyPr/>
        <a:lstStyle/>
        <a:p>
          <a:r>
            <a:rPr lang="fr-BE" dirty="0" err="1" smtClean="0"/>
            <a:t>Módulos</a:t>
          </a:r>
          <a:r>
            <a:rPr lang="fr-BE" dirty="0" smtClean="0"/>
            <a:t> (6)</a:t>
          </a:r>
          <a:endParaRPr lang="en-GB" dirty="0"/>
        </a:p>
      </dgm:t>
    </dgm:pt>
    <dgm:pt modelId="{83069CE5-FDA1-4865-9F20-05C295D2BF09}" type="parTrans" cxnId="{BA9E72D9-78B2-46D8-92BD-2DFED63876C8}">
      <dgm:prSet/>
      <dgm:spPr/>
      <dgm:t>
        <a:bodyPr/>
        <a:lstStyle/>
        <a:p>
          <a:endParaRPr lang="en-GB"/>
        </a:p>
      </dgm:t>
    </dgm:pt>
    <dgm:pt modelId="{77E3C4EB-6CDD-43D9-8234-C01A9748E75B}" type="sibTrans" cxnId="{BA9E72D9-78B2-46D8-92BD-2DFED63876C8}">
      <dgm:prSet/>
      <dgm:spPr/>
      <dgm:t>
        <a:bodyPr/>
        <a:lstStyle/>
        <a:p>
          <a:endParaRPr lang="en-GB"/>
        </a:p>
      </dgm:t>
    </dgm:pt>
    <dgm:pt modelId="{E7923DC0-865C-4F58-8ED2-5DDF8C95AF32}">
      <dgm:prSet phldrT="[Text]"/>
      <dgm:spPr/>
      <dgm:t>
        <a:bodyPr/>
        <a:lstStyle/>
        <a:p>
          <a:r>
            <a:rPr lang="fr-BE" dirty="0" err="1" smtClean="0"/>
            <a:t>Cátedras</a:t>
          </a:r>
          <a:r>
            <a:rPr lang="fr-BE" dirty="0" smtClean="0"/>
            <a:t> (7)</a:t>
          </a:r>
          <a:endParaRPr lang="en-GB" dirty="0"/>
        </a:p>
      </dgm:t>
    </dgm:pt>
    <dgm:pt modelId="{C0E187D0-37A7-4DC3-9C0D-0D09766CA682}" type="parTrans" cxnId="{DE2CB965-C76B-411D-A41A-10AC039103CE}">
      <dgm:prSet/>
      <dgm:spPr/>
      <dgm:t>
        <a:bodyPr/>
        <a:lstStyle/>
        <a:p>
          <a:endParaRPr lang="en-GB"/>
        </a:p>
      </dgm:t>
    </dgm:pt>
    <dgm:pt modelId="{170392BF-70AB-4783-9806-67F497C00389}" type="sibTrans" cxnId="{DE2CB965-C76B-411D-A41A-10AC039103CE}">
      <dgm:prSet/>
      <dgm:spPr/>
      <dgm:t>
        <a:bodyPr/>
        <a:lstStyle/>
        <a:p>
          <a:endParaRPr lang="en-GB"/>
        </a:p>
      </dgm:t>
    </dgm:pt>
    <dgm:pt modelId="{96DFB2F8-6738-4C11-8150-602BA0B8CF3C}">
      <dgm:prSet phldrT="[Text]"/>
      <dgm:spPr/>
      <dgm:t>
        <a:bodyPr/>
        <a:lstStyle/>
        <a:p>
          <a:r>
            <a:rPr lang="fr-BE" dirty="0" err="1" smtClean="0"/>
            <a:t>Proyectos</a:t>
          </a:r>
          <a:r>
            <a:rPr lang="fr-BE" dirty="0" smtClean="0"/>
            <a:t> (2)</a:t>
          </a:r>
          <a:endParaRPr lang="en-GB" dirty="0"/>
        </a:p>
      </dgm:t>
    </dgm:pt>
    <dgm:pt modelId="{E059CFD1-A6C0-4C67-A1C1-CF6D97DA29E4}" type="parTrans" cxnId="{EF7BE2E5-381E-40AB-9044-9E2399F04E86}">
      <dgm:prSet/>
      <dgm:spPr/>
      <dgm:t>
        <a:bodyPr/>
        <a:lstStyle/>
        <a:p>
          <a:endParaRPr lang="en-GB"/>
        </a:p>
      </dgm:t>
    </dgm:pt>
    <dgm:pt modelId="{81976AA1-D120-47FF-8B6E-E34F746435B5}" type="sibTrans" cxnId="{EF7BE2E5-381E-40AB-9044-9E2399F04E86}">
      <dgm:prSet/>
      <dgm:spPr/>
      <dgm:t>
        <a:bodyPr/>
        <a:lstStyle/>
        <a:p>
          <a:endParaRPr lang="en-GB"/>
        </a:p>
      </dgm:t>
    </dgm:pt>
    <dgm:pt modelId="{CE35B695-853B-47D0-9047-30DCE02E48D1}">
      <dgm:prSet custT="1"/>
      <dgm:spPr/>
      <dgm:t>
        <a:bodyPr/>
        <a:lstStyle/>
        <a:p>
          <a:r>
            <a:rPr lang="fr-BE" sz="1400" dirty="0" err="1" smtClean="0"/>
            <a:t>Centros</a:t>
          </a:r>
          <a:r>
            <a:rPr lang="fr-BE" sz="1400" dirty="0" smtClean="0"/>
            <a:t> de </a:t>
          </a:r>
          <a:r>
            <a:rPr lang="fr-BE" sz="1400" dirty="0" err="1" smtClean="0"/>
            <a:t>Excelencia</a:t>
          </a:r>
          <a:r>
            <a:rPr lang="fr-BE" sz="1400" dirty="0" smtClean="0"/>
            <a:t>(0)</a:t>
          </a:r>
          <a:endParaRPr lang="en-GB" sz="1400" dirty="0"/>
        </a:p>
      </dgm:t>
    </dgm:pt>
    <dgm:pt modelId="{899102D5-46F8-412A-8483-80665544DD36}" type="parTrans" cxnId="{4560ABFB-DEAB-4D11-98C7-A90992DE27DF}">
      <dgm:prSet/>
      <dgm:spPr/>
      <dgm:t>
        <a:bodyPr/>
        <a:lstStyle/>
        <a:p>
          <a:endParaRPr lang="en-GB"/>
        </a:p>
      </dgm:t>
    </dgm:pt>
    <dgm:pt modelId="{27E4F4DB-CD17-4051-8BFC-CFA56C5D5038}" type="sibTrans" cxnId="{4560ABFB-DEAB-4D11-98C7-A90992DE27DF}">
      <dgm:prSet/>
      <dgm:spPr/>
      <dgm:t>
        <a:bodyPr/>
        <a:lstStyle/>
        <a:p>
          <a:endParaRPr lang="en-GB"/>
        </a:p>
      </dgm:t>
    </dgm:pt>
    <dgm:pt modelId="{22245FCF-8DA2-49D2-A7CE-C95C33C0BC92}">
      <dgm:prSet/>
      <dgm:spPr/>
      <dgm:t>
        <a:bodyPr/>
        <a:lstStyle/>
        <a:p>
          <a:r>
            <a:rPr lang="fr-BE" dirty="0" err="1" smtClean="0"/>
            <a:t>Asociaciones</a:t>
          </a:r>
          <a:r>
            <a:rPr lang="fr-BE" dirty="0" smtClean="0"/>
            <a:t> (0)</a:t>
          </a:r>
          <a:endParaRPr lang="en-GB" dirty="0"/>
        </a:p>
      </dgm:t>
    </dgm:pt>
    <dgm:pt modelId="{8E806FF6-57C6-4A3F-844B-25BB233DE51F}" type="parTrans" cxnId="{95910CF5-EE92-483B-B26E-62A0F0354168}">
      <dgm:prSet/>
      <dgm:spPr/>
      <dgm:t>
        <a:bodyPr/>
        <a:lstStyle/>
        <a:p>
          <a:endParaRPr lang="en-GB"/>
        </a:p>
      </dgm:t>
    </dgm:pt>
    <dgm:pt modelId="{21CEC775-AA04-4D25-8CB5-29A4B9ED0A3F}" type="sibTrans" cxnId="{95910CF5-EE92-483B-B26E-62A0F0354168}">
      <dgm:prSet/>
      <dgm:spPr/>
      <dgm:t>
        <a:bodyPr/>
        <a:lstStyle/>
        <a:p>
          <a:endParaRPr lang="en-GB"/>
        </a:p>
      </dgm:t>
    </dgm:pt>
    <dgm:pt modelId="{3EDFF6CB-130B-43F7-ACDA-8DF50284899C}">
      <dgm:prSet/>
      <dgm:spPr/>
      <dgm:t>
        <a:bodyPr/>
        <a:lstStyle/>
        <a:p>
          <a:r>
            <a:rPr lang="fr-BE" dirty="0" err="1" smtClean="0"/>
            <a:t>Redes</a:t>
          </a:r>
          <a:r>
            <a:rPr lang="fr-BE" dirty="0" smtClean="0"/>
            <a:t> (2)</a:t>
          </a:r>
          <a:endParaRPr lang="en-GB" dirty="0"/>
        </a:p>
      </dgm:t>
    </dgm:pt>
    <dgm:pt modelId="{1D6DA879-0BC0-4555-B716-110DE9D44323}" type="parTrans" cxnId="{3B2C1483-371D-4B20-BF85-683B24C37C05}">
      <dgm:prSet/>
      <dgm:spPr/>
      <dgm:t>
        <a:bodyPr/>
        <a:lstStyle/>
        <a:p>
          <a:endParaRPr lang="en-GB"/>
        </a:p>
      </dgm:t>
    </dgm:pt>
    <dgm:pt modelId="{F583F08A-01C9-402A-9CC8-79A8836E78A1}" type="sibTrans" cxnId="{3B2C1483-371D-4B20-BF85-683B24C37C05}">
      <dgm:prSet/>
      <dgm:spPr/>
      <dgm:t>
        <a:bodyPr/>
        <a:lstStyle/>
        <a:p>
          <a:endParaRPr lang="en-GB"/>
        </a:p>
      </dgm:t>
    </dgm:pt>
    <dgm:pt modelId="{A747CFEE-D1EA-4E11-A845-B9F932589092}">
      <dgm:prSet/>
      <dgm:spPr/>
      <dgm:t>
        <a:bodyPr/>
        <a:lstStyle/>
        <a:p>
          <a:r>
            <a:rPr lang="fr-BE" dirty="0" err="1" smtClean="0"/>
            <a:t>Instituciones</a:t>
          </a:r>
          <a:r>
            <a:rPr lang="fr-BE" dirty="0" smtClean="0"/>
            <a:t> (1)</a:t>
          </a:r>
          <a:endParaRPr lang="en-GB" dirty="0"/>
        </a:p>
      </dgm:t>
    </dgm:pt>
    <dgm:pt modelId="{559AFD75-F5E0-4C0D-BF77-BDB3459AC983}" type="parTrans" cxnId="{6840DCD5-407B-4FBC-ABD1-2AC78ED79A18}">
      <dgm:prSet/>
      <dgm:spPr/>
      <dgm:t>
        <a:bodyPr/>
        <a:lstStyle/>
        <a:p>
          <a:endParaRPr lang="en-GB"/>
        </a:p>
      </dgm:t>
    </dgm:pt>
    <dgm:pt modelId="{08B66E09-E825-4717-93B4-4A9CF20582C2}" type="sibTrans" cxnId="{6840DCD5-407B-4FBC-ABD1-2AC78ED79A18}">
      <dgm:prSet/>
      <dgm:spPr/>
      <dgm:t>
        <a:bodyPr/>
        <a:lstStyle/>
        <a:p>
          <a:endParaRPr lang="en-GB"/>
        </a:p>
      </dgm:t>
    </dgm:pt>
    <dgm:pt modelId="{21C4E629-C4B4-4113-B727-54425FB2D315}" type="pres">
      <dgm:prSet presAssocID="{C46BCCB9-A9A3-4523-A9F0-13BFA0E0C0D6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EF3FDD01-5B7E-4ADC-A2CB-EE8A9B473334}" type="pres">
      <dgm:prSet presAssocID="{D53BC9AD-AF22-4622-9DFB-7A79E264D3F8}" presName="comp" presStyleCnt="0"/>
      <dgm:spPr/>
    </dgm:pt>
    <dgm:pt modelId="{66E7AD6F-F218-481B-82FA-9329ADA6F02F}" type="pres">
      <dgm:prSet presAssocID="{D53BC9AD-AF22-4622-9DFB-7A79E264D3F8}" presName="box" presStyleLbl="node1" presStyleIdx="0" presStyleCnt="7"/>
      <dgm:spPr/>
      <dgm:t>
        <a:bodyPr/>
        <a:lstStyle/>
        <a:p>
          <a:endParaRPr lang="en-GB"/>
        </a:p>
      </dgm:t>
    </dgm:pt>
    <dgm:pt modelId="{AC7FE1BE-7D04-45E6-B39D-1E0820876EC5}" type="pres">
      <dgm:prSet presAssocID="{D53BC9AD-AF22-4622-9DFB-7A79E264D3F8}" presName="img" presStyleLbl="fgImgPlace1" presStyleIdx="0" presStyleCnt="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6000" b="-6000"/>
          </a:stretch>
        </a:blipFill>
      </dgm:spPr>
      <dgm:t>
        <a:bodyPr/>
        <a:lstStyle/>
        <a:p>
          <a:endParaRPr lang="en-GB"/>
        </a:p>
      </dgm:t>
    </dgm:pt>
    <dgm:pt modelId="{4B891759-E301-46A4-A496-64ECA19712EF}" type="pres">
      <dgm:prSet presAssocID="{D53BC9AD-AF22-4622-9DFB-7A79E264D3F8}" presName="text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76494D8-AB64-43BB-AF28-35FAC396FF5B}" type="pres">
      <dgm:prSet presAssocID="{77E3C4EB-6CDD-43D9-8234-C01A9748E75B}" presName="spacer" presStyleCnt="0"/>
      <dgm:spPr/>
    </dgm:pt>
    <dgm:pt modelId="{520A9E10-2E52-4F94-9778-D3DBD83B4F46}" type="pres">
      <dgm:prSet presAssocID="{E7923DC0-865C-4F58-8ED2-5DDF8C95AF32}" presName="comp" presStyleCnt="0"/>
      <dgm:spPr/>
    </dgm:pt>
    <dgm:pt modelId="{8793018B-4A9B-4EEE-8E80-07502A8335A9}" type="pres">
      <dgm:prSet presAssocID="{E7923DC0-865C-4F58-8ED2-5DDF8C95AF32}" presName="box" presStyleLbl="node1" presStyleIdx="1" presStyleCnt="7"/>
      <dgm:spPr/>
      <dgm:t>
        <a:bodyPr/>
        <a:lstStyle/>
        <a:p>
          <a:endParaRPr lang="en-GB"/>
        </a:p>
      </dgm:t>
    </dgm:pt>
    <dgm:pt modelId="{5DBBE286-C9C1-4D3A-B403-8C793927927F}" type="pres">
      <dgm:prSet presAssocID="{E7923DC0-865C-4F58-8ED2-5DDF8C95AF32}" presName="img" presStyleLbl="fgImgPlace1" presStyleIdx="1" presStyleCnt="7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2000" r="-22000"/>
          </a:stretch>
        </a:blipFill>
      </dgm:spPr>
      <dgm:t>
        <a:bodyPr/>
        <a:lstStyle/>
        <a:p>
          <a:endParaRPr lang="en-GB"/>
        </a:p>
      </dgm:t>
    </dgm:pt>
    <dgm:pt modelId="{13E0CD64-3A91-4AD0-AC1B-44CEC86CA897}" type="pres">
      <dgm:prSet presAssocID="{E7923DC0-865C-4F58-8ED2-5DDF8C95AF32}" presName="text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D225250-6F44-43D8-96C3-C7CA90F872E0}" type="pres">
      <dgm:prSet presAssocID="{170392BF-70AB-4783-9806-67F497C00389}" presName="spacer" presStyleCnt="0"/>
      <dgm:spPr/>
    </dgm:pt>
    <dgm:pt modelId="{D4F0DBC6-1C77-4C0F-B836-7E250B66A2CC}" type="pres">
      <dgm:prSet presAssocID="{CE35B695-853B-47D0-9047-30DCE02E48D1}" presName="comp" presStyleCnt="0"/>
      <dgm:spPr/>
    </dgm:pt>
    <dgm:pt modelId="{88A73064-0959-4E7B-A922-818DE37FAA97}" type="pres">
      <dgm:prSet presAssocID="{CE35B695-853B-47D0-9047-30DCE02E48D1}" presName="box" presStyleLbl="node1" presStyleIdx="2" presStyleCnt="7"/>
      <dgm:spPr/>
      <dgm:t>
        <a:bodyPr/>
        <a:lstStyle/>
        <a:p>
          <a:endParaRPr lang="en-GB"/>
        </a:p>
      </dgm:t>
    </dgm:pt>
    <dgm:pt modelId="{BB736ECE-1672-463B-A2FA-3DB6F75BBA37}" type="pres">
      <dgm:prSet presAssocID="{CE35B695-853B-47D0-9047-30DCE02E48D1}" presName="img" presStyleLbl="fgImgPlace1" presStyleIdx="2" presStyleCnt="7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1000" b="-21000"/>
          </a:stretch>
        </a:blipFill>
      </dgm:spPr>
      <dgm:t>
        <a:bodyPr/>
        <a:lstStyle/>
        <a:p>
          <a:endParaRPr lang="en-GB"/>
        </a:p>
      </dgm:t>
    </dgm:pt>
    <dgm:pt modelId="{8B93DC4C-A2FC-4416-9305-19FF12F4E914}" type="pres">
      <dgm:prSet presAssocID="{CE35B695-853B-47D0-9047-30DCE02E48D1}" presName="text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F8F7910-D544-43B8-B637-253F0CBFFF4B}" type="pres">
      <dgm:prSet presAssocID="{27E4F4DB-CD17-4051-8BFC-CFA56C5D5038}" presName="spacer" presStyleCnt="0"/>
      <dgm:spPr/>
    </dgm:pt>
    <dgm:pt modelId="{54100578-19D3-423F-A52C-429AD90A62D2}" type="pres">
      <dgm:prSet presAssocID="{22245FCF-8DA2-49D2-A7CE-C95C33C0BC92}" presName="comp" presStyleCnt="0"/>
      <dgm:spPr/>
    </dgm:pt>
    <dgm:pt modelId="{B17047B3-A642-494D-A77A-33E43D27512C}" type="pres">
      <dgm:prSet presAssocID="{22245FCF-8DA2-49D2-A7CE-C95C33C0BC92}" presName="box" presStyleLbl="node1" presStyleIdx="3" presStyleCnt="7"/>
      <dgm:spPr/>
      <dgm:t>
        <a:bodyPr/>
        <a:lstStyle/>
        <a:p>
          <a:endParaRPr lang="en-GB"/>
        </a:p>
      </dgm:t>
    </dgm:pt>
    <dgm:pt modelId="{FC6D08D6-C892-414B-90E8-645D89F830C6}" type="pres">
      <dgm:prSet presAssocID="{22245FCF-8DA2-49D2-A7CE-C95C33C0BC92}" presName="img" presStyleLbl="fgImgPlace1" presStyleIdx="3" presStyleCnt="7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8000" b="-38000"/>
          </a:stretch>
        </a:blipFill>
      </dgm:spPr>
      <dgm:t>
        <a:bodyPr/>
        <a:lstStyle/>
        <a:p>
          <a:endParaRPr lang="en-GB"/>
        </a:p>
      </dgm:t>
    </dgm:pt>
    <dgm:pt modelId="{C6649CCF-0D83-4401-ABAD-58310AD1BEB5}" type="pres">
      <dgm:prSet presAssocID="{22245FCF-8DA2-49D2-A7CE-C95C33C0BC92}" presName="text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F14C1FA-5BB1-499E-90D2-21D776EF2784}" type="pres">
      <dgm:prSet presAssocID="{21CEC775-AA04-4D25-8CB5-29A4B9ED0A3F}" presName="spacer" presStyleCnt="0"/>
      <dgm:spPr/>
    </dgm:pt>
    <dgm:pt modelId="{734E1DC4-A075-4963-9A53-A9B6DA42F7F4}" type="pres">
      <dgm:prSet presAssocID="{A747CFEE-D1EA-4E11-A845-B9F932589092}" presName="comp" presStyleCnt="0"/>
      <dgm:spPr/>
    </dgm:pt>
    <dgm:pt modelId="{7F491233-2BC6-40EC-9488-6AE792DCB035}" type="pres">
      <dgm:prSet presAssocID="{A747CFEE-D1EA-4E11-A845-B9F932589092}" presName="box" presStyleLbl="node1" presStyleIdx="4" presStyleCnt="7"/>
      <dgm:spPr/>
      <dgm:t>
        <a:bodyPr/>
        <a:lstStyle/>
        <a:p>
          <a:endParaRPr lang="en-GB"/>
        </a:p>
      </dgm:t>
    </dgm:pt>
    <dgm:pt modelId="{C605B478-6791-47C4-80B3-6CA81C055B64}" type="pres">
      <dgm:prSet presAssocID="{A747CFEE-D1EA-4E11-A845-B9F932589092}" presName="img" presStyleLbl="fgImgPlace1" presStyleIdx="4" presStyleCnt="7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4000" b="-44000"/>
          </a:stretch>
        </a:blipFill>
      </dgm:spPr>
      <dgm:t>
        <a:bodyPr/>
        <a:lstStyle/>
        <a:p>
          <a:endParaRPr lang="en-GB"/>
        </a:p>
      </dgm:t>
    </dgm:pt>
    <dgm:pt modelId="{94D9534F-ABC5-4EA6-9965-BD408421A1B6}" type="pres">
      <dgm:prSet presAssocID="{A747CFEE-D1EA-4E11-A845-B9F932589092}" presName="text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4E45823-6230-4B12-AECD-748F503ECAC0}" type="pres">
      <dgm:prSet presAssocID="{08B66E09-E825-4717-93B4-4A9CF20582C2}" presName="spacer" presStyleCnt="0"/>
      <dgm:spPr/>
    </dgm:pt>
    <dgm:pt modelId="{EFCCDA18-47C3-4118-8219-EB26AC885793}" type="pres">
      <dgm:prSet presAssocID="{3EDFF6CB-130B-43F7-ACDA-8DF50284899C}" presName="comp" presStyleCnt="0"/>
      <dgm:spPr/>
    </dgm:pt>
    <dgm:pt modelId="{16692031-0369-49FC-BFB7-79CA4828D773}" type="pres">
      <dgm:prSet presAssocID="{3EDFF6CB-130B-43F7-ACDA-8DF50284899C}" presName="box" presStyleLbl="node1" presStyleIdx="5" presStyleCnt="7"/>
      <dgm:spPr/>
      <dgm:t>
        <a:bodyPr/>
        <a:lstStyle/>
        <a:p>
          <a:endParaRPr lang="en-GB"/>
        </a:p>
      </dgm:t>
    </dgm:pt>
    <dgm:pt modelId="{0E014CCD-1EE2-48DB-967C-BAF9D570A63F}" type="pres">
      <dgm:prSet presAssocID="{3EDFF6CB-130B-43F7-ACDA-8DF50284899C}" presName="img" presStyleLbl="fgImgPlace1" presStyleIdx="5" presStyleCnt="7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</dgm:spPr>
      <dgm:t>
        <a:bodyPr/>
        <a:lstStyle/>
        <a:p>
          <a:endParaRPr lang="en-GB"/>
        </a:p>
      </dgm:t>
    </dgm:pt>
    <dgm:pt modelId="{D10D1109-2409-421E-BDA3-229D23F2B9C4}" type="pres">
      <dgm:prSet presAssocID="{3EDFF6CB-130B-43F7-ACDA-8DF50284899C}" presName="text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3865E7B-D675-4503-8641-DD9C4BE5740B}" type="pres">
      <dgm:prSet presAssocID="{F583F08A-01C9-402A-9CC8-79A8836E78A1}" presName="spacer" presStyleCnt="0"/>
      <dgm:spPr/>
    </dgm:pt>
    <dgm:pt modelId="{B7BF2486-C5B6-4B4E-B3EC-71329E924DBE}" type="pres">
      <dgm:prSet presAssocID="{96DFB2F8-6738-4C11-8150-602BA0B8CF3C}" presName="comp" presStyleCnt="0"/>
      <dgm:spPr/>
    </dgm:pt>
    <dgm:pt modelId="{64C30100-7A2F-4791-83E2-51AA483832ED}" type="pres">
      <dgm:prSet presAssocID="{96DFB2F8-6738-4C11-8150-602BA0B8CF3C}" presName="box" presStyleLbl="node1" presStyleIdx="6" presStyleCnt="7"/>
      <dgm:spPr/>
      <dgm:t>
        <a:bodyPr/>
        <a:lstStyle/>
        <a:p>
          <a:endParaRPr lang="en-GB"/>
        </a:p>
      </dgm:t>
    </dgm:pt>
    <dgm:pt modelId="{9E09928F-33C8-487C-84DA-A6C790BA8CEC}" type="pres">
      <dgm:prSet presAssocID="{96DFB2F8-6738-4C11-8150-602BA0B8CF3C}" presName="img" presStyleLbl="fgImgPlace1" presStyleIdx="6" presStyleCnt="7"/>
      <dgm:spPr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</dgm:spPr>
      <dgm:t>
        <a:bodyPr/>
        <a:lstStyle/>
        <a:p>
          <a:endParaRPr lang="en-GB"/>
        </a:p>
      </dgm:t>
    </dgm:pt>
    <dgm:pt modelId="{D1ADE368-72B3-495F-843E-A885210ADEF3}" type="pres">
      <dgm:prSet presAssocID="{96DFB2F8-6738-4C11-8150-602BA0B8CF3C}" presName="text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3B2C1483-371D-4B20-BF85-683B24C37C05}" srcId="{C46BCCB9-A9A3-4523-A9F0-13BFA0E0C0D6}" destId="{3EDFF6CB-130B-43F7-ACDA-8DF50284899C}" srcOrd="5" destOrd="0" parTransId="{1D6DA879-0BC0-4555-B716-110DE9D44323}" sibTransId="{F583F08A-01C9-402A-9CC8-79A8836E78A1}"/>
    <dgm:cxn modelId="{9AF454DC-58AC-4D87-B960-BF6FD527A09D}" type="presOf" srcId="{CE35B695-853B-47D0-9047-30DCE02E48D1}" destId="{88A73064-0959-4E7B-A922-818DE37FAA97}" srcOrd="0" destOrd="0" presId="urn:microsoft.com/office/officeart/2005/8/layout/vList4"/>
    <dgm:cxn modelId="{D955779A-255D-4142-B1A1-7A6B8AF93ED6}" type="presOf" srcId="{3EDFF6CB-130B-43F7-ACDA-8DF50284899C}" destId="{16692031-0369-49FC-BFB7-79CA4828D773}" srcOrd="0" destOrd="0" presId="urn:microsoft.com/office/officeart/2005/8/layout/vList4"/>
    <dgm:cxn modelId="{2B677E27-86D3-40CC-8E5C-9B40FBD89F00}" type="presOf" srcId="{E7923DC0-865C-4F58-8ED2-5DDF8C95AF32}" destId="{13E0CD64-3A91-4AD0-AC1B-44CEC86CA897}" srcOrd="1" destOrd="0" presId="urn:microsoft.com/office/officeart/2005/8/layout/vList4"/>
    <dgm:cxn modelId="{AEFDF361-AEDF-42E1-99E9-AAF6460A07A9}" type="presOf" srcId="{C46BCCB9-A9A3-4523-A9F0-13BFA0E0C0D6}" destId="{21C4E629-C4B4-4113-B727-54425FB2D315}" srcOrd="0" destOrd="0" presId="urn:microsoft.com/office/officeart/2005/8/layout/vList4"/>
    <dgm:cxn modelId="{93955071-7EA3-48DF-AB04-8B8D216F53D4}" type="presOf" srcId="{3EDFF6CB-130B-43F7-ACDA-8DF50284899C}" destId="{D10D1109-2409-421E-BDA3-229D23F2B9C4}" srcOrd="1" destOrd="0" presId="urn:microsoft.com/office/officeart/2005/8/layout/vList4"/>
    <dgm:cxn modelId="{D9C016C1-7289-4FE3-AABB-C47DE31BAEB0}" type="presOf" srcId="{CE35B695-853B-47D0-9047-30DCE02E48D1}" destId="{8B93DC4C-A2FC-4416-9305-19FF12F4E914}" srcOrd="1" destOrd="0" presId="urn:microsoft.com/office/officeart/2005/8/layout/vList4"/>
    <dgm:cxn modelId="{D93F6A1B-A0C5-41CF-B78A-D7715661FE78}" type="presOf" srcId="{E7923DC0-865C-4F58-8ED2-5DDF8C95AF32}" destId="{8793018B-4A9B-4EEE-8E80-07502A8335A9}" srcOrd="0" destOrd="0" presId="urn:microsoft.com/office/officeart/2005/8/layout/vList4"/>
    <dgm:cxn modelId="{4560ABFB-DEAB-4D11-98C7-A90992DE27DF}" srcId="{C46BCCB9-A9A3-4523-A9F0-13BFA0E0C0D6}" destId="{CE35B695-853B-47D0-9047-30DCE02E48D1}" srcOrd="2" destOrd="0" parTransId="{899102D5-46F8-412A-8483-80665544DD36}" sibTransId="{27E4F4DB-CD17-4051-8BFC-CFA56C5D5038}"/>
    <dgm:cxn modelId="{EF7BE2E5-381E-40AB-9044-9E2399F04E86}" srcId="{C46BCCB9-A9A3-4523-A9F0-13BFA0E0C0D6}" destId="{96DFB2F8-6738-4C11-8150-602BA0B8CF3C}" srcOrd="6" destOrd="0" parTransId="{E059CFD1-A6C0-4C67-A1C1-CF6D97DA29E4}" sibTransId="{81976AA1-D120-47FF-8B6E-E34F746435B5}"/>
    <dgm:cxn modelId="{95910CF5-EE92-483B-B26E-62A0F0354168}" srcId="{C46BCCB9-A9A3-4523-A9F0-13BFA0E0C0D6}" destId="{22245FCF-8DA2-49D2-A7CE-C95C33C0BC92}" srcOrd="3" destOrd="0" parTransId="{8E806FF6-57C6-4A3F-844B-25BB233DE51F}" sibTransId="{21CEC775-AA04-4D25-8CB5-29A4B9ED0A3F}"/>
    <dgm:cxn modelId="{09A536B6-2B9F-4291-850D-33AEAB8346C9}" type="presOf" srcId="{22245FCF-8DA2-49D2-A7CE-C95C33C0BC92}" destId="{B17047B3-A642-494D-A77A-33E43D27512C}" srcOrd="0" destOrd="0" presId="urn:microsoft.com/office/officeart/2005/8/layout/vList4"/>
    <dgm:cxn modelId="{FF1435A8-4D30-4F33-AB4F-C7362CC70FA3}" type="presOf" srcId="{D53BC9AD-AF22-4622-9DFB-7A79E264D3F8}" destId="{4B891759-E301-46A4-A496-64ECA19712EF}" srcOrd="1" destOrd="0" presId="urn:microsoft.com/office/officeart/2005/8/layout/vList4"/>
    <dgm:cxn modelId="{DE2CB965-C76B-411D-A41A-10AC039103CE}" srcId="{C46BCCB9-A9A3-4523-A9F0-13BFA0E0C0D6}" destId="{E7923DC0-865C-4F58-8ED2-5DDF8C95AF32}" srcOrd="1" destOrd="0" parTransId="{C0E187D0-37A7-4DC3-9C0D-0D09766CA682}" sibTransId="{170392BF-70AB-4783-9806-67F497C00389}"/>
    <dgm:cxn modelId="{327EB9F9-168E-463F-8AC7-1465A645C461}" type="presOf" srcId="{A747CFEE-D1EA-4E11-A845-B9F932589092}" destId="{7F491233-2BC6-40EC-9488-6AE792DCB035}" srcOrd="0" destOrd="0" presId="urn:microsoft.com/office/officeart/2005/8/layout/vList4"/>
    <dgm:cxn modelId="{BA9E72D9-78B2-46D8-92BD-2DFED63876C8}" srcId="{C46BCCB9-A9A3-4523-A9F0-13BFA0E0C0D6}" destId="{D53BC9AD-AF22-4622-9DFB-7A79E264D3F8}" srcOrd="0" destOrd="0" parTransId="{83069CE5-FDA1-4865-9F20-05C295D2BF09}" sibTransId="{77E3C4EB-6CDD-43D9-8234-C01A9748E75B}"/>
    <dgm:cxn modelId="{DD5BFBA8-B72D-4166-982C-54AB34051BF2}" type="presOf" srcId="{96DFB2F8-6738-4C11-8150-602BA0B8CF3C}" destId="{D1ADE368-72B3-495F-843E-A885210ADEF3}" srcOrd="1" destOrd="0" presId="urn:microsoft.com/office/officeart/2005/8/layout/vList4"/>
    <dgm:cxn modelId="{93124058-EBD1-4BA3-A0C0-D543BE3D56A8}" type="presOf" srcId="{D53BC9AD-AF22-4622-9DFB-7A79E264D3F8}" destId="{66E7AD6F-F218-481B-82FA-9329ADA6F02F}" srcOrd="0" destOrd="0" presId="urn:microsoft.com/office/officeart/2005/8/layout/vList4"/>
    <dgm:cxn modelId="{BEF2A0FB-B2DE-4726-A744-0E405505F16C}" type="presOf" srcId="{96DFB2F8-6738-4C11-8150-602BA0B8CF3C}" destId="{64C30100-7A2F-4791-83E2-51AA483832ED}" srcOrd="0" destOrd="0" presId="urn:microsoft.com/office/officeart/2005/8/layout/vList4"/>
    <dgm:cxn modelId="{53C3310C-EA3A-40DD-AD90-6CF02A05DEF6}" type="presOf" srcId="{A747CFEE-D1EA-4E11-A845-B9F932589092}" destId="{94D9534F-ABC5-4EA6-9965-BD408421A1B6}" srcOrd="1" destOrd="0" presId="urn:microsoft.com/office/officeart/2005/8/layout/vList4"/>
    <dgm:cxn modelId="{6840DCD5-407B-4FBC-ABD1-2AC78ED79A18}" srcId="{C46BCCB9-A9A3-4523-A9F0-13BFA0E0C0D6}" destId="{A747CFEE-D1EA-4E11-A845-B9F932589092}" srcOrd="4" destOrd="0" parTransId="{559AFD75-F5E0-4C0D-BF77-BDB3459AC983}" sibTransId="{08B66E09-E825-4717-93B4-4A9CF20582C2}"/>
    <dgm:cxn modelId="{E74D2FFA-C135-4E4F-9935-7850B4F32E23}" type="presOf" srcId="{22245FCF-8DA2-49D2-A7CE-C95C33C0BC92}" destId="{C6649CCF-0D83-4401-ABAD-58310AD1BEB5}" srcOrd="1" destOrd="0" presId="urn:microsoft.com/office/officeart/2005/8/layout/vList4"/>
    <dgm:cxn modelId="{6B78C6EB-5C31-47C9-A4FA-AC557992D9AD}" type="presParOf" srcId="{21C4E629-C4B4-4113-B727-54425FB2D315}" destId="{EF3FDD01-5B7E-4ADC-A2CB-EE8A9B473334}" srcOrd="0" destOrd="0" presId="urn:microsoft.com/office/officeart/2005/8/layout/vList4"/>
    <dgm:cxn modelId="{56C4FC82-733E-4029-8737-702D84E2BC44}" type="presParOf" srcId="{EF3FDD01-5B7E-4ADC-A2CB-EE8A9B473334}" destId="{66E7AD6F-F218-481B-82FA-9329ADA6F02F}" srcOrd="0" destOrd="0" presId="urn:microsoft.com/office/officeart/2005/8/layout/vList4"/>
    <dgm:cxn modelId="{391383A8-3D73-4F59-94B5-E4A3A7939468}" type="presParOf" srcId="{EF3FDD01-5B7E-4ADC-A2CB-EE8A9B473334}" destId="{AC7FE1BE-7D04-45E6-B39D-1E0820876EC5}" srcOrd="1" destOrd="0" presId="urn:microsoft.com/office/officeart/2005/8/layout/vList4"/>
    <dgm:cxn modelId="{C9D242CE-87E6-450E-B050-3150F9801A87}" type="presParOf" srcId="{EF3FDD01-5B7E-4ADC-A2CB-EE8A9B473334}" destId="{4B891759-E301-46A4-A496-64ECA19712EF}" srcOrd="2" destOrd="0" presId="urn:microsoft.com/office/officeart/2005/8/layout/vList4"/>
    <dgm:cxn modelId="{9ADE2806-3D70-41BF-B564-BA49CF181286}" type="presParOf" srcId="{21C4E629-C4B4-4113-B727-54425FB2D315}" destId="{476494D8-AB64-43BB-AF28-35FAC396FF5B}" srcOrd="1" destOrd="0" presId="urn:microsoft.com/office/officeart/2005/8/layout/vList4"/>
    <dgm:cxn modelId="{A7E86401-7674-4A67-BB99-82087E07346A}" type="presParOf" srcId="{21C4E629-C4B4-4113-B727-54425FB2D315}" destId="{520A9E10-2E52-4F94-9778-D3DBD83B4F46}" srcOrd="2" destOrd="0" presId="urn:microsoft.com/office/officeart/2005/8/layout/vList4"/>
    <dgm:cxn modelId="{65665B59-8AC4-4AD6-9797-63A393D8A82F}" type="presParOf" srcId="{520A9E10-2E52-4F94-9778-D3DBD83B4F46}" destId="{8793018B-4A9B-4EEE-8E80-07502A8335A9}" srcOrd="0" destOrd="0" presId="urn:microsoft.com/office/officeart/2005/8/layout/vList4"/>
    <dgm:cxn modelId="{0BC96040-1FB5-4E04-8351-A7A039EFDC39}" type="presParOf" srcId="{520A9E10-2E52-4F94-9778-D3DBD83B4F46}" destId="{5DBBE286-C9C1-4D3A-B403-8C793927927F}" srcOrd="1" destOrd="0" presId="urn:microsoft.com/office/officeart/2005/8/layout/vList4"/>
    <dgm:cxn modelId="{D657AEB1-91D1-4A0B-869F-DF24F5CFD010}" type="presParOf" srcId="{520A9E10-2E52-4F94-9778-D3DBD83B4F46}" destId="{13E0CD64-3A91-4AD0-AC1B-44CEC86CA897}" srcOrd="2" destOrd="0" presId="urn:microsoft.com/office/officeart/2005/8/layout/vList4"/>
    <dgm:cxn modelId="{977671C2-0000-4BB1-BDC5-AE23C7130D0B}" type="presParOf" srcId="{21C4E629-C4B4-4113-B727-54425FB2D315}" destId="{2D225250-6F44-43D8-96C3-C7CA90F872E0}" srcOrd="3" destOrd="0" presId="urn:microsoft.com/office/officeart/2005/8/layout/vList4"/>
    <dgm:cxn modelId="{7AF92C32-E4FE-4F9E-BE0A-ADE1FA5F08B3}" type="presParOf" srcId="{21C4E629-C4B4-4113-B727-54425FB2D315}" destId="{D4F0DBC6-1C77-4C0F-B836-7E250B66A2CC}" srcOrd="4" destOrd="0" presId="urn:microsoft.com/office/officeart/2005/8/layout/vList4"/>
    <dgm:cxn modelId="{67F77386-2E4C-4026-AB85-B711C12B648F}" type="presParOf" srcId="{D4F0DBC6-1C77-4C0F-B836-7E250B66A2CC}" destId="{88A73064-0959-4E7B-A922-818DE37FAA97}" srcOrd="0" destOrd="0" presId="urn:microsoft.com/office/officeart/2005/8/layout/vList4"/>
    <dgm:cxn modelId="{36F7E178-269B-44BE-9856-83D0038B6A63}" type="presParOf" srcId="{D4F0DBC6-1C77-4C0F-B836-7E250B66A2CC}" destId="{BB736ECE-1672-463B-A2FA-3DB6F75BBA37}" srcOrd="1" destOrd="0" presId="urn:microsoft.com/office/officeart/2005/8/layout/vList4"/>
    <dgm:cxn modelId="{2A75E595-CC6D-420B-B360-78A5667B9303}" type="presParOf" srcId="{D4F0DBC6-1C77-4C0F-B836-7E250B66A2CC}" destId="{8B93DC4C-A2FC-4416-9305-19FF12F4E914}" srcOrd="2" destOrd="0" presId="urn:microsoft.com/office/officeart/2005/8/layout/vList4"/>
    <dgm:cxn modelId="{A0DBF518-3AC0-4F60-83C7-EB345E3DD60E}" type="presParOf" srcId="{21C4E629-C4B4-4113-B727-54425FB2D315}" destId="{5F8F7910-D544-43B8-B637-253F0CBFFF4B}" srcOrd="5" destOrd="0" presId="urn:microsoft.com/office/officeart/2005/8/layout/vList4"/>
    <dgm:cxn modelId="{11633875-033C-4A3D-BA8D-C09194916BCB}" type="presParOf" srcId="{21C4E629-C4B4-4113-B727-54425FB2D315}" destId="{54100578-19D3-423F-A52C-429AD90A62D2}" srcOrd="6" destOrd="0" presId="urn:microsoft.com/office/officeart/2005/8/layout/vList4"/>
    <dgm:cxn modelId="{3B43C417-B7C9-4DB0-BD8B-C5B9C2B1D30D}" type="presParOf" srcId="{54100578-19D3-423F-A52C-429AD90A62D2}" destId="{B17047B3-A642-494D-A77A-33E43D27512C}" srcOrd="0" destOrd="0" presId="urn:microsoft.com/office/officeart/2005/8/layout/vList4"/>
    <dgm:cxn modelId="{43965B6F-611C-45FC-858E-F5F1A5FE918C}" type="presParOf" srcId="{54100578-19D3-423F-A52C-429AD90A62D2}" destId="{FC6D08D6-C892-414B-90E8-645D89F830C6}" srcOrd="1" destOrd="0" presId="urn:microsoft.com/office/officeart/2005/8/layout/vList4"/>
    <dgm:cxn modelId="{058F5084-4E83-48C2-9791-C4F8364274DF}" type="presParOf" srcId="{54100578-19D3-423F-A52C-429AD90A62D2}" destId="{C6649CCF-0D83-4401-ABAD-58310AD1BEB5}" srcOrd="2" destOrd="0" presId="urn:microsoft.com/office/officeart/2005/8/layout/vList4"/>
    <dgm:cxn modelId="{8D29C658-9FD4-46F1-9260-5344AFF64670}" type="presParOf" srcId="{21C4E629-C4B4-4113-B727-54425FB2D315}" destId="{4F14C1FA-5BB1-499E-90D2-21D776EF2784}" srcOrd="7" destOrd="0" presId="urn:microsoft.com/office/officeart/2005/8/layout/vList4"/>
    <dgm:cxn modelId="{44FC4BB1-A914-401C-8E3B-9E4DD43E6B57}" type="presParOf" srcId="{21C4E629-C4B4-4113-B727-54425FB2D315}" destId="{734E1DC4-A075-4963-9A53-A9B6DA42F7F4}" srcOrd="8" destOrd="0" presId="urn:microsoft.com/office/officeart/2005/8/layout/vList4"/>
    <dgm:cxn modelId="{F9D6D060-7C3C-44E2-8FA2-0304E80FC702}" type="presParOf" srcId="{734E1DC4-A075-4963-9A53-A9B6DA42F7F4}" destId="{7F491233-2BC6-40EC-9488-6AE792DCB035}" srcOrd="0" destOrd="0" presId="urn:microsoft.com/office/officeart/2005/8/layout/vList4"/>
    <dgm:cxn modelId="{9544FACF-1613-46E1-A7D1-41814FC3E966}" type="presParOf" srcId="{734E1DC4-A075-4963-9A53-A9B6DA42F7F4}" destId="{C605B478-6791-47C4-80B3-6CA81C055B64}" srcOrd="1" destOrd="0" presId="urn:microsoft.com/office/officeart/2005/8/layout/vList4"/>
    <dgm:cxn modelId="{77B1B1F3-6573-4A01-B2BE-D4F2AA21C478}" type="presParOf" srcId="{734E1DC4-A075-4963-9A53-A9B6DA42F7F4}" destId="{94D9534F-ABC5-4EA6-9965-BD408421A1B6}" srcOrd="2" destOrd="0" presId="urn:microsoft.com/office/officeart/2005/8/layout/vList4"/>
    <dgm:cxn modelId="{7ADE5A09-03ED-4953-BD87-141241488D9A}" type="presParOf" srcId="{21C4E629-C4B4-4113-B727-54425FB2D315}" destId="{F4E45823-6230-4B12-AECD-748F503ECAC0}" srcOrd="9" destOrd="0" presId="urn:microsoft.com/office/officeart/2005/8/layout/vList4"/>
    <dgm:cxn modelId="{CB6E91FB-1B97-4B84-B33E-B762DC1E319A}" type="presParOf" srcId="{21C4E629-C4B4-4113-B727-54425FB2D315}" destId="{EFCCDA18-47C3-4118-8219-EB26AC885793}" srcOrd="10" destOrd="0" presId="urn:microsoft.com/office/officeart/2005/8/layout/vList4"/>
    <dgm:cxn modelId="{8E0AFE94-562F-429A-8A57-0699836D8BBC}" type="presParOf" srcId="{EFCCDA18-47C3-4118-8219-EB26AC885793}" destId="{16692031-0369-49FC-BFB7-79CA4828D773}" srcOrd="0" destOrd="0" presId="urn:microsoft.com/office/officeart/2005/8/layout/vList4"/>
    <dgm:cxn modelId="{9C45A314-4328-4C73-9F60-BFBA4D3CC3A6}" type="presParOf" srcId="{EFCCDA18-47C3-4118-8219-EB26AC885793}" destId="{0E014CCD-1EE2-48DB-967C-BAF9D570A63F}" srcOrd="1" destOrd="0" presId="urn:microsoft.com/office/officeart/2005/8/layout/vList4"/>
    <dgm:cxn modelId="{80EF0BF9-2017-47F5-81ED-63046F5288D8}" type="presParOf" srcId="{EFCCDA18-47C3-4118-8219-EB26AC885793}" destId="{D10D1109-2409-421E-BDA3-229D23F2B9C4}" srcOrd="2" destOrd="0" presId="urn:microsoft.com/office/officeart/2005/8/layout/vList4"/>
    <dgm:cxn modelId="{8591B0CA-B585-4943-A620-9E2C9C4ADB10}" type="presParOf" srcId="{21C4E629-C4B4-4113-B727-54425FB2D315}" destId="{63865E7B-D675-4503-8641-DD9C4BE5740B}" srcOrd="11" destOrd="0" presId="urn:microsoft.com/office/officeart/2005/8/layout/vList4"/>
    <dgm:cxn modelId="{8C9F43E3-0982-4D93-B7E1-BA1CBCF1B097}" type="presParOf" srcId="{21C4E629-C4B4-4113-B727-54425FB2D315}" destId="{B7BF2486-C5B6-4B4E-B3EC-71329E924DBE}" srcOrd="12" destOrd="0" presId="urn:microsoft.com/office/officeart/2005/8/layout/vList4"/>
    <dgm:cxn modelId="{FA91E3FF-C7F5-471E-A709-B0A53DFA7CD1}" type="presParOf" srcId="{B7BF2486-C5B6-4B4E-B3EC-71329E924DBE}" destId="{64C30100-7A2F-4791-83E2-51AA483832ED}" srcOrd="0" destOrd="0" presId="urn:microsoft.com/office/officeart/2005/8/layout/vList4"/>
    <dgm:cxn modelId="{042D54EE-FB0E-455F-97B4-B7CE6D728B8A}" type="presParOf" srcId="{B7BF2486-C5B6-4B4E-B3EC-71329E924DBE}" destId="{9E09928F-33C8-487C-84DA-A6C790BA8CEC}" srcOrd="1" destOrd="0" presId="urn:microsoft.com/office/officeart/2005/8/layout/vList4"/>
    <dgm:cxn modelId="{91900AAB-0FD2-4D96-A5CB-3FE634F30BB4}" type="presParOf" srcId="{B7BF2486-C5B6-4B4E-B3EC-71329E924DBE}" destId="{D1ADE368-72B3-495F-843E-A885210ADEF3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7C54ADF-A263-4E65-A0C8-F062128054DC}" type="doc">
      <dgm:prSet loTypeId="urn:microsoft.com/office/officeart/2005/8/layout/vList2" loCatId="list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en-GB"/>
        </a:p>
      </dgm:t>
    </dgm:pt>
    <dgm:pt modelId="{9BEC815E-5A30-4466-B254-48052E1D1666}">
      <dgm:prSet phldrT="[Text]"/>
      <dgm:spPr/>
      <dgm:t>
        <a:bodyPr/>
        <a:lstStyle/>
        <a:p>
          <a:pPr rtl="0"/>
          <a:r>
            <a:rPr lang="es-ES" altLang="en-US" b="1" smtClean="0">
              <a:ea typeface="ＭＳ Ｐゴシック" charset="-128"/>
            </a:rPr>
            <a:t>Proyectos de 2 o 3 años</a:t>
          </a:r>
          <a:endParaRPr lang="en-GB" dirty="0"/>
        </a:p>
      </dgm:t>
    </dgm:pt>
    <dgm:pt modelId="{DC224F4E-AD24-4E98-9838-5C316A9984CA}" type="parTrans" cxnId="{663767FB-0D0E-45EB-9C9A-21E470C0CA43}">
      <dgm:prSet/>
      <dgm:spPr/>
      <dgm:t>
        <a:bodyPr/>
        <a:lstStyle/>
        <a:p>
          <a:endParaRPr lang="en-GB"/>
        </a:p>
      </dgm:t>
    </dgm:pt>
    <dgm:pt modelId="{789EDA00-F2F5-4867-9C9B-9996F14234F1}" type="sibTrans" cxnId="{663767FB-0D0E-45EB-9C9A-21E470C0CA43}">
      <dgm:prSet/>
      <dgm:spPr/>
      <dgm:t>
        <a:bodyPr/>
        <a:lstStyle/>
        <a:p>
          <a:endParaRPr lang="en-GB"/>
        </a:p>
      </dgm:t>
    </dgm:pt>
    <dgm:pt modelId="{619FAAFC-42DA-4168-A49C-363CBB34D90D}">
      <dgm:prSet phldrT="[Text]"/>
      <dgm:spPr/>
      <dgm:t>
        <a:bodyPr/>
        <a:lstStyle/>
        <a:p>
          <a:pPr rtl="0"/>
          <a:r>
            <a:rPr lang="es-ES_tradnl" altLang="en-US" b="1" dirty="0" smtClean="0">
              <a:ea typeface="ＭＳ Ｐゴシック" charset="-128"/>
            </a:rPr>
            <a:t>€ 500.000-1 millón €</a:t>
          </a:r>
          <a:endParaRPr lang="en-GB" dirty="0"/>
        </a:p>
      </dgm:t>
    </dgm:pt>
    <dgm:pt modelId="{EF237B43-73C0-4F78-8CFD-54912EA6EBE1}" type="parTrans" cxnId="{0B86A6F7-96E9-4FED-BAB9-80A3FF670589}">
      <dgm:prSet/>
      <dgm:spPr/>
      <dgm:t>
        <a:bodyPr/>
        <a:lstStyle/>
        <a:p>
          <a:endParaRPr lang="en-GB"/>
        </a:p>
      </dgm:t>
    </dgm:pt>
    <dgm:pt modelId="{FBAD464F-6F6B-4F14-AF73-3B42FD8818D9}" type="sibTrans" cxnId="{0B86A6F7-96E9-4FED-BAB9-80A3FF670589}">
      <dgm:prSet/>
      <dgm:spPr/>
      <dgm:t>
        <a:bodyPr/>
        <a:lstStyle/>
        <a:p>
          <a:endParaRPr lang="en-GB"/>
        </a:p>
      </dgm:t>
    </dgm:pt>
    <dgm:pt modelId="{F20B4627-75FB-42AD-84EC-60D1D35D64E0}" type="pres">
      <dgm:prSet presAssocID="{37C54ADF-A263-4E65-A0C8-F062128054D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19932884-0E1F-4BF4-9B39-0EE075087AF1}" type="pres">
      <dgm:prSet presAssocID="{9BEC815E-5A30-4466-B254-48052E1D1666}" presName="parentText" presStyleLbl="node1" presStyleIdx="0" presStyleCnt="2" custScaleY="55280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60EBDDF-87E1-4124-A52F-B540198D77F2}" type="pres">
      <dgm:prSet presAssocID="{789EDA00-F2F5-4867-9C9B-9996F14234F1}" presName="spacer" presStyleCnt="0"/>
      <dgm:spPr/>
      <dgm:t>
        <a:bodyPr/>
        <a:lstStyle/>
        <a:p>
          <a:endParaRPr lang="en-GB"/>
        </a:p>
      </dgm:t>
    </dgm:pt>
    <dgm:pt modelId="{D9723296-5457-4830-ACFF-CCB655BDEBBF}" type="pres">
      <dgm:prSet presAssocID="{619FAAFC-42DA-4168-A49C-363CBB34D90D}" presName="parentText" presStyleLbl="node1" presStyleIdx="1" presStyleCnt="2" custAng="0" custScaleY="63801" custLinFactNeighborY="11941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663767FB-0D0E-45EB-9C9A-21E470C0CA43}" srcId="{37C54ADF-A263-4E65-A0C8-F062128054DC}" destId="{9BEC815E-5A30-4466-B254-48052E1D1666}" srcOrd="0" destOrd="0" parTransId="{DC224F4E-AD24-4E98-9838-5C316A9984CA}" sibTransId="{789EDA00-F2F5-4867-9C9B-9996F14234F1}"/>
    <dgm:cxn modelId="{0B86A6F7-96E9-4FED-BAB9-80A3FF670589}" srcId="{37C54ADF-A263-4E65-A0C8-F062128054DC}" destId="{619FAAFC-42DA-4168-A49C-363CBB34D90D}" srcOrd="1" destOrd="0" parTransId="{EF237B43-73C0-4F78-8CFD-54912EA6EBE1}" sibTransId="{FBAD464F-6F6B-4F14-AF73-3B42FD8818D9}"/>
    <dgm:cxn modelId="{66E8D2DA-1622-4480-8ED1-9775741DFE66}" type="presOf" srcId="{619FAAFC-42DA-4168-A49C-363CBB34D90D}" destId="{D9723296-5457-4830-ACFF-CCB655BDEBBF}" srcOrd="0" destOrd="0" presId="urn:microsoft.com/office/officeart/2005/8/layout/vList2"/>
    <dgm:cxn modelId="{1AC066F3-AEC4-486C-93A6-3647A3F8039E}" type="presOf" srcId="{37C54ADF-A263-4E65-A0C8-F062128054DC}" destId="{F20B4627-75FB-42AD-84EC-60D1D35D64E0}" srcOrd="0" destOrd="0" presId="urn:microsoft.com/office/officeart/2005/8/layout/vList2"/>
    <dgm:cxn modelId="{39AC6672-86AD-4578-936D-5F35C869601D}" type="presOf" srcId="{9BEC815E-5A30-4466-B254-48052E1D1666}" destId="{19932884-0E1F-4BF4-9B39-0EE075087AF1}" srcOrd="0" destOrd="0" presId="urn:microsoft.com/office/officeart/2005/8/layout/vList2"/>
    <dgm:cxn modelId="{B42E7E34-4704-4D92-9362-8CB97310C462}" type="presParOf" srcId="{F20B4627-75FB-42AD-84EC-60D1D35D64E0}" destId="{19932884-0E1F-4BF4-9B39-0EE075087AF1}" srcOrd="0" destOrd="0" presId="urn:microsoft.com/office/officeart/2005/8/layout/vList2"/>
    <dgm:cxn modelId="{081BE1EC-AB31-4146-B365-442D7F4F5429}" type="presParOf" srcId="{F20B4627-75FB-42AD-84EC-60D1D35D64E0}" destId="{060EBDDF-87E1-4124-A52F-B540198D77F2}" srcOrd="1" destOrd="0" presId="urn:microsoft.com/office/officeart/2005/8/layout/vList2"/>
    <dgm:cxn modelId="{6DFC029E-41CE-4C6D-A926-26E694231689}" type="presParOf" srcId="{F20B4627-75FB-42AD-84EC-60D1D35D64E0}" destId="{D9723296-5457-4830-ACFF-CCB655BDEBBF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7AF3267-C749-4D40-B6C4-ED55D334F585}" type="doc">
      <dgm:prSet loTypeId="urn:microsoft.com/office/officeart/2005/8/layout/p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4D3586CC-BC65-41D8-A39D-0C08BFDE9BA4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pPr algn="ctr" rtl="0"/>
          <a:r>
            <a:rPr lang="en-GB" sz="1500" b="1" noProof="0" dirty="0" err="1" smtClean="0">
              <a:solidFill>
                <a:schemeClr val="bg2">
                  <a:lumMod val="75000"/>
                </a:schemeClr>
              </a:solidFill>
            </a:rPr>
            <a:t>Capacitación</a:t>
          </a:r>
          <a:r>
            <a:rPr lang="en-GB" sz="1500" b="1" noProof="0" dirty="0" smtClean="0">
              <a:solidFill>
                <a:schemeClr val="bg2">
                  <a:lumMod val="75000"/>
                </a:schemeClr>
              </a:solidFill>
            </a:rPr>
            <a:t> del personal (</a:t>
          </a:r>
          <a:r>
            <a:rPr lang="en-GB" sz="1500" b="1" noProof="0" dirty="0" err="1" smtClean="0">
              <a:solidFill>
                <a:schemeClr val="bg2">
                  <a:lumMod val="75000"/>
                </a:schemeClr>
              </a:solidFill>
            </a:rPr>
            <a:t>académico</a:t>
          </a:r>
          <a:r>
            <a:rPr lang="en-GB" sz="1500" b="1" noProof="0" dirty="0" smtClean="0">
              <a:solidFill>
                <a:schemeClr val="bg2">
                  <a:lumMod val="75000"/>
                </a:schemeClr>
              </a:solidFill>
            </a:rPr>
            <a:t> y no </a:t>
          </a:r>
          <a:r>
            <a:rPr lang="en-GB" sz="1500" b="1" noProof="0" dirty="0" err="1" smtClean="0">
              <a:solidFill>
                <a:schemeClr val="bg2">
                  <a:lumMod val="75000"/>
                </a:schemeClr>
              </a:solidFill>
            </a:rPr>
            <a:t>académico</a:t>
          </a:r>
          <a:r>
            <a:rPr lang="en-GB" sz="1500" b="1" noProof="0" dirty="0" smtClean="0">
              <a:solidFill>
                <a:schemeClr val="bg2">
                  <a:lumMod val="75000"/>
                </a:schemeClr>
              </a:solidFill>
            </a:rPr>
            <a:t>)</a:t>
          </a:r>
        </a:p>
      </dgm:t>
    </dgm:pt>
    <dgm:pt modelId="{E3EDF733-C4E2-4D52-86C5-D4B471F61EEC}" type="parTrans" cxnId="{83362F21-957A-497B-A7AA-5EF6316E2FB4}">
      <dgm:prSet/>
      <dgm:spPr/>
      <dgm:t>
        <a:bodyPr/>
        <a:lstStyle/>
        <a:p>
          <a:endParaRPr lang="en-GB"/>
        </a:p>
      </dgm:t>
    </dgm:pt>
    <dgm:pt modelId="{707F3029-C488-4E82-A9DE-0342C4BE89CF}" type="sibTrans" cxnId="{83362F21-957A-497B-A7AA-5EF6316E2FB4}">
      <dgm:prSet/>
      <dgm:spPr/>
      <dgm:t>
        <a:bodyPr/>
        <a:lstStyle/>
        <a:p>
          <a:endParaRPr lang="en-GB"/>
        </a:p>
      </dgm:t>
    </dgm:pt>
    <dgm:pt modelId="{6DA1F3FF-63D8-4125-820D-C220A7F2527E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pPr algn="ctr" rtl="0"/>
          <a:r>
            <a:rPr lang="en-GB" sz="1500" b="1" noProof="0" dirty="0" err="1" smtClean="0">
              <a:solidFill>
                <a:schemeClr val="bg2">
                  <a:lumMod val="75000"/>
                </a:schemeClr>
              </a:solidFill>
            </a:rPr>
            <a:t>Fortalecimiento</a:t>
          </a:r>
          <a:r>
            <a:rPr lang="en-GB" sz="1500" b="1" noProof="0" dirty="0" smtClean="0">
              <a:solidFill>
                <a:schemeClr val="bg2">
                  <a:lumMod val="75000"/>
                </a:schemeClr>
              </a:solidFill>
            </a:rPr>
            <a:t> de la </a:t>
          </a:r>
          <a:r>
            <a:rPr lang="en-GB" sz="1500" b="1" noProof="0" dirty="0" err="1" smtClean="0">
              <a:solidFill>
                <a:schemeClr val="bg2">
                  <a:lumMod val="75000"/>
                </a:schemeClr>
              </a:solidFill>
            </a:rPr>
            <a:t>internacionalización</a:t>
          </a:r>
          <a:r>
            <a:rPr lang="en-GB" sz="1500" b="1" noProof="0" dirty="0" smtClean="0">
              <a:solidFill>
                <a:schemeClr val="bg2">
                  <a:lumMod val="75000"/>
                </a:schemeClr>
              </a:solidFill>
            </a:rPr>
            <a:t> y </a:t>
          </a:r>
          <a:r>
            <a:rPr lang="en-GB" sz="1500" b="1" noProof="0" dirty="0" err="1" smtClean="0">
              <a:solidFill>
                <a:schemeClr val="bg2">
                  <a:lumMod val="75000"/>
                </a:schemeClr>
              </a:solidFill>
            </a:rPr>
            <a:t>promoción</a:t>
          </a:r>
          <a:r>
            <a:rPr lang="en-GB" sz="1500" b="1" noProof="0" dirty="0" smtClean="0">
              <a:solidFill>
                <a:schemeClr val="bg2">
                  <a:lumMod val="75000"/>
                </a:schemeClr>
              </a:solidFill>
            </a:rPr>
            <a:t> del </a:t>
          </a:r>
          <a:r>
            <a:rPr lang="en-GB" sz="1500" b="1" noProof="0" dirty="0" err="1" smtClean="0">
              <a:solidFill>
                <a:schemeClr val="bg2">
                  <a:lumMod val="75000"/>
                </a:schemeClr>
              </a:solidFill>
            </a:rPr>
            <a:t>Triángulo</a:t>
          </a:r>
          <a:r>
            <a:rPr lang="en-GB" sz="1500" b="1" noProof="0" dirty="0" smtClean="0">
              <a:solidFill>
                <a:schemeClr val="bg2">
                  <a:lumMod val="75000"/>
                </a:schemeClr>
              </a:solidFill>
            </a:rPr>
            <a:t> del </a:t>
          </a:r>
          <a:r>
            <a:rPr lang="en-GB" sz="1500" b="1" noProof="0" dirty="0" err="1" smtClean="0">
              <a:solidFill>
                <a:schemeClr val="bg2">
                  <a:lumMod val="75000"/>
                </a:schemeClr>
              </a:solidFill>
            </a:rPr>
            <a:t>Conocimiento</a:t>
          </a:r>
          <a:endParaRPr lang="en-GB" sz="1500" b="1" noProof="0" dirty="0">
            <a:solidFill>
              <a:schemeClr val="bg2">
                <a:lumMod val="75000"/>
              </a:schemeClr>
            </a:solidFill>
          </a:endParaRPr>
        </a:p>
      </dgm:t>
    </dgm:pt>
    <dgm:pt modelId="{EA61FAC2-E575-4E72-AFEF-EA8469C6E45D}" type="parTrans" cxnId="{9979066E-1F8F-4FCE-B6F9-6F8D27996D5A}">
      <dgm:prSet/>
      <dgm:spPr/>
      <dgm:t>
        <a:bodyPr/>
        <a:lstStyle/>
        <a:p>
          <a:endParaRPr lang="en-GB"/>
        </a:p>
      </dgm:t>
    </dgm:pt>
    <dgm:pt modelId="{A2185E12-8381-4DE8-8670-864B8013B954}" type="sibTrans" cxnId="{9979066E-1F8F-4FCE-B6F9-6F8D27996D5A}">
      <dgm:prSet/>
      <dgm:spPr/>
      <dgm:t>
        <a:bodyPr/>
        <a:lstStyle/>
        <a:p>
          <a:endParaRPr lang="en-GB"/>
        </a:p>
      </dgm:t>
    </dgm:pt>
    <dgm:pt modelId="{630E5587-95FB-47DB-9E8E-0B483670A791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pPr rtl="0"/>
          <a:r>
            <a:rPr lang="en-GB" sz="1500" b="1" noProof="0" dirty="0" err="1" smtClean="0">
              <a:solidFill>
                <a:schemeClr val="bg2">
                  <a:lumMod val="75000"/>
                </a:schemeClr>
              </a:solidFill>
            </a:rPr>
            <a:t>Mejorar</a:t>
          </a:r>
          <a:r>
            <a:rPr lang="en-GB" sz="1500" b="1" noProof="0" dirty="0" smtClean="0">
              <a:solidFill>
                <a:schemeClr val="bg2">
                  <a:lumMod val="75000"/>
                </a:schemeClr>
              </a:solidFill>
            </a:rPr>
            <a:t> </a:t>
          </a:r>
          <a:r>
            <a:rPr lang="en-GB" sz="1500" b="1" noProof="0" dirty="0" err="1" smtClean="0">
              <a:solidFill>
                <a:schemeClr val="bg2">
                  <a:lumMod val="75000"/>
                </a:schemeClr>
              </a:solidFill>
            </a:rPr>
            <a:t>las</a:t>
          </a:r>
          <a:r>
            <a:rPr lang="en-GB" sz="1500" b="1" noProof="0" dirty="0" smtClean="0">
              <a:solidFill>
                <a:schemeClr val="bg2">
                  <a:lumMod val="75000"/>
                </a:schemeClr>
              </a:solidFill>
            </a:rPr>
            <a:t> </a:t>
          </a:r>
          <a:r>
            <a:rPr lang="en-GB" sz="1500" b="1" noProof="0" dirty="0" err="1" smtClean="0">
              <a:solidFill>
                <a:schemeClr val="bg2">
                  <a:lumMod val="75000"/>
                </a:schemeClr>
              </a:solidFill>
            </a:rPr>
            <a:t>instalaciones</a:t>
          </a:r>
          <a:r>
            <a:rPr lang="en-GB" sz="1500" b="1" noProof="0" dirty="0" smtClean="0">
              <a:solidFill>
                <a:schemeClr val="bg2">
                  <a:lumMod val="75000"/>
                </a:schemeClr>
              </a:solidFill>
            </a:rPr>
            <a:t> </a:t>
          </a:r>
          <a:r>
            <a:rPr lang="en-GB" sz="1500" b="1" noProof="0" dirty="0" err="1" smtClean="0">
              <a:solidFill>
                <a:schemeClr val="bg2">
                  <a:lumMod val="75000"/>
                </a:schemeClr>
              </a:solidFill>
            </a:rPr>
            <a:t>necesarias</a:t>
          </a:r>
          <a:r>
            <a:rPr lang="en-GB" sz="1500" b="1" noProof="0" dirty="0" smtClean="0">
              <a:solidFill>
                <a:schemeClr val="bg2">
                  <a:lumMod val="75000"/>
                </a:schemeClr>
              </a:solidFill>
            </a:rPr>
            <a:t> para </a:t>
          </a:r>
          <a:r>
            <a:rPr lang="en-GB" sz="1500" b="1" noProof="0" dirty="0" err="1" smtClean="0">
              <a:solidFill>
                <a:schemeClr val="bg2">
                  <a:lumMod val="75000"/>
                </a:schemeClr>
              </a:solidFill>
            </a:rPr>
            <a:t>aplicar</a:t>
          </a:r>
          <a:r>
            <a:rPr lang="en-GB" sz="1500" b="1" noProof="0" dirty="0" smtClean="0">
              <a:solidFill>
                <a:schemeClr val="bg2">
                  <a:lumMod val="75000"/>
                </a:schemeClr>
              </a:solidFill>
            </a:rPr>
            <a:t> </a:t>
          </a:r>
          <a:r>
            <a:rPr lang="en-GB" sz="1500" b="1" noProof="0" dirty="0" err="1" smtClean="0">
              <a:solidFill>
                <a:schemeClr val="bg2">
                  <a:lumMod val="75000"/>
                </a:schemeClr>
              </a:solidFill>
            </a:rPr>
            <a:t>prácticas</a:t>
          </a:r>
          <a:r>
            <a:rPr lang="en-GB" sz="1500" b="1" noProof="0" dirty="0" smtClean="0">
              <a:solidFill>
                <a:schemeClr val="bg2">
                  <a:lumMod val="75000"/>
                </a:schemeClr>
              </a:solidFill>
            </a:rPr>
            <a:t> </a:t>
          </a:r>
          <a:r>
            <a:rPr lang="en-GB" sz="1500" b="1" noProof="0" dirty="0" err="1" smtClean="0">
              <a:solidFill>
                <a:schemeClr val="bg2">
                  <a:lumMod val="75000"/>
                </a:schemeClr>
              </a:solidFill>
            </a:rPr>
            <a:t>innovadoras</a:t>
          </a:r>
          <a:endParaRPr lang="en-GB" sz="1500" b="1" noProof="0" dirty="0">
            <a:solidFill>
              <a:schemeClr val="bg2">
                <a:lumMod val="75000"/>
              </a:schemeClr>
            </a:solidFill>
          </a:endParaRPr>
        </a:p>
      </dgm:t>
    </dgm:pt>
    <dgm:pt modelId="{4785711D-D40A-4163-ACE0-CC6595A37434}" type="parTrans" cxnId="{DCF5AE8C-2142-44F1-9314-0D4B43C881C7}">
      <dgm:prSet/>
      <dgm:spPr/>
      <dgm:t>
        <a:bodyPr/>
        <a:lstStyle/>
        <a:p>
          <a:endParaRPr lang="en-GB"/>
        </a:p>
      </dgm:t>
    </dgm:pt>
    <dgm:pt modelId="{04F2B2C2-1B3A-4F2B-A31B-EF2D7E04FE42}" type="sibTrans" cxnId="{DCF5AE8C-2142-44F1-9314-0D4B43C881C7}">
      <dgm:prSet/>
      <dgm:spPr/>
      <dgm:t>
        <a:bodyPr/>
        <a:lstStyle/>
        <a:p>
          <a:endParaRPr lang="en-GB"/>
        </a:p>
      </dgm:t>
    </dgm:pt>
    <dgm:pt modelId="{BE3C90AB-F0F3-4400-BC17-96FBB01A98B9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pPr algn="ctr" rtl="0"/>
          <a:r>
            <a:rPr lang="en-GB" sz="1500" b="1" noProof="0" dirty="0" err="1" smtClean="0">
              <a:solidFill>
                <a:schemeClr val="bg2">
                  <a:lumMod val="75000"/>
                </a:schemeClr>
              </a:solidFill>
            </a:rPr>
            <a:t>Desarrollo</a:t>
          </a:r>
          <a:r>
            <a:rPr lang="en-GB" sz="1500" b="1" noProof="0" dirty="0" smtClean="0">
              <a:solidFill>
                <a:schemeClr val="bg2">
                  <a:lumMod val="75000"/>
                </a:schemeClr>
              </a:solidFill>
            </a:rPr>
            <a:t>, </a:t>
          </a:r>
          <a:r>
            <a:rPr lang="en-GB" sz="1500" b="1" noProof="0" dirty="0" err="1" smtClean="0">
              <a:solidFill>
                <a:schemeClr val="bg2">
                  <a:lumMod val="75000"/>
                </a:schemeClr>
              </a:solidFill>
            </a:rPr>
            <a:t>pruebas</a:t>
          </a:r>
          <a:r>
            <a:rPr lang="en-GB" sz="1500" b="1" noProof="0" dirty="0" smtClean="0">
              <a:solidFill>
                <a:schemeClr val="bg2">
                  <a:lumMod val="75000"/>
                </a:schemeClr>
              </a:solidFill>
            </a:rPr>
            <a:t> y </a:t>
          </a:r>
          <a:r>
            <a:rPr lang="en-GB" sz="1500" b="1" noProof="0" dirty="0" err="1" smtClean="0">
              <a:solidFill>
                <a:schemeClr val="bg2">
                  <a:lumMod val="75000"/>
                </a:schemeClr>
              </a:solidFill>
            </a:rPr>
            <a:t>adaptación</a:t>
          </a:r>
          <a:r>
            <a:rPr lang="en-GB" sz="1500" b="1" noProof="0" dirty="0" smtClean="0">
              <a:solidFill>
                <a:schemeClr val="bg2">
                  <a:lumMod val="75000"/>
                </a:schemeClr>
              </a:solidFill>
            </a:rPr>
            <a:t> de </a:t>
          </a:r>
          <a:r>
            <a:rPr lang="en-GB" sz="1500" b="1" noProof="0" dirty="0" err="1" smtClean="0">
              <a:solidFill>
                <a:schemeClr val="bg2">
                  <a:lumMod val="75000"/>
                </a:schemeClr>
              </a:solidFill>
            </a:rPr>
            <a:t>herramientas</a:t>
          </a:r>
          <a:r>
            <a:rPr lang="en-GB" sz="1500" b="1" noProof="0" dirty="0" smtClean="0">
              <a:solidFill>
                <a:schemeClr val="bg2">
                  <a:lumMod val="75000"/>
                </a:schemeClr>
              </a:solidFill>
            </a:rPr>
            <a:t> y </a:t>
          </a:r>
          <a:r>
            <a:rPr lang="en-GB" sz="1500" b="1" noProof="0" dirty="0" err="1" smtClean="0">
              <a:solidFill>
                <a:schemeClr val="bg2">
                  <a:lumMod val="75000"/>
                </a:schemeClr>
              </a:solidFill>
            </a:rPr>
            <a:t>métodos</a:t>
          </a:r>
          <a:endParaRPr lang="en-GB" sz="1200" noProof="0" dirty="0">
            <a:solidFill>
              <a:schemeClr val="bg2">
                <a:lumMod val="75000"/>
              </a:schemeClr>
            </a:solidFill>
          </a:endParaRPr>
        </a:p>
      </dgm:t>
    </dgm:pt>
    <dgm:pt modelId="{DABFFC00-6D8A-4184-BDD3-DFB2921E724E}" type="sibTrans" cxnId="{8F298208-8FEB-428C-9592-7F4C3C9F6B29}">
      <dgm:prSet/>
      <dgm:spPr/>
      <dgm:t>
        <a:bodyPr/>
        <a:lstStyle/>
        <a:p>
          <a:endParaRPr lang="en-GB"/>
        </a:p>
      </dgm:t>
    </dgm:pt>
    <dgm:pt modelId="{B6B55FE8-863A-464C-8DD3-EC5C34FCE5CB}" type="parTrans" cxnId="{8F298208-8FEB-428C-9592-7F4C3C9F6B29}">
      <dgm:prSet/>
      <dgm:spPr/>
      <dgm:t>
        <a:bodyPr/>
        <a:lstStyle/>
        <a:p>
          <a:endParaRPr lang="en-GB"/>
        </a:p>
      </dgm:t>
    </dgm:pt>
    <dgm:pt modelId="{7D7D8739-54CC-4605-9D15-D869A776DF3B}" type="pres">
      <dgm:prSet presAssocID="{67AF3267-C749-4D40-B6C4-ED55D334F58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71E0509F-E924-4DC1-B83F-D842CC3660AC}" type="pres">
      <dgm:prSet presAssocID="{67AF3267-C749-4D40-B6C4-ED55D334F585}" presName="bkgdShp" presStyleLbl="alignAccFollowNode1" presStyleIdx="0" presStyleCnt="1" custLinFactNeighborX="0" custLinFactNeighborY="-4220"/>
      <dgm:spPr/>
    </dgm:pt>
    <dgm:pt modelId="{C668A888-A3CF-45A0-B489-5D5172DED4A4}" type="pres">
      <dgm:prSet presAssocID="{67AF3267-C749-4D40-B6C4-ED55D334F585}" presName="linComp" presStyleCnt="0"/>
      <dgm:spPr/>
    </dgm:pt>
    <dgm:pt modelId="{552FDC80-53FA-441F-ABA9-B130C766085F}" type="pres">
      <dgm:prSet presAssocID="{BE3C90AB-F0F3-4400-BC17-96FBB01A98B9}" presName="compNode" presStyleCnt="0"/>
      <dgm:spPr/>
    </dgm:pt>
    <dgm:pt modelId="{763A82F1-E806-4109-B5F4-D5C53D9EFD73}" type="pres">
      <dgm:prSet presAssocID="{BE3C90AB-F0F3-4400-BC17-96FBB01A98B9}" presName="node" presStyleLbl="node1" presStyleIdx="0" presStyleCnt="4" custScaleX="132129" custLinFactNeighborX="-12052" custLinFactNeighborY="-197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9272955-8A5A-46B7-9C99-255EFD4B68EC}" type="pres">
      <dgm:prSet presAssocID="{BE3C90AB-F0F3-4400-BC17-96FBB01A98B9}" presName="invisiNode" presStyleLbl="node1" presStyleIdx="0" presStyleCnt="4"/>
      <dgm:spPr/>
    </dgm:pt>
    <dgm:pt modelId="{915D933A-1C7A-4232-8569-C135BBCE4FD7}" type="pres">
      <dgm:prSet presAssocID="{BE3C90AB-F0F3-4400-BC17-96FBB01A98B9}" presName="imagNode" presStyleLbl="fgImgPlace1" presStyleIdx="0" presStyleCnt="4" custScaleX="125370" custScaleY="127567" custLinFactNeighborX="-13559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</dgm:spPr>
      <dgm:t>
        <a:bodyPr/>
        <a:lstStyle/>
        <a:p>
          <a:endParaRPr lang="en-GB"/>
        </a:p>
      </dgm:t>
    </dgm:pt>
    <dgm:pt modelId="{92CD860C-EDF7-4AA5-A823-F626DBE578D2}" type="pres">
      <dgm:prSet presAssocID="{DABFFC00-6D8A-4184-BDD3-DFB2921E724E}" presName="sibTrans" presStyleLbl="sibTrans2D1" presStyleIdx="0" presStyleCnt="0"/>
      <dgm:spPr/>
      <dgm:t>
        <a:bodyPr/>
        <a:lstStyle/>
        <a:p>
          <a:endParaRPr lang="en-GB"/>
        </a:p>
      </dgm:t>
    </dgm:pt>
    <dgm:pt modelId="{F36B3788-2B77-48E0-9B04-15C403F2AEA0}" type="pres">
      <dgm:prSet presAssocID="{4D3586CC-BC65-41D8-A39D-0C08BFDE9BA4}" presName="compNode" presStyleCnt="0"/>
      <dgm:spPr/>
    </dgm:pt>
    <dgm:pt modelId="{897B4744-5368-4CD5-95AF-D4A0E7318B86}" type="pres">
      <dgm:prSet presAssocID="{4D3586CC-BC65-41D8-A39D-0C08BFDE9BA4}" presName="node" presStyleLbl="node1" presStyleIdx="1" presStyleCnt="4" custScaleX="13818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62564A8-077F-4CB0-8314-D68583841AF5}" type="pres">
      <dgm:prSet presAssocID="{4D3586CC-BC65-41D8-A39D-0C08BFDE9BA4}" presName="invisiNode" presStyleLbl="node1" presStyleIdx="1" presStyleCnt="4"/>
      <dgm:spPr/>
    </dgm:pt>
    <dgm:pt modelId="{2A154561-EBC3-4781-9679-BAB48367D328}" type="pres">
      <dgm:prSet presAssocID="{4D3586CC-BC65-41D8-A39D-0C08BFDE9BA4}" presName="imagNode" presStyleLbl="fgImgPlace1" presStyleIdx="1" presStyleCnt="4" custScaleX="129682" custScaleY="141531" custLinFactNeighborX="1726" custLinFactNeighborY="2730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n-GB"/>
        </a:p>
      </dgm:t>
    </dgm:pt>
    <dgm:pt modelId="{240E4DCB-D06A-42ED-9567-2C4F9A047701}" type="pres">
      <dgm:prSet presAssocID="{707F3029-C488-4E82-A9DE-0342C4BE89CF}" presName="sibTrans" presStyleLbl="sibTrans2D1" presStyleIdx="0" presStyleCnt="0"/>
      <dgm:spPr/>
      <dgm:t>
        <a:bodyPr/>
        <a:lstStyle/>
        <a:p>
          <a:endParaRPr lang="en-GB"/>
        </a:p>
      </dgm:t>
    </dgm:pt>
    <dgm:pt modelId="{45E978EE-ECA6-4656-BF99-4EBFD1CB9CB4}" type="pres">
      <dgm:prSet presAssocID="{6DA1F3FF-63D8-4125-820D-C220A7F2527E}" presName="compNode" presStyleCnt="0"/>
      <dgm:spPr/>
    </dgm:pt>
    <dgm:pt modelId="{3ABBC500-B966-4CDC-B3F3-644B8D338B8B}" type="pres">
      <dgm:prSet presAssocID="{6DA1F3FF-63D8-4125-820D-C220A7F2527E}" presName="node" presStyleLbl="node1" presStyleIdx="2" presStyleCnt="4" custScaleX="176637" custScaleY="10143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8602636-A4BD-4DD2-BD6D-7B14318A4D75}" type="pres">
      <dgm:prSet presAssocID="{6DA1F3FF-63D8-4125-820D-C220A7F2527E}" presName="invisiNode" presStyleLbl="node1" presStyleIdx="2" presStyleCnt="4"/>
      <dgm:spPr/>
    </dgm:pt>
    <dgm:pt modelId="{45DC17DB-6B11-4F4B-B7EF-CF7F4E45D499}" type="pres">
      <dgm:prSet presAssocID="{6DA1F3FF-63D8-4125-820D-C220A7F2527E}" presName="imagNode" presStyleLbl="fgImgPlace1" presStyleIdx="2" presStyleCnt="4" custScaleY="142059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n-GB"/>
        </a:p>
      </dgm:t>
    </dgm:pt>
    <dgm:pt modelId="{87E791A2-1296-43E6-A49B-6F4E64AD217F}" type="pres">
      <dgm:prSet presAssocID="{A2185E12-8381-4DE8-8670-864B8013B954}" presName="sibTrans" presStyleLbl="sibTrans2D1" presStyleIdx="0" presStyleCnt="0"/>
      <dgm:spPr/>
      <dgm:t>
        <a:bodyPr/>
        <a:lstStyle/>
        <a:p>
          <a:endParaRPr lang="en-GB"/>
        </a:p>
      </dgm:t>
    </dgm:pt>
    <dgm:pt modelId="{21700E84-E542-4ED8-ACDA-7373C1848372}" type="pres">
      <dgm:prSet presAssocID="{630E5587-95FB-47DB-9E8E-0B483670A791}" presName="compNode" presStyleCnt="0"/>
      <dgm:spPr/>
    </dgm:pt>
    <dgm:pt modelId="{95E5BBA4-89E2-498E-A609-AC0C396DEB84}" type="pres">
      <dgm:prSet presAssocID="{630E5587-95FB-47DB-9E8E-0B483670A791}" presName="node" presStyleLbl="node1" presStyleIdx="3" presStyleCnt="4" custScaleX="116413" custScaleY="100207" custLinFactNeighborX="358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4302990-D550-4A22-B6C4-2903AA605CFA}" type="pres">
      <dgm:prSet presAssocID="{630E5587-95FB-47DB-9E8E-0B483670A791}" presName="invisiNode" presStyleLbl="node1" presStyleIdx="3" presStyleCnt="4"/>
      <dgm:spPr/>
    </dgm:pt>
    <dgm:pt modelId="{D9C1423F-C05B-4E2B-825B-7727BC242D61}" type="pres">
      <dgm:prSet presAssocID="{630E5587-95FB-47DB-9E8E-0B483670A791}" presName="imagNode" presStyleLbl="fgImgPlace1" presStyleIdx="3" presStyleCnt="4" custScaleY="131255" custLinFactNeighborX="575" custLinFactNeighborY="-3640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en-GB"/>
        </a:p>
      </dgm:t>
    </dgm:pt>
  </dgm:ptLst>
  <dgm:cxnLst>
    <dgm:cxn modelId="{DCF5AE8C-2142-44F1-9314-0D4B43C881C7}" srcId="{67AF3267-C749-4D40-B6C4-ED55D334F585}" destId="{630E5587-95FB-47DB-9E8E-0B483670A791}" srcOrd="3" destOrd="0" parTransId="{4785711D-D40A-4163-ACE0-CC6595A37434}" sibTransId="{04F2B2C2-1B3A-4F2B-A31B-EF2D7E04FE42}"/>
    <dgm:cxn modelId="{323193F2-AF99-46A9-8363-5331F23F7601}" type="presOf" srcId="{DABFFC00-6D8A-4184-BDD3-DFB2921E724E}" destId="{92CD860C-EDF7-4AA5-A823-F626DBE578D2}" srcOrd="0" destOrd="0" presId="urn:microsoft.com/office/officeart/2005/8/layout/pList2"/>
    <dgm:cxn modelId="{B621D928-ECE5-46FA-A314-A47F77479D87}" type="presOf" srcId="{BE3C90AB-F0F3-4400-BC17-96FBB01A98B9}" destId="{763A82F1-E806-4109-B5F4-D5C53D9EFD73}" srcOrd="0" destOrd="0" presId="urn:microsoft.com/office/officeart/2005/8/layout/pList2"/>
    <dgm:cxn modelId="{026834B4-0EA4-4FF6-BDF9-695D613AF848}" type="presOf" srcId="{67AF3267-C749-4D40-B6C4-ED55D334F585}" destId="{7D7D8739-54CC-4605-9D15-D869A776DF3B}" srcOrd="0" destOrd="0" presId="urn:microsoft.com/office/officeart/2005/8/layout/pList2"/>
    <dgm:cxn modelId="{9979066E-1F8F-4FCE-B6F9-6F8D27996D5A}" srcId="{67AF3267-C749-4D40-B6C4-ED55D334F585}" destId="{6DA1F3FF-63D8-4125-820D-C220A7F2527E}" srcOrd="2" destOrd="0" parTransId="{EA61FAC2-E575-4E72-AFEF-EA8469C6E45D}" sibTransId="{A2185E12-8381-4DE8-8670-864B8013B954}"/>
    <dgm:cxn modelId="{83362F21-957A-497B-A7AA-5EF6316E2FB4}" srcId="{67AF3267-C749-4D40-B6C4-ED55D334F585}" destId="{4D3586CC-BC65-41D8-A39D-0C08BFDE9BA4}" srcOrd="1" destOrd="0" parTransId="{E3EDF733-C4E2-4D52-86C5-D4B471F61EEC}" sibTransId="{707F3029-C488-4E82-A9DE-0342C4BE89CF}"/>
    <dgm:cxn modelId="{8F298208-8FEB-428C-9592-7F4C3C9F6B29}" srcId="{67AF3267-C749-4D40-B6C4-ED55D334F585}" destId="{BE3C90AB-F0F3-4400-BC17-96FBB01A98B9}" srcOrd="0" destOrd="0" parTransId="{B6B55FE8-863A-464C-8DD3-EC5C34FCE5CB}" sibTransId="{DABFFC00-6D8A-4184-BDD3-DFB2921E724E}"/>
    <dgm:cxn modelId="{7B1295CD-D600-4882-9D79-A6677AC2A837}" type="presOf" srcId="{630E5587-95FB-47DB-9E8E-0B483670A791}" destId="{95E5BBA4-89E2-498E-A609-AC0C396DEB84}" srcOrd="0" destOrd="0" presId="urn:microsoft.com/office/officeart/2005/8/layout/pList2"/>
    <dgm:cxn modelId="{7A177AAD-9B94-451E-BC5B-70395C4FBA9D}" type="presOf" srcId="{6DA1F3FF-63D8-4125-820D-C220A7F2527E}" destId="{3ABBC500-B966-4CDC-B3F3-644B8D338B8B}" srcOrd="0" destOrd="0" presId="urn:microsoft.com/office/officeart/2005/8/layout/pList2"/>
    <dgm:cxn modelId="{2FB2F6ED-8191-469E-A868-0EF8074C7193}" type="presOf" srcId="{707F3029-C488-4E82-A9DE-0342C4BE89CF}" destId="{240E4DCB-D06A-42ED-9567-2C4F9A047701}" srcOrd="0" destOrd="0" presId="urn:microsoft.com/office/officeart/2005/8/layout/pList2"/>
    <dgm:cxn modelId="{5B37DE84-0FA1-4CBE-BEF4-C5CEE72566DE}" type="presOf" srcId="{A2185E12-8381-4DE8-8670-864B8013B954}" destId="{87E791A2-1296-43E6-A49B-6F4E64AD217F}" srcOrd="0" destOrd="0" presId="urn:microsoft.com/office/officeart/2005/8/layout/pList2"/>
    <dgm:cxn modelId="{FDEB43E3-6166-4D86-8211-6D1D71F3E37C}" type="presOf" srcId="{4D3586CC-BC65-41D8-A39D-0C08BFDE9BA4}" destId="{897B4744-5368-4CD5-95AF-D4A0E7318B86}" srcOrd="0" destOrd="0" presId="urn:microsoft.com/office/officeart/2005/8/layout/pList2"/>
    <dgm:cxn modelId="{190E24D4-56E1-479E-814C-95D8F42BCAE1}" type="presParOf" srcId="{7D7D8739-54CC-4605-9D15-D869A776DF3B}" destId="{71E0509F-E924-4DC1-B83F-D842CC3660AC}" srcOrd="0" destOrd="0" presId="urn:microsoft.com/office/officeart/2005/8/layout/pList2"/>
    <dgm:cxn modelId="{62515502-04FF-4B8D-BEB5-4ED59B280011}" type="presParOf" srcId="{7D7D8739-54CC-4605-9D15-D869A776DF3B}" destId="{C668A888-A3CF-45A0-B489-5D5172DED4A4}" srcOrd="1" destOrd="0" presId="urn:microsoft.com/office/officeart/2005/8/layout/pList2"/>
    <dgm:cxn modelId="{0FECF9D2-1E6D-483C-A277-48165813CE12}" type="presParOf" srcId="{C668A888-A3CF-45A0-B489-5D5172DED4A4}" destId="{552FDC80-53FA-441F-ABA9-B130C766085F}" srcOrd="0" destOrd="0" presId="urn:microsoft.com/office/officeart/2005/8/layout/pList2"/>
    <dgm:cxn modelId="{423616AD-295A-4A65-ADD6-A9F8A5D64412}" type="presParOf" srcId="{552FDC80-53FA-441F-ABA9-B130C766085F}" destId="{763A82F1-E806-4109-B5F4-D5C53D9EFD73}" srcOrd="0" destOrd="0" presId="urn:microsoft.com/office/officeart/2005/8/layout/pList2"/>
    <dgm:cxn modelId="{0C6402B6-DE79-4733-8DEC-21920A4EE6DD}" type="presParOf" srcId="{552FDC80-53FA-441F-ABA9-B130C766085F}" destId="{B9272955-8A5A-46B7-9C99-255EFD4B68EC}" srcOrd="1" destOrd="0" presId="urn:microsoft.com/office/officeart/2005/8/layout/pList2"/>
    <dgm:cxn modelId="{4835703E-21ED-44B8-80EA-DC61BCA8A979}" type="presParOf" srcId="{552FDC80-53FA-441F-ABA9-B130C766085F}" destId="{915D933A-1C7A-4232-8569-C135BBCE4FD7}" srcOrd="2" destOrd="0" presId="urn:microsoft.com/office/officeart/2005/8/layout/pList2"/>
    <dgm:cxn modelId="{9B033FD2-D9D7-4709-AC4C-2F4E7A3677D9}" type="presParOf" srcId="{C668A888-A3CF-45A0-B489-5D5172DED4A4}" destId="{92CD860C-EDF7-4AA5-A823-F626DBE578D2}" srcOrd="1" destOrd="0" presId="urn:microsoft.com/office/officeart/2005/8/layout/pList2"/>
    <dgm:cxn modelId="{B6DABC19-D1B7-4398-A5E9-F9E8D32BA329}" type="presParOf" srcId="{C668A888-A3CF-45A0-B489-5D5172DED4A4}" destId="{F36B3788-2B77-48E0-9B04-15C403F2AEA0}" srcOrd="2" destOrd="0" presId="urn:microsoft.com/office/officeart/2005/8/layout/pList2"/>
    <dgm:cxn modelId="{CCFF6F7B-9DAC-44C1-A69D-D6F2A64CD62D}" type="presParOf" srcId="{F36B3788-2B77-48E0-9B04-15C403F2AEA0}" destId="{897B4744-5368-4CD5-95AF-D4A0E7318B86}" srcOrd="0" destOrd="0" presId="urn:microsoft.com/office/officeart/2005/8/layout/pList2"/>
    <dgm:cxn modelId="{2D3135A2-9773-4910-8577-B7A20293F3A1}" type="presParOf" srcId="{F36B3788-2B77-48E0-9B04-15C403F2AEA0}" destId="{662564A8-077F-4CB0-8314-D68583841AF5}" srcOrd="1" destOrd="0" presId="urn:microsoft.com/office/officeart/2005/8/layout/pList2"/>
    <dgm:cxn modelId="{0B169E5F-1592-4D7D-8C8E-14FC4FC8C6B3}" type="presParOf" srcId="{F36B3788-2B77-48E0-9B04-15C403F2AEA0}" destId="{2A154561-EBC3-4781-9679-BAB48367D328}" srcOrd="2" destOrd="0" presId="urn:microsoft.com/office/officeart/2005/8/layout/pList2"/>
    <dgm:cxn modelId="{28890677-421F-4F11-8C00-E8A5CFA2E29E}" type="presParOf" srcId="{C668A888-A3CF-45A0-B489-5D5172DED4A4}" destId="{240E4DCB-D06A-42ED-9567-2C4F9A047701}" srcOrd="3" destOrd="0" presId="urn:microsoft.com/office/officeart/2005/8/layout/pList2"/>
    <dgm:cxn modelId="{96854618-D4AD-4DED-80D6-2B0099A47359}" type="presParOf" srcId="{C668A888-A3CF-45A0-B489-5D5172DED4A4}" destId="{45E978EE-ECA6-4656-BF99-4EBFD1CB9CB4}" srcOrd="4" destOrd="0" presId="urn:microsoft.com/office/officeart/2005/8/layout/pList2"/>
    <dgm:cxn modelId="{56E0CB2E-D6E5-438E-BEE8-465CE60D9E89}" type="presParOf" srcId="{45E978EE-ECA6-4656-BF99-4EBFD1CB9CB4}" destId="{3ABBC500-B966-4CDC-B3F3-644B8D338B8B}" srcOrd="0" destOrd="0" presId="urn:microsoft.com/office/officeart/2005/8/layout/pList2"/>
    <dgm:cxn modelId="{F8C4C75A-8CAC-437C-B82C-1F6374C1763F}" type="presParOf" srcId="{45E978EE-ECA6-4656-BF99-4EBFD1CB9CB4}" destId="{98602636-A4BD-4DD2-BD6D-7B14318A4D75}" srcOrd="1" destOrd="0" presId="urn:microsoft.com/office/officeart/2005/8/layout/pList2"/>
    <dgm:cxn modelId="{39621954-2340-46F7-986E-EC042CC04EDD}" type="presParOf" srcId="{45E978EE-ECA6-4656-BF99-4EBFD1CB9CB4}" destId="{45DC17DB-6B11-4F4B-B7EF-CF7F4E45D499}" srcOrd="2" destOrd="0" presId="urn:microsoft.com/office/officeart/2005/8/layout/pList2"/>
    <dgm:cxn modelId="{65A0107E-DE4C-4157-B694-F8FAFAAAAF40}" type="presParOf" srcId="{C668A888-A3CF-45A0-B489-5D5172DED4A4}" destId="{87E791A2-1296-43E6-A49B-6F4E64AD217F}" srcOrd="5" destOrd="0" presId="urn:microsoft.com/office/officeart/2005/8/layout/pList2"/>
    <dgm:cxn modelId="{6ED7C9DE-90F5-4ED5-AAB8-D58D400858B8}" type="presParOf" srcId="{C668A888-A3CF-45A0-B489-5D5172DED4A4}" destId="{21700E84-E542-4ED8-ACDA-7373C1848372}" srcOrd="6" destOrd="0" presId="urn:microsoft.com/office/officeart/2005/8/layout/pList2"/>
    <dgm:cxn modelId="{94ADC5AD-0466-4E3A-839B-CAEA1708BC31}" type="presParOf" srcId="{21700E84-E542-4ED8-ACDA-7373C1848372}" destId="{95E5BBA4-89E2-498E-A609-AC0C396DEB84}" srcOrd="0" destOrd="0" presId="urn:microsoft.com/office/officeart/2005/8/layout/pList2"/>
    <dgm:cxn modelId="{F19505B5-6931-4325-B1EC-45100EA46CAE}" type="presParOf" srcId="{21700E84-E542-4ED8-ACDA-7373C1848372}" destId="{34302990-D550-4A22-B6C4-2903AA605CFA}" srcOrd="1" destOrd="0" presId="urn:microsoft.com/office/officeart/2005/8/layout/pList2"/>
    <dgm:cxn modelId="{CB431F65-5EE0-4C58-A1B8-C1B76F2C69AD}" type="presParOf" srcId="{21700E84-E542-4ED8-ACDA-7373C1848372}" destId="{D9C1423F-C05B-4E2B-825B-7727BC242D61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87755CF-BB84-44AE-947C-5CC58DBCCDCC}" type="doc">
      <dgm:prSet loTypeId="urn:microsoft.com/office/officeart/2005/8/layout/p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43702C2E-99B7-4267-84C8-CDE98737E34E}">
      <dgm:prSet custT="1"/>
      <dgm:spPr/>
      <dgm:t>
        <a:bodyPr/>
        <a:lstStyle/>
        <a:p>
          <a:pPr rtl="0"/>
          <a:r>
            <a:rPr lang="en-GB" sz="2000" b="1" dirty="0" smtClean="0">
              <a:solidFill>
                <a:schemeClr val="tx1"/>
              </a:solidFill>
            </a:rPr>
            <a:t>Internationalisation &amp; Bologna Process</a:t>
          </a:r>
        </a:p>
        <a:p>
          <a:pPr rtl="0"/>
          <a:r>
            <a:rPr lang="en-GB" sz="2000" b="1" dirty="0" smtClean="0"/>
            <a:t> </a:t>
          </a:r>
          <a:r>
            <a:rPr lang="en-GB" sz="2000" b="0" dirty="0" smtClean="0">
              <a:solidFill>
                <a:schemeClr val="bg1"/>
              </a:solidFill>
            </a:rPr>
            <a:t>ECTS, 3 cycles, recognition of degrees etc.</a:t>
          </a:r>
          <a:endParaRPr lang="en-GB" sz="2000" b="0" dirty="0">
            <a:solidFill>
              <a:schemeClr val="bg1"/>
            </a:solidFill>
          </a:endParaRPr>
        </a:p>
      </dgm:t>
    </dgm:pt>
    <dgm:pt modelId="{B08108C8-7289-4EBF-B9D5-59CF33982C30}" type="parTrans" cxnId="{A18547E5-FB59-454A-AFF2-8D2542C66CAA}">
      <dgm:prSet/>
      <dgm:spPr/>
      <dgm:t>
        <a:bodyPr/>
        <a:lstStyle/>
        <a:p>
          <a:endParaRPr lang="en-GB"/>
        </a:p>
      </dgm:t>
    </dgm:pt>
    <dgm:pt modelId="{8C6B78A8-34A6-492F-A5E4-DF171ED19FA9}" type="sibTrans" cxnId="{A18547E5-FB59-454A-AFF2-8D2542C66CAA}">
      <dgm:prSet/>
      <dgm:spPr/>
      <dgm:t>
        <a:bodyPr/>
        <a:lstStyle/>
        <a:p>
          <a:endParaRPr lang="en-GB"/>
        </a:p>
      </dgm:t>
    </dgm:pt>
    <dgm:pt modelId="{080BD80C-7788-4258-AEC4-B395E4ED8DC6}">
      <dgm:prSet custT="1"/>
      <dgm:spPr/>
      <dgm:t>
        <a:bodyPr/>
        <a:lstStyle/>
        <a:p>
          <a:pPr rtl="0"/>
          <a:r>
            <a:rPr lang="en-GB" sz="2000" b="1" noProof="0" dirty="0" smtClean="0">
              <a:solidFill>
                <a:schemeClr val="tx1"/>
              </a:solidFill>
            </a:rPr>
            <a:t>Quality</a:t>
          </a:r>
        </a:p>
        <a:p>
          <a:pPr rtl="0"/>
          <a:r>
            <a:rPr lang="en-GB" sz="2000" b="1" noProof="0" dirty="0" smtClean="0">
              <a:solidFill>
                <a:schemeClr val="bg1"/>
              </a:solidFill>
            </a:rPr>
            <a:t> </a:t>
          </a:r>
          <a:r>
            <a:rPr lang="en-GB" sz="2000" b="0" noProof="0" dirty="0" smtClean="0">
              <a:solidFill>
                <a:schemeClr val="bg1"/>
              </a:solidFill>
            </a:rPr>
            <a:t>Frameworks, assurance systems/guidelines</a:t>
          </a:r>
          <a:endParaRPr lang="en-GB" sz="2000" b="0" noProof="0" dirty="0">
            <a:solidFill>
              <a:schemeClr val="bg1"/>
            </a:solidFill>
          </a:endParaRPr>
        </a:p>
      </dgm:t>
    </dgm:pt>
    <dgm:pt modelId="{A879EB82-FAC1-4AC4-B207-134ABCF352F3}" type="parTrans" cxnId="{B3337CE3-22EB-409E-AF0A-8FEE9BB60A2A}">
      <dgm:prSet/>
      <dgm:spPr/>
      <dgm:t>
        <a:bodyPr/>
        <a:lstStyle/>
        <a:p>
          <a:endParaRPr lang="en-GB"/>
        </a:p>
      </dgm:t>
    </dgm:pt>
    <dgm:pt modelId="{60268515-AAF5-4B7E-846E-F30EBFC00B51}" type="sibTrans" cxnId="{B3337CE3-22EB-409E-AF0A-8FEE9BB60A2A}">
      <dgm:prSet/>
      <dgm:spPr/>
      <dgm:t>
        <a:bodyPr/>
        <a:lstStyle/>
        <a:p>
          <a:endParaRPr lang="en-GB"/>
        </a:p>
      </dgm:t>
    </dgm:pt>
    <dgm:pt modelId="{3E274E80-55A2-4287-96BA-519FF74313F6}">
      <dgm:prSet custT="1"/>
      <dgm:spPr/>
      <dgm:t>
        <a:bodyPr/>
        <a:lstStyle/>
        <a:p>
          <a:pPr rtl="0"/>
          <a:r>
            <a:rPr lang="en-GB" sz="1900" b="1" noProof="0" dirty="0" smtClean="0">
              <a:solidFill>
                <a:schemeClr val="tx1"/>
              </a:solidFill>
            </a:rPr>
            <a:t>Innovation</a:t>
          </a:r>
        </a:p>
        <a:p>
          <a:pPr rtl="0"/>
          <a:r>
            <a:rPr lang="en-GB" sz="1900" b="1" noProof="0" dirty="0" smtClean="0">
              <a:solidFill>
                <a:schemeClr val="bg1"/>
              </a:solidFill>
            </a:rPr>
            <a:t> </a:t>
          </a:r>
          <a:r>
            <a:rPr lang="en-GB" sz="1900" b="0" noProof="0" dirty="0" smtClean="0">
              <a:solidFill>
                <a:schemeClr val="bg1"/>
              </a:solidFill>
            </a:rPr>
            <a:t>policy making + monitoring (including the establishment of representative bodies, organisations or associations)</a:t>
          </a:r>
          <a:endParaRPr lang="en-GB" sz="1900" b="0" noProof="0" dirty="0">
            <a:solidFill>
              <a:schemeClr val="bg1"/>
            </a:solidFill>
          </a:endParaRPr>
        </a:p>
      </dgm:t>
    </dgm:pt>
    <dgm:pt modelId="{FDF46775-2B80-43CA-B57F-0E398448C59C}" type="parTrans" cxnId="{7D41E9BB-5F68-4A49-AA7F-CCC218295160}">
      <dgm:prSet/>
      <dgm:spPr/>
      <dgm:t>
        <a:bodyPr/>
        <a:lstStyle/>
        <a:p>
          <a:endParaRPr lang="en-GB"/>
        </a:p>
      </dgm:t>
    </dgm:pt>
    <dgm:pt modelId="{58C55043-C463-4D00-BC61-F5D878C621A1}" type="sibTrans" cxnId="{7D41E9BB-5F68-4A49-AA7F-CCC218295160}">
      <dgm:prSet/>
      <dgm:spPr/>
      <dgm:t>
        <a:bodyPr/>
        <a:lstStyle/>
        <a:p>
          <a:endParaRPr lang="en-GB"/>
        </a:p>
      </dgm:t>
    </dgm:pt>
    <dgm:pt modelId="{F320097C-60F4-4319-B128-CDA59A2A918A}" type="pres">
      <dgm:prSet presAssocID="{A87755CF-BB84-44AE-947C-5CC58DBCCDC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8A3CCC46-BC86-4A1B-8E6D-81E2956D7FDE}" type="pres">
      <dgm:prSet presAssocID="{43702C2E-99B7-4267-84C8-CDE98737E34E}" presName="compNode" presStyleCnt="0"/>
      <dgm:spPr/>
    </dgm:pt>
    <dgm:pt modelId="{DC56D8AD-3231-4BAF-B54D-962315EE07B8}" type="pres">
      <dgm:prSet presAssocID="{43702C2E-99B7-4267-84C8-CDE98737E34E}" presName="pict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</dgm:spPr>
    </dgm:pt>
    <dgm:pt modelId="{719FDF52-7C53-45B4-A80B-8CB36675AB27}" type="pres">
      <dgm:prSet presAssocID="{43702C2E-99B7-4267-84C8-CDE98737E34E}" presName="textRect" presStyleLbl="revTx" presStyleIdx="0" presStyleCnt="3" custScaleX="11303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DCA69E3-536C-4027-94DF-12150BDF9794}" type="pres">
      <dgm:prSet presAssocID="{8C6B78A8-34A6-492F-A5E4-DF171ED19FA9}" presName="sibTrans" presStyleLbl="sibTrans2D1" presStyleIdx="0" presStyleCnt="0"/>
      <dgm:spPr/>
      <dgm:t>
        <a:bodyPr/>
        <a:lstStyle/>
        <a:p>
          <a:endParaRPr lang="en-GB"/>
        </a:p>
      </dgm:t>
    </dgm:pt>
    <dgm:pt modelId="{CCBDD547-18BC-4F69-8FD4-D7FD4B7574D8}" type="pres">
      <dgm:prSet presAssocID="{080BD80C-7788-4258-AEC4-B395E4ED8DC6}" presName="compNode" presStyleCnt="0"/>
      <dgm:spPr/>
    </dgm:pt>
    <dgm:pt modelId="{DC77E65E-D60D-47C3-AF4F-EB7027B626A0}" type="pres">
      <dgm:prSet presAssocID="{080BD80C-7788-4258-AEC4-B395E4ED8DC6}" presName="pictRect" presStyleLbl="nod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</dgm:pt>
    <dgm:pt modelId="{A5CBB5D1-095E-40A5-BBAF-945CBA7520AE}" type="pres">
      <dgm:prSet presAssocID="{080BD80C-7788-4258-AEC4-B395E4ED8DC6}" presName="textRect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8C549C3-D90A-43D7-876B-EFB503EF0968}" type="pres">
      <dgm:prSet presAssocID="{60268515-AAF5-4B7E-846E-F30EBFC00B51}" presName="sibTrans" presStyleLbl="sibTrans2D1" presStyleIdx="0" presStyleCnt="0"/>
      <dgm:spPr/>
      <dgm:t>
        <a:bodyPr/>
        <a:lstStyle/>
        <a:p>
          <a:endParaRPr lang="en-GB"/>
        </a:p>
      </dgm:t>
    </dgm:pt>
    <dgm:pt modelId="{DBBE70CE-8666-449F-A0D7-0E8517027667}" type="pres">
      <dgm:prSet presAssocID="{3E274E80-55A2-4287-96BA-519FF74313F6}" presName="compNode" presStyleCnt="0"/>
      <dgm:spPr/>
    </dgm:pt>
    <dgm:pt modelId="{5A2C716D-ABB9-4F72-9F64-7510CE531431}" type="pres">
      <dgm:prSet presAssocID="{3E274E80-55A2-4287-96BA-519FF74313F6}" presName="pictRect" presStyleLbl="nod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</dgm:spPr>
    </dgm:pt>
    <dgm:pt modelId="{E7D93E24-CEF4-4ECE-BF56-54B313F5B3A4}" type="pres">
      <dgm:prSet presAssocID="{3E274E80-55A2-4287-96BA-519FF74313F6}" presName="textRect" presStyleLbl="revTx" presStyleIdx="2" presStyleCnt="3" custScaleX="12711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02968EE2-F3EC-4B83-9C07-2EB55D12C8B9}" type="presOf" srcId="{8C6B78A8-34A6-492F-A5E4-DF171ED19FA9}" destId="{FDCA69E3-536C-4027-94DF-12150BDF9794}" srcOrd="0" destOrd="0" presId="urn:microsoft.com/office/officeart/2005/8/layout/pList1"/>
    <dgm:cxn modelId="{A387A620-CF97-457F-8AFA-D385A0FB9C44}" type="presOf" srcId="{A87755CF-BB84-44AE-947C-5CC58DBCCDCC}" destId="{F320097C-60F4-4319-B128-CDA59A2A918A}" srcOrd="0" destOrd="0" presId="urn:microsoft.com/office/officeart/2005/8/layout/pList1"/>
    <dgm:cxn modelId="{A18547E5-FB59-454A-AFF2-8D2542C66CAA}" srcId="{A87755CF-BB84-44AE-947C-5CC58DBCCDCC}" destId="{43702C2E-99B7-4267-84C8-CDE98737E34E}" srcOrd="0" destOrd="0" parTransId="{B08108C8-7289-4EBF-B9D5-59CF33982C30}" sibTransId="{8C6B78A8-34A6-492F-A5E4-DF171ED19FA9}"/>
    <dgm:cxn modelId="{804C569F-725D-4DFF-A436-A9CB72A6CE2E}" type="presOf" srcId="{3E274E80-55A2-4287-96BA-519FF74313F6}" destId="{E7D93E24-CEF4-4ECE-BF56-54B313F5B3A4}" srcOrd="0" destOrd="0" presId="urn:microsoft.com/office/officeart/2005/8/layout/pList1"/>
    <dgm:cxn modelId="{1BCA3A50-0E28-4B44-8130-37C36086BDAA}" type="presOf" srcId="{60268515-AAF5-4B7E-846E-F30EBFC00B51}" destId="{88C549C3-D90A-43D7-876B-EFB503EF0968}" srcOrd="0" destOrd="0" presId="urn:microsoft.com/office/officeart/2005/8/layout/pList1"/>
    <dgm:cxn modelId="{7D41E9BB-5F68-4A49-AA7F-CCC218295160}" srcId="{A87755CF-BB84-44AE-947C-5CC58DBCCDCC}" destId="{3E274E80-55A2-4287-96BA-519FF74313F6}" srcOrd="2" destOrd="0" parTransId="{FDF46775-2B80-43CA-B57F-0E398448C59C}" sibTransId="{58C55043-C463-4D00-BC61-F5D878C621A1}"/>
    <dgm:cxn modelId="{A77784A9-C23B-4D12-B5D1-BDC08369F5C8}" type="presOf" srcId="{080BD80C-7788-4258-AEC4-B395E4ED8DC6}" destId="{A5CBB5D1-095E-40A5-BBAF-945CBA7520AE}" srcOrd="0" destOrd="0" presId="urn:microsoft.com/office/officeart/2005/8/layout/pList1"/>
    <dgm:cxn modelId="{B3337CE3-22EB-409E-AF0A-8FEE9BB60A2A}" srcId="{A87755CF-BB84-44AE-947C-5CC58DBCCDCC}" destId="{080BD80C-7788-4258-AEC4-B395E4ED8DC6}" srcOrd="1" destOrd="0" parTransId="{A879EB82-FAC1-4AC4-B207-134ABCF352F3}" sibTransId="{60268515-AAF5-4B7E-846E-F30EBFC00B51}"/>
    <dgm:cxn modelId="{AE1790C9-6D27-45FF-91F4-D16A56CCB82B}" type="presOf" srcId="{43702C2E-99B7-4267-84C8-CDE98737E34E}" destId="{719FDF52-7C53-45B4-A80B-8CB36675AB27}" srcOrd="0" destOrd="0" presId="urn:microsoft.com/office/officeart/2005/8/layout/pList1"/>
    <dgm:cxn modelId="{734806D9-6DCE-46D1-836A-E350BC95AC69}" type="presParOf" srcId="{F320097C-60F4-4319-B128-CDA59A2A918A}" destId="{8A3CCC46-BC86-4A1B-8E6D-81E2956D7FDE}" srcOrd="0" destOrd="0" presId="urn:microsoft.com/office/officeart/2005/8/layout/pList1"/>
    <dgm:cxn modelId="{C77C68EC-5CEE-4F91-AE8F-75747B228556}" type="presParOf" srcId="{8A3CCC46-BC86-4A1B-8E6D-81E2956D7FDE}" destId="{DC56D8AD-3231-4BAF-B54D-962315EE07B8}" srcOrd="0" destOrd="0" presId="urn:microsoft.com/office/officeart/2005/8/layout/pList1"/>
    <dgm:cxn modelId="{A20E16C4-59F9-44D8-9DF7-FEDCCE726562}" type="presParOf" srcId="{8A3CCC46-BC86-4A1B-8E6D-81E2956D7FDE}" destId="{719FDF52-7C53-45B4-A80B-8CB36675AB27}" srcOrd="1" destOrd="0" presId="urn:microsoft.com/office/officeart/2005/8/layout/pList1"/>
    <dgm:cxn modelId="{CC4098FA-FEB1-4AF3-8E0E-0133704465B5}" type="presParOf" srcId="{F320097C-60F4-4319-B128-CDA59A2A918A}" destId="{FDCA69E3-536C-4027-94DF-12150BDF9794}" srcOrd="1" destOrd="0" presId="urn:microsoft.com/office/officeart/2005/8/layout/pList1"/>
    <dgm:cxn modelId="{B03120E9-DAB0-414A-84C9-91364C1860E1}" type="presParOf" srcId="{F320097C-60F4-4319-B128-CDA59A2A918A}" destId="{CCBDD547-18BC-4F69-8FD4-D7FD4B7574D8}" srcOrd="2" destOrd="0" presId="urn:microsoft.com/office/officeart/2005/8/layout/pList1"/>
    <dgm:cxn modelId="{B186EDB8-70CA-4B20-B9AD-BB607FB15EC6}" type="presParOf" srcId="{CCBDD547-18BC-4F69-8FD4-D7FD4B7574D8}" destId="{DC77E65E-D60D-47C3-AF4F-EB7027B626A0}" srcOrd="0" destOrd="0" presId="urn:microsoft.com/office/officeart/2005/8/layout/pList1"/>
    <dgm:cxn modelId="{A9BB138C-DA80-49BF-A03F-D8D91668276C}" type="presParOf" srcId="{CCBDD547-18BC-4F69-8FD4-D7FD4B7574D8}" destId="{A5CBB5D1-095E-40A5-BBAF-945CBA7520AE}" srcOrd="1" destOrd="0" presId="urn:microsoft.com/office/officeart/2005/8/layout/pList1"/>
    <dgm:cxn modelId="{76F03299-5C4C-4159-AF27-299481AFB66C}" type="presParOf" srcId="{F320097C-60F4-4319-B128-CDA59A2A918A}" destId="{88C549C3-D90A-43D7-876B-EFB503EF0968}" srcOrd="3" destOrd="0" presId="urn:microsoft.com/office/officeart/2005/8/layout/pList1"/>
    <dgm:cxn modelId="{FE2C6B79-EB2C-41EB-A498-9999E8BEA823}" type="presParOf" srcId="{F320097C-60F4-4319-B128-CDA59A2A918A}" destId="{DBBE70CE-8666-449F-A0D7-0E8517027667}" srcOrd="4" destOrd="0" presId="urn:microsoft.com/office/officeart/2005/8/layout/pList1"/>
    <dgm:cxn modelId="{C0B10B3A-1D75-4DA0-96A4-185CDC3429B3}" type="presParOf" srcId="{DBBE70CE-8666-449F-A0D7-0E8517027667}" destId="{5A2C716D-ABB9-4F72-9F64-7510CE531431}" srcOrd="0" destOrd="0" presId="urn:microsoft.com/office/officeart/2005/8/layout/pList1"/>
    <dgm:cxn modelId="{1E6B3181-D87E-4311-B315-FF5813038170}" type="presParOf" srcId="{DBBE70CE-8666-449F-A0D7-0E8517027667}" destId="{E7D93E24-CEF4-4ECE-BF56-54B313F5B3A4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9C6CAEE-EA89-4FF2-8E2B-09B6CB0C7E8B}" type="doc">
      <dgm:prSet loTypeId="urn:microsoft.com/office/officeart/2005/8/layout/hProcess3" loCatId="process" qsTypeId="urn:microsoft.com/office/officeart/2005/8/quickstyle/3d5" qsCatId="3D" csTypeId="urn:microsoft.com/office/officeart/2005/8/colors/colorful1" csCatId="colorful" phldr="1"/>
      <dgm:spPr/>
    </dgm:pt>
    <dgm:pt modelId="{9CD7D0C4-B13B-43D6-B608-29DA8713AFC1}">
      <dgm:prSet phldrT="[Text]"/>
      <dgm:spPr/>
      <dgm:t>
        <a:bodyPr/>
        <a:lstStyle/>
        <a:p>
          <a:r>
            <a:rPr lang="fr-BE" dirty="0" smtClean="0"/>
            <a:t>Países Asociados </a:t>
          </a:r>
          <a:endParaRPr lang="en-GB" dirty="0"/>
        </a:p>
      </dgm:t>
    </dgm:pt>
    <dgm:pt modelId="{6E4FC211-92C4-4E4F-BB39-C5342A987BC5}" type="parTrans" cxnId="{A629272E-5B1B-466F-BA78-4BBEE1CF0AF0}">
      <dgm:prSet/>
      <dgm:spPr/>
      <dgm:t>
        <a:bodyPr/>
        <a:lstStyle/>
        <a:p>
          <a:endParaRPr lang="en-GB"/>
        </a:p>
      </dgm:t>
    </dgm:pt>
    <dgm:pt modelId="{91DF4DB6-16D4-4286-8EA9-27C2F88F2080}" type="sibTrans" cxnId="{A629272E-5B1B-466F-BA78-4BBEE1CF0AF0}">
      <dgm:prSet/>
      <dgm:spPr/>
      <dgm:t>
        <a:bodyPr/>
        <a:lstStyle/>
        <a:p>
          <a:endParaRPr lang="en-GB"/>
        </a:p>
      </dgm:t>
    </dgm:pt>
    <dgm:pt modelId="{60449B93-4419-47AF-9713-B9B5BD22B9D7}" type="pres">
      <dgm:prSet presAssocID="{B9C6CAEE-EA89-4FF2-8E2B-09B6CB0C7E8B}" presName="Name0" presStyleCnt="0">
        <dgm:presLayoutVars>
          <dgm:dir/>
          <dgm:animLvl val="lvl"/>
          <dgm:resizeHandles val="exact"/>
        </dgm:presLayoutVars>
      </dgm:prSet>
      <dgm:spPr/>
    </dgm:pt>
    <dgm:pt modelId="{09DC6D20-495E-4CBC-BA89-E3BC4070D12E}" type="pres">
      <dgm:prSet presAssocID="{B9C6CAEE-EA89-4FF2-8E2B-09B6CB0C7E8B}" presName="dummy" presStyleCnt="0"/>
      <dgm:spPr/>
    </dgm:pt>
    <dgm:pt modelId="{09E0EBA3-E182-4F00-8754-FCE23E25F784}" type="pres">
      <dgm:prSet presAssocID="{B9C6CAEE-EA89-4FF2-8E2B-09B6CB0C7E8B}" presName="linH" presStyleCnt="0"/>
      <dgm:spPr/>
    </dgm:pt>
    <dgm:pt modelId="{4C3D4D8F-FD0D-4043-A48D-1B3DB6A8B1FC}" type="pres">
      <dgm:prSet presAssocID="{B9C6CAEE-EA89-4FF2-8E2B-09B6CB0C7E8B}" presName="padding1" presStyleCnt="0"/>
      <dgm:spPr/>
    </dgm:pt>
    <dgm:pt modelId="{522358F0-5651-4D0D-AEE7-41C7E150065B}" type="pres">
      <dgm:prSet presAssocID="{9CD7D0C4-B13B-43D6-B608-29DA8713AFC1}" presName="linV" presStyleCnt="0"/>
      <dgm:spPr/>
    </dgm:pt>
    <dgm:pt modelId="{640E0E9C-3636-4EF7-9FCF-9A9094841244}" type="pres">
      <dgm:prSet presAssocID="{9CD7D0C4-B13B-43D6-B608-29DA8713AFC1}" presName="spVertical1" presStyleCnt="0"/>
      <dgm:spPr/>
    </dgm:pt>
    <dgm:pt modelId="{F32083F6-714F-48B7-B66B-B11F1C47B7B4}" type="pres">
      <dgm:prSet presAssocID="{9CD7D0C4-B13B-43D6-B608-29DA8713AFC1}" presName="parTx" presStyleLbl="revTx" presStyleIdx="0" presStyleCnt="1" custLinFactNeighborX="-6813" custLinFactNeighborY="9819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94638D7-5B19-4DB5-98AC-F174E814A96B}" type="pres">
      <dgm:prSet presAssocID="{9CD7D0C4-B13B-43D6-B608-29DA8713AFC1}" presName="spVertical2" presStyleCnt="0"/>
      <dgm:spPr/>
    </dgm:pt>
    <dgm:pt modelId="{D6BC4820-C974-49B5-9414-54EA0ECC0464}" type="pres">
      <dgm:prSet presAssocID="{9CD7D0C4-B13B-43D6-B608-29DA8713AFC1}" presName="spVertical3" presStyleCnt="0"/>
      <dgm:spPr/>
    </dgm:pt>
    <dgm:pt modelId="{2A03E5A8-41C8-40ED-A7B8-17663E493E4E}" type="pres">
      <dgm:prSet presAssocID="{B9C6CAEE-EA89-4FF2-8E2B-09B6CB0C7E8B}" presName="padding2" presStyleCnt="0"/>
      <dgm:spPr/>
    </dgm:pt>
    <dgm:pt modelId="{3EC0E67E-71E8-418D-B244-6112A567AAAE}" type="pres">
      <dgm:prSet presAssocID="{B9C6CAEE-EA89-4FF2-8E2B-09B6CB0C7E8B}" presName="negArrow" presStyleCnt="0"/>
      <dgm:spPr/>
    </dgm:pt>
    <dgm:pt modelId="{55C04DF0-8229-489F-BF64-1FB7D389A46B}" type="pres">
      <dgm:prSet presAssocID="{B9C6CAEE-EA89-4FF2-8E2B-09B6CB0C7E8B}" presName="backgroundArrow" presStyleLbl="node1" presStyleIdx="0" presStyleCnt="1" custLinFactY="95804" custLinFactNeighborX="-59652" custLinFactNeighborY="100000"/>
      <dgm:spPr/>
      <dgm:t>
        <a:bodyPr/>
        <a:lstStyle/>
        <a:p>
          <a:endParaRPr lang="en-GB"/>
        </a:p>
      </dgm:t>
    </dgm:pt>
  </dgm:ptLst>
  <dgm:cxnLst>
    <dgm:cxn modelId="{F56A8960-7FBC-4996-B4DA-B3107F3CCBCB}" type="presOf" srcId="{9CD7D0C4-B13B-43D6-B608-29DA8713AFC1}" destId="{F32083F6-714F-48B7-B66B-B11F1C47B7B4}" srcOrd="0" destOrd="0" presId="urn:microsoft.com/office/officeart/2005/8/layout/hProcess3"/>
    <dgm:cxn modelId="{A629272E-5B1B-466F-BA78-4BBEE1CF0AF0}" srcId="{B9C6CAEE-EA89-4FF2-8E2B-09B6CB0C7E8B}" destId="{9CD7D0C4-B13B-43D6-B608-29DA8713AFC1}" srcOrd="0" destOrd="0" parTransId="{6E4FC211-92C4-4E4F-BB39-C5342A987BC5}" sibTransId="{91DF4DB6-16D4-4286-8EA9-27C2F88F2080}"/>
    <dgm:cxn modelId="{8585BF49-9BCF-43E8-B791-B81BDFA40D11}" type="presOf" srcId="{B9C6CAEE-EA89-4FF2-8E2B-09B6CB0C7E8B}" destId="{60449B93-4419-47AF-9713-B9B5BD22B9D7}" srcOrd="0" destOrd="0" presId="urn:microsoft.com/office/officeart/2005/8/layout/hProcess3"/>
    <dgm:cxn modelId="{E62A2009-D4D4-4180-83A4-904CE58D709C}" type="presParOf" srcId="{60449B93-4419-47AF-9713-B9B5BD22B9D7}" destId="{09DC6D20-495E-4CBC-BA89-E3BC4070D12E}" srcOrd="0" destOrd="0" presId="urn:microsoft.com/office/officeart/2005/8/layout/hProcess3"/>
    <dgm:cxn modelId="{2350524F-C351-4CFC-8A7D-551942510934}" type="presParOf" srcId="{60449B93-4419-47AF-9713-B9B5BD22B9D7}" destId="{09E0EBA3-E182-4F00-8754-FCE23E25F784}" srcOrd="1" destOrd="0" presId="urn:microsoft.com/office/officeart/2005/8/layout/hProcess3"/>
    <dgm:cxn modelId="{3449CA89-DCE1-43B9-B9C3-1E71FAA06CA0}" type="presParOf" srcId="{09E0EBA3-E182-4F00-8754-FCE23E25F784}" destId="{4C3D4D8F-FD0D-4043-A48D-1B3DB6A8B1FC}" srcOrd="0" destOrd="0" presId="urn:microsoft.com/office/officeart/2005/8/layout/hProcess3"/>
    <dgm:cxn modelId="{5898CF30-C897-4491-99BF-AA77980FB800}" type="presParOf" srcId="{09E0EBA3-E182-4F00-8754-FCE23E25F784}" destId="{522358F0-5651-4D0D-AEE7-41C7E150065B}" srcOrd="1" destOrd="0" presId="urn:microsoft.com/office/officeart/2005/8/layout/hProcess3"/>
    <dgm:cxn modelId="{26B0C283-DB89-4184-96C1-0EC358657AE0}" type="presParOf" srcId="{522358F0-5651-4D0D-AEE7-41C7E150065B}" destId="{640E0E9C-3636-4EF7-9FCF-9A9094841244}" srcOrd="0" destOrd="0" presId="urn:microsoft.com/office/officeart/2005/8/layout/hProcess3"/>
    <dgm:cxn modelId="{20982966-7737-4454-AC5D-9D49669A5C44}" type="presParOf" srcId="{522358F0-5651-4D0D-AEE7-41C7E150065B}" destId="{F32083F6-714F-48B7-B66B-B11F1C47B7B4}" srcOrd="1" destOrd="0" presId="urn:microsoft.com/office/officeart/2005/8/layout/hProcess3"/>
    <dgm:cxn modelId="{20B3FB34-4997-4B71-949D-E2B9EB7C9A79}" type="presParOf" srcId="{522358F0-5651-4D0D-AEE7-41C7E150065B}" destId="{C94638D7-5B19-4DB5-98AC-F174E814A96B}" srcOrd="2" destOrd="0" presId="urn:microsoft.com/office/officeart/2005/8/layout/hProcess3"/>
    <dgm:cxn modelId="{46162B0A-8CAA-4980-8C42-E47E54D60794}" type="presParOf" srcId="{522358F0-5651-4D0D-AEE7-41C7E150065B}" destId="{D6BC4820-C974-49B5-9414-54EA0ECC0464}" srcOrd="3" destOrd="0" presId="urn:microsoft.com/office/officeart/2005/8/layout/hProcess3"/>
    <dgm:cxn modelId="{464F46BD-8344-4165-9A5F-7DD16DEC5BA8}" type="presParOf" srcId="{09E0EBA3-E182-4F00-8754-FCE23E25F784}" destId="{2A03E5A8-41C8-40ED-A7B8-17663E493E4E}" srcOrd="2" destOrd="0" presId="urn:microsoft.com/office/officeart/2005/8/layout/hProcess3"/>
    <dgm:cxn modelId="{8FEBF64F-04A3-401D-A898-65BE3370533B}" type="presParOf" srcId="{09E0EBA3-E182-4F00-8754-FCE23E25F784}" destId="{3EC0E67E-71E8-418D-B244-6112A567AAAE}" srcOrd="3" destOrd="0" presId="urn:microsoft.com/office/officeart/2005/8/layout/hProcess3"/>
    <dgm:cxn modelId="{F9083EE8-A2AC-45E4-A16E-D4F526C3C4B5}" type="presParOf" srcId="{09E0EBA3-E182-4F00-8754-FCE23E25F784}" destId="{55C04DF0-8229-489F-BF64-1FB7D389A46B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1BD5ED3-64A6-49AE-A112-9FC75197A149}" type="doc">
      <dgm:prSet loTypeId="urn:microsoft.com/office/officeart/2005/8/layout/hProcess3" loCatId="process" qsTypeId="urn:microsoft.com/office/officeart/2005/8/quickstyle/simple1" qsCatId="simple" csTypeId="urn:microsoft.com/office/officeart/2005/8/colors/accent1_2" csCatId="accent1" phldr="1"/>
      <dgm:spPr/>
    </dgm:pt>
    <dgm:pt modelId="{25626372-FAB0-47A5-AD8C-10B4C46985C8}" type="pres">
      <dgm:prSet presAssocID="{C1BD5ED3-64A6-49AE-A112-9FC75197A149}" presName="Name0" presStyleCnt="0">
        <dgm:presLayoutVars>
          <dgm:dir/>
          <dgm:animLvl val="lvl"/>
          <dgm:resizeHandles val="exact"/>
        </dgm:presLayoutVars>
      </dgm:prSet>
      <dgm:spPr/>
    </dgm:pt>
    <dgm:pt modelId="{B426277E-E57B-433A-8799-FAD2B801AD57}" type="pres">
      <dgm:prSet presAssocID="{C1BD5ED3-64A6-49AE-A112-9FC75197A149}" presName="dummy" presStyleCnt="0"/>
      <dgm:spPr/>
    </dgm:pt>
    <dgm:pt modelId="{EBFCF6D5-1908-4608-9741-EE6C156BCA6D}" type="pres">
      <dgm:prSet presAssocID="{C1BD5ED3-64A6-49AE-A112-9FC75197A149}" presName="linH" presStyleCnt="0"/>
      <dgm:spPr/>
    </dgm:pt>
    <dgm:pt modelId="{12F705C5-DA0F-4AD3-905C-7A45BDB53EF7}" type="pres">
      <dgm:prSet presAssocID="{C1BD5ED3-64A6-49AE-A112-9FC75197A149}" presName="padding1" presStyleCnt="0"/>
      <dgm:spPr/>
    </dgm:pt>
    <dgm:pt modelId="{FFC69A62-A282-4298-8985-73DF19FB6104}" type="pres">
      <dgm:prSet presAssocID="{C1BD5ED3-64A6-49AE-A112-9FC75197A149}" presName="padding2" presStyleCnt="0"/>
      <dgm:spPr/>
    </dgm:pt>
    <dgm:pt modelId="{1CA8E88B-7B21-4AB0-A2B6-F7544EF4C9C0}" type="pres">
      <dgm:prSet presAssocID="{C1BD5ED3-64A6-49AE-A112-9FC75197A149}" presName="negArrow" presStyleCnt="0"/>
      <dgm:spPr/>
    </dgm:pt>
    <dgm:pt modelId="{5EA909FE-FDD4-4CB7-AD93-D4FE4BA6C879}" type="pres">
      <dgm:prSet presAssocID="{C1BD5ED3-64A6-49AE-A112-9FC75197A149}" presName="backgroundArrow" presStyleLbl="node1" presStyleIdx="0" presStyleCnt="1" custAng="11314535" custScaleX="414" custScaleY="39829" custLinFactNeighborX="1997" custLinFactNeighborY="-6844"/>
      <dgm:spPr/>
    </dgm:pt>
  </dgm:ptLst>
  <dgm:cxnLst>
    <dgm:cxn modelId="{9F185CF1-E843-4535-909C-55EFE79AD29E}" type="presOf" srcId="{C1BD5ED3-64A6-49AE-A112-9FC75197A149}" destId="{25626372-FAB0-47A5-AD8C-10B4C46985C8}" srcOrd="0" destOrd="0" presId="urn:microsoft.com/office/officeart/2005/8/layout/hProcess3"/>
    <dgm:cxn modelId="{7FCDAC37-7464-4BBA-908B-9190E0FFB9F1}" type="presParOf" srcId="{25626372-FAB0-47A5-AD8C-10B4C46985C8}" destId="{B426277E-E57B-433A-8799-FAD2B801AD57}" srcOrd="0" destOrd="0" presId="urn:microsoft.com/office/officeart/2005/8/layout/hProcess3"/>
    <dgm:cxn modelId="{548A0CB6-00ED-4948-B82D-02DD46B83E70}" type="presParOf" srcId="{25626372-FAB0-47A5-AD8C-10B4C46985C8}" destId="{EBFCF6D5-1908-4608-9741-EE6C156BCA6D}" srcOrd="1" destOrd="0" presId="urn:microsoft.com/office/officeart/2005/8/layout/hProcess3"/>
    <dgm:cxn modelId="{DE47A6AC-0E49-42CA-8023-DCF64C904043}" type="presParOf" srcId="{EBFCF6D5-1908-4608-9741-EE6C156BCA6D}" destId="{12F705C5-DA0F-4AD3-905C-7A45BDB53EF7}" srcOrd="0" destOrd="0" presId="urn:microsoft.com/office/officeart/2005/8/layout/hProcess3"/>
    <dgm:cxn modelId="{5151BEC6-7CF0-4B74-A580-23943CAAD6C5}" type="presParOf" srcId="{EBFCF6D5-1908-4608-9741-EE6C156BCA6D}" destId="{FFC69A62-A282-4298-8985-73DF19FB6104}" srcOrd="1" destOrd="0" presId="urn:microsoft.com/office/officeart/2005/8/layout/hProcess3"/>
    <dgm:cxn modelId="{221169DB-68E8-4F9F-935F-D9A205D839BA}" type="presParOf" srcId="{EBFCF6D5-1908-4608-9741-EE6C156BCA6D}" destId="{1CA8E88B-7B21-4AB0-A2B6-F7544EF4C9C0}" srcOrd="2" destOrd="0" presId="urn:microsoft.com/office/officeart/2005/8/layout/hProcess3"/>
    <dgm:cxn modelId="{E39C11A5-9AF9-47DC-AD4A-7239B2DD52DE}" type="presParOf" srcId="{EBFCF6D5-1908-4608-9741-EE6C156BCA6D}" destId="{5EA909FE-FDD4-4CB7-AD93-D4FE4BA6C879}" srcOrd="3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EE611A7-3F68-4538-B85C-E7AA760054FD}" type="doc">
      <dgm:prSet loTypeId="urn:microsoft.com/office/officeart/2005/8/layout/hProcess3" loCatId="process" qsTypeId="urn:microsoft.com/office/officeart/2005/8/quickstyle/3d5" qsCatId="3D" csTypeId="urn:microsoft.com/office/officeart/2005/8/colors/colorful5" csCatId="colorful" phldr="1"/>
      <dgm:spPr/>
    </dgm:pt>
    <dgm:pt modelId="{1A1F1869-9FCB-47C2-B80F-A0E91A605DA0}">
      <dgm:prSet phldrT="[Text]"/>
      <dgm:spPr/>
      <dgm:t>
        <a:bodyPr/>
        <a:lstStyle/>
        <a:p>
          <a:r>
            <a:rPr lang="fr-BE" dirty="0" smtClean="0"/>
            <a:t>    Países </a:t>
          </a:r>
          <a:r>
            <a:rPr lang="fr-BE" dirty="0" err="1" smtClean="0"/>
            <a:t>Programa</a:t>
          </a:r>
          <a:endParaRPr lang="en-GB" dirty="0"/>
        </a:p>
      </dgm:t>
    </dgm:pt>
    <dgm:pt modelId="{4BD99172-0B7F-4463-AF8F-D6348166206B}" type="parTrans" cxnId="{98EEBE9D-8D13-4AA1-BA72-E5556F052C84}">
      <dgm:prSet/>
      <dgm:spPr/>
      <dgm:t>
        <a:bodyPr/>
        <a:lstStyle/>
        <a:p>
          <a:endParaRPr lang="en-GB"/>
        </a:p>
      </dgm:t>
    </dgm:pt>
    <dgm:pt modelId="{1FDE3C1C-500C-4C2C-8D9F-C02A2C97B47D}" type="sibTrans" cxnId="{98EEBE9D-8D13-4AA1-BA72-E5556F052C84}">
      <dgm:prSet/>
      <dgm:spPr/>
      <dgm:t>
        <a:bodyPr/>
        <a:lstStyle/>
        <a:p>
          <a:endParaRPr lang="en-GB"/>
        </a:p>
      </dgm:t>
    </dgm:pt>
    <dgm:pt modelId="{334B90E8-047D-403D-BAC3-7C7361FE1282}" type="pres">
      <dgm:prSet presAssocID="{6EE611A7-3F68-4538-B85C-E7AA760054FD}" presName="Name0" presStyleCnt="0">
        <dgm:presLayoutVars>
          <dgm:dir/>
          <dgm:animLvl val="lvl"/>
          <dgm:resizeHandles val="exact"/>
        </dgm:presLayoutVars>
      </dgm:prSet>
      <dgm:spPr/>
    </dgm:pt>
    <dgm:pt modelId="{780BD138-40CE-4E08-9723-F35D703BA8F4}" type="pres">
      <dgm:prSet presAssocID="{6EE611A7-3F68-4538-B85C-E7AA760054FD}" presName="dummy" presStyleCnt="0"/>
      <dgm:spPr/>
    </dgm:pt>
    <dgm:pt modelId="{447195E8-943C-4869-A363-1A3DAF4E3E97}" type="pres">
      <dgm:prSet presAssocID="{6EE611A7-3F68-4538-B85C-E7AA760054FD}" presName="linH" presStyleCnt="0"/>
      <dgm:spPr/>
    </dgm:pt>
    <dgm:pt modelId="{BD53040F-69CF-4276-93A9-FF1EBB18B948}" type="pres">
      <dgm:prSet presAssocID="{6EE611A7-3F68-4538-B85C-E7AA760054FD}" presName="padding1" presStyleCnt="0"/>
      <dgm:spPr/>
    </dgm:pt>
    <dgm:pt modelId="{BED1ED7A-E472-4AB6-8999-487E49E9E6F3}" type="pres">
      <dgm:prSet presAssocID="{1A1F1869-9FCB-47C2-B80F-A0E91A605DA0}" presName="linV" presStyleCnt="0"/>
      <dgm:spPr/>
    </dgm:pt>
    <dgm:pt modelId="{3396F63B-4200-46F3-999B-3A951E9E30D8}" type="pres">
      <dgm:prSet presAssocID="{1A1F1869-9FCB-47C2-B80F-A0E91A605DA0}" presName="spVertical1" presStyleCnt="0"/>
      <dgm:spPr/>
    </dgm:pt>
    <dgm:pt modelId="{972E870E-54E6-4302-B3FE-B4E8336BD22E}" type="pres">
      <dgm:prSet presAssocID="{1A1F1869-9FCB-47C2-B80F-A0E91A605DA0}" presName="parTx" presStyleLbl="revTx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6122A22-5AB1-4A11-B858-CEC46CF348CA}" type="pres">
      <dgm:prSet presAssocID="{1A1F1869-9FCB-47C2-B80F-A0E91A605DA0}" presName="spVertical2" presStyleCnt="0"/>
      <dgm:spPr/>
    </dgm:pt>
    <dgm:pt modelId="{B47F0897-0C8F-4DE8-B886-78E1284C73F7}" type="pres">
      <dgm:prSet presAssocID="{1A1F1869-9FCB-47C2-B80F-A0E91A605DA0}" presName="spVertical3" presStyleCnt="0"/>
      <dgm:spPr/>
    </dgm:pt>
    <dgm:pt modelId="{3C185562-33D3-4940-81D7-8AB656658892}" type="pres">
      <dgm:prSet presAssocID="{6EE611A7-3F68-4538-B85C-E7AA760054FD}" presName="padding2" presStyleCnt="0"/>
      <dgm:spPr/>
    </dgm:pt>
    <dgm:pt modelId="{79ABD2CB-8E06-4E74-BAA9-5C5E9250D0F9}" type="pres">
      <dgm:prSet presAssocID="{6EE611A7-3F68-4538-B85C-E7AA760054FD}" presName="negArrow" presStyleCnt="0"/>
      <dgm:spPr/>
    </dgm:pt>
    <dgm:pt modelId="{AF251F4E-65F7-4CEF-A1E3-ACE3087166BE}" type="pres">
      <dgm:prSet presAssocID="{6EE611A7-3F68-4538-B85C-E7AA760054FD}" presName="backgroundArrow" presStyleLbl="node1" presStyleIdx="0" presStyleCnt="1" custAng="11245735" custLinFactNeighborX="95070" custLinFactNeighborY="38733"/>
      <dgm:spPr/>
    </dgm:pt>
  </dgm:ptLst>
  <dgm:cxnLst>
    <dgm:cxn modelId="{431ED5DE-222D-4279-B6B8-D86194382FBB}" type="presOf" srcId="{1A1F1869-9FCB-47C2-B80F-A0E91A605DA0}" destId="{972E870E-54E6-4302-B3FE-B4E8336BD22E}" srcOrd="0" destOrd="0" presId="urn:microsoft.com/office/officeart/2005/8/layout/hProcess3"/>
    <dgm:cxn modelId="{98EEBE9D-8D13-4AA1-BA72-E5556F052C84}" srcId="{6EE611A7-3F68-4538-B85C-E7AA760054FD}" destId="{1A1F1869-9FCB-47C2-B80F-A0E91A605DA0}" srcOrd="0" destOrd="0" parTransId="{4BD99172-0B7F-4463-AF8F-D6348166206B}" sibTransId="{1FDE3C1C-500C-4C2C-8D9F-C02A2C97B47D}"/>
    <dgm:cxn modelId="{9C80401C-C57F-4525-A3E8-BDAF8B49097E}" type="presOf" srcId="{6EE611A7-3F68-4538-B85C-E7AA760054FD}" destId="{334B90E8-047D-403D-BAC3-7C7361FE1282}" srcOrd="0" destOrd="0" presId="urn:microsoft.com/office/officeart/2005/8/layout/hProcess3"/>
    <dgm:cxn modelId="{635B913C-4C29-4EBB-B776-B9AEF22CB959}" type="presParOf" srcId="{334B90E8-047D-403D-BAC3-7C7361FE1282}" destId="{780BD138-40CE-4E08-9723-F35D703BA8F4}" srcOrd="0" destOrd="0" presId="urn:microsoft.com/office/officeart/2005/8/layout/hProcess3"/>
    <dgm:cxn modelId="{729D067A-9EAC-4B43-A86F-2473B97E0F59}" type="presParOf" srcId="{334B90E8-047D-403D-BAC3-7C7361FE1282}" destId="{447195E8-943C-4869-A363-1A3DAF4E3E97}" srcOrd="1" destOrd="0" presId="urn:microsoft.com/office/officeart/2005/8/layout/hProcess3"/>
    <dgm:cxn modelId="{601EF726-A66B-40DB-A78C-3B0A27E6D152}" type="presParOf" srcId="{447195E8-943C-4869-A363-1A3DAF4E3E97}" destId="{BD53040F-69CF-4276-93A9-FF1EBB18B948}" srcOrd="0" destOrd="0" presId="urn:microsoft.com/office/officeart/2005/8/layout/hProcess3"/>
    <dgm:cxn modelId="{D1E19AC1-3FF1-49E6-B774-D114377506A8}" type="presParOf" srcId="{447195E8-943C-4869-A363-1A3DAF4E3E97}" destId="{BED1ED7A-E472-4AB6-8999-487E49E9E6F3}" srcOrd="1" destOrd="0" presId="urn:microsoft.com/office/officeart/2005/8/layout/hProcess3"/>
    <dgm:cxn modelId="{F1CBCE4F-C27B-4599-B913-4515270E1038}" type="presParOf" srcId="{BED1ED7A-E472-4AB6-8999-487E49E9E6F3}" destId="{3396F63B-4200-46F3-999B-3A951E9E30D8}" srcOrd="0" destOrd="0" presId="urn:microsoft.com/office/officeart/2005/8/layout/hProcess3"/>
    <dgm:cxn modelId="{AF0FA92A-B819-4238-AC09-103207D259A1}" type="presParOf" srcId="{BED1ED7A-E472-4AB6-8999-487E49E9E6F3}" destId="{972E870E-54E6-4302-B3FE-B4E8336BD22E}" srcOrd="1" destOrd="0" presId="urn:microsoft.com/office/officeart/2005/8/layout/hProcess3"/>
    <dgm:cxn modelId="{C995BDD5-E6C8-45D2-8C6F-7805BF96D40B}" type="presParOf" srcId="{BED1ED7A-E472-4AB6-8999-487E49E9E6F3}" destId="{D6122A22-5AB1-4A11-B858-CEC46CF348CA}" srcOrd="2" destOrd="0" presId="urn:microsoft.com/office/officeart/2005/8/layout/hProcess3"/>
    <dgm:cxn modelId="{D78DD8ED-CC18-4D46-87C2-1FBC5D468C3A}" type="presParOf" srcId="{BED1ED7A-E472-4AB6-8999-487E49E9E6F3}" destId="{B47F0897-0C8F-4DE8-B886-78E1284C73F7}" srcOrd="3" destOrd="0" presId="urn:microsoft.com/office/officeart/2005/8/layout/hProcess3"/>
    <dgm:cxn modelId="{C2717D52-4D64-4C5F-A856-5638B8CC5BF9}" type="presParOf" srcId="{447195E8-943C-4869-A363-1A3DAF4E3E97}" destId="{3C185562-33D3-4940-81D7-8AB656658892}" srcOrd="2" destOrd="0" presId="urn:microsoft.com/office/officeart/2005/8/layout/hProcess3"/>
    <dgm:cxn modelId="{8F0AF863-3070-4D6B-A59A-2272CAC98710}" type="presParOf" srcId="{447195E8-943C-4869-A363-1A3DAF4E3E97}" destId="{79ABD2CB-8E06-4E74-BAA9-5C5E9250D0F9}" srcOrd="3" destOrd="0" presId="urn:microsoft.com/office/officeart/2005/8/layout/hProcess3"/>
    <dgm:cxn modelId="{0E138B4C-40A1-4CA7-BCE9-225F414F7218}" type="presParOf" srcId="{447195E8-943C-4869-A363-1A3DAF4E3E97}" destId="{AF251F4E-65F7-4CEF-A1E3-ACE3087166BE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93FFDCB-05E4-4EBF-AF88-E68CCBBBFEB9}" type="doc">
      <dgm:prSet loTypeId="urn:microsoft.com/office/officeart/2005/8/layout/hList6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GB"/>
        </a:p>
      </dgm:t>
    </dgm:pt>
    <dgm:pt modelId="{00488D16-8FB9-421F-A04B-CC3E31931AFF}">
      <dgm:prSet phldrT="[Text]"/>
      <dgm:spPr>
        <a:ln>
          <a:noFill/>
        </a:ln>
      </dgm:spPr>
      <dgm:t>
        <a:bodyPr/>
        <a:lstStyle/>
        <a:p>
          <a:r>
            <a:rPr lang="en-GB" b="1" dirty="0" err="1" smtClean="0">
              <a:solidFill>
                <a:schemeClr val="tx1"/>
              </a:solidFill>
            </a:rPr>
            <a:t>Proyectos</a:t>
          </a:r>
          <a:r>
            <a:rPr lang="en-GB" b="1" dirty="0" smtClean="0">
              <a:solidFill>
                <a:schemeClr val="tx1"/>
              </a:solidFill>
            </a:rPr>
            <a:t> </a:t>
          </a:r>
          <a:r>
            <a:rPr lang="en-GB" b="1" dirty="0" err="1" smtClean="0">
              <a:solidFill>
                <a:schemeClr val="tx1"/>
              </a:solidFill>
            </a:rPr>
            <a:t>nacionales</a:t>
          </a:r>
          <a:r>
            <a:rPr lang="en-GB" b="1" dirty="0" smtClean="0">
              <a:solidFill>
                <a:schemeClr val="tx1"/>
              </a:solidFill>
            </a:rPr>
            <a:t>: </a:t>
          </a:r>
        </a:p>
        <a:p>
          <a:r>
            <a:rPr lang="en-GB" b="1" dirty="0" smtClean="0"/>
            <a:t>1 País </a:t>
          </a:r>
          <a:r>
            <a:rPr lang="en-GB" b="1" dirty="0" err="1" smtClean="0"/>
            <a:t>Asociado</a:t>
          </a:r>
          <a:r>
            <a:rPr lang="en-GB" b="1" dirty="0" smtClean="0"/>
            <a:t> </a:t>
          </a:r>
        </a:p>
        <a:p>
          <a:r>
            <a:rPr lang="en-GB" b="1" dirty="0" smtClean="0"/>
            <a:t>+ </a:t>
          </a:r>
        </a:p>
        <a:p>
          <a:r>
            <a:rPr lang="en-GB" b="1" dirty="0" smtClean="0"/>
            <a:t>2 </a:t>
          </a:r>
          <a:r>
            <a:rPr lang="en-GB" b="1" dirty="0" err="1" smtClean="0"/>
            <a:t>Países</a:t>
          </a:r>
          <a:r>
            <a:rPr lang="en-GB" b="1" dirty="0" smtClean="0"/>
            <a:t> </a:t>
          </a:r>
          <a:r>
            <a:rPr lang="en-GB" b="1" dirty="0" err="1" smtClean="0"/>
            <a:t>Programa</a:t>
          </a:r>
          <a:endParaRPr lang="en-GB" dirty="0"/>
        </a:p>
      </dgm:t>
    </dgm:pt>
    <dgm:pt modelId="{04E1EFB7-6751-4655-87BC-8402870CB5D3}" type="parTrans" cxnId="{FCF2DEBE-3D8C-42B1-AAAA-EE6FECC0A6CF}">
      <dgm:prSet/>
      <dgm:spPr/>
      <dgm:t>
        <a:bodyPr/>
        <a:lstStyle/>
        <a:p>
          <a:endParaRPr lang="en-GB"/>
        </a:p>
      </dgm:t>
    </dgm:pt>
    <dgm:pt modelId="{36932037-8254-457B-AEF4-E92628E27E08}" type="sibTrans" cxnId="{FCF2DEBE-3D8C-42B1-AAAA-EE6FECC0A6CF}">
      <dgm:prSet/>
      <dgm:spPr/>
      <dgm:t>
        <a:bodyPr/>
        <a:lstStyle/>
        <a:p>
          <a:endParaRPr lang="en-GB"/>
        </a:p>
      </dgm:t>
    </dgm:pt>
    <dgm:pt modelId="{FB80DF2E-E917-4057-AF0A-0AA82221ADF0}">
      <dgm:prSet/>
      <dgm:spPr>
        <a:ln>
          <a:noFill/>
        </a:ln>
      </dgm:spPr>
      <dgm:t>
        <a:bodyPr/>
        <a:lstStyle/>
        <a:p>
          <a:r>
            <a:rPr lang="en-GB" b="1" dirty="0" err="1" smtClean="0">
              <a:solidFill>
                <a:schemeClr val="tx1"/>
              </a:solidFill>
            </a:rPr>
            <a:t>Proyectos</a:t>
          </a:r>
          <a:r>
            <a:rPr lang="en-GB" b="1" dirty="0" smtClean="0">
              <a:solidFill>
                <a:schemeClr val="tx1"/>
              </a:solidFill>
            </a:rPr>
            <a:t> multi-</a:t>
          </a:r>
          <a:r>
            <a:rPr lang="en-GB" b="1" dirty="0" err="1" smtClean="0">
              <a:solidFill>
                <a:schemeClr val="tx1"/>
              </a:solidFill>
            </a:rPr>
            <a:t>nacionales</a:t>
          </a:r>
          <a:endParaRPr lang="en-GB" b="1" dirty="0" smtClean="0">
            <a:solidFill>
              <a:schemeClr val="tx1"/>
            </a:solidFill>
          </a:endParaRPr>
        </a:p>
        <a:p>
          <a:r>
            <a:rPr lang="en-GB" b="1" dirty="0" smtClean="0"/>
            <a:t>2 </a:t>
          </a:r>
          <a:r>
            <a:rPr lang="en-GB" b="1" dirty="0" err="1" smtClean="0"/>
            <a:t>Países</a:t>
          </a:r>
          <a:r>
            <a:rPr lang="en-GB" b="1" dirty="0" smtClean="0"/>
            <a:t> </a:t>
          </a:r>
          <a:r>
            <a:rPr lang="en-GB" b="1" dirty="0" err="1" smtClean="0"/>
            <a:t>asociados</a:t>
          </a:r>
          <a:r>
            <a:rPr lang="en-GB" b="1" dirty="0" smtClean="0"/>
            <a:t> </a:t>
          </a:r>
        </a:p>
        <a:p>
          <a:r>
            <a:rPr lang="en-GB" b="1" dirty="0" smtClean="0"/>
            <a:t>+ 2Países </a:t>
          </a:r>
          <a:r>
            <a:rPr lang="en-GB" b="1" dirty="0" err="1" smtClean="0"/>
            <a:t>Programa</a:t>
          </a:r>
          <a:endParaRPr lang="en-GB" dirty="0"/>
        </a:p>
      </dgm:t>
    </dgm:pt>
    <dgm:pt modelId="{A32A7B61-6699-48E6-B5B9-61849834DEF4}" type="parTrans" cxnId="{4E7D4727-EA22-4B45-9762-62D1B71236A1}">
      <dgm:prSet/>
      <dgm:spPr/>
      <dgm:t>
        <a:bodyPr/>
        <a:lstStyle/>
        <a:p>
          <a:endParaRPr lang="en-GB"/>
        </a:p>
      </dgm:t>
    </dgm:pt>
    <dgm:pt modelId="{1618C56F-981B-41A4-BEA5-55801AB2FCE5}" type="sibTrans" cxnId="{4E7D4727-EA22-4B45-9762-62D1B71236A1}">
      <dgm:prSet/>
      <dgm:spPr/>
      <dgm:t>
        <a:bodyPr/>
        <a:lstStyle/>
        <a:p>
          <a:endParaRPr lang="en-GB"/>
        </a:p>
      </dgm:t>
    </dgm:pt>
    <dgm:pt modelId="{1E7F7810-B23D-426E-8307-8C76488B6F4A}" type="pres">
      <dgm:prSet presAssocID="{D93FFDCB-05E4-4EBF-AF88-E68CCBBBFEB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BD50B0CD-5DE9-4FAD-B735-298C595B9379}" type="pres">
      <dgm:prSet presAssocID="{00488D16-8FB9-421F-A04B-CC3E31931AFF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22717FD-9597-4CB8-A670-3992F3872A41}" type="pres">
      <dgm:prSet presAssocID="{36932037-8254-457B-AEF4-E92628E27E08}" presName="sibTrans" presStyleCnt="0"/>
      <dgm:spPr/>
    </dgm:pt>
    <dgm:pt modelId="{3C398523-14DF-44FA-A418-3CA6C1C63A3F}" type="pres">
      <dgm:prSet presAssocID="{FB80DF2E-E917-4057-AF0A-0AA82221ADF0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4E7D4727-EA22-4B45-9762-62D1B71236A1}" srcId="{D93FFDCB-05E4-4EBF-AF88-E68CCBBBFEB9}" destId="{FB80DF2E-E917-4057-AF0A-0AA82221ADF0}" srcOrd="1" destOrd="0" parTransId="{A32A7B61-6699-48E6-B5B9-61849834DEF4}" sibTransId="{1618C56F-981B-41A4-BEA5-55801AB2FCE5}"/>
    <dgm:cxn modelId="{FCF2DEBE-3D8C-42B1-AAAA-EE6FECC0A6CF}" srcId="{D93FFDCB-05E4-4EBF-AF88-E68CCBBBFEB9}" destId="{00488D16-8FB9-421F-A04B-CC3E31931AFF}" srcOrd="0" destOrd="0" parTransId="{04E1EFB7-6751-4655-87BC-8402870CB5D3}" sibTransId="{36932037-8254-457B-AEF4-E92628E27E08}"/>
    <dgm:cxn modelId="{258FA5BD-C868-4526-A868-659173DAA019}" type="presOf" srcId="{00488D16-8FB9-421F-A04B-CC3E31931AFF}" destId="{BD50B0CD-5DE9-4FAD-B735-298C595B9379}" srcOrd="0" destOrd="0" presId="urn:microsoft.com/office/officeart/2005/8/layout/hList6"/>
    <dgm:cxn modelId="{AD6DE7E5-6720-4D3D-9F66-51CFC7E70FBB}" type="presOf" srcId="{FB80DF2E-E917-4057-AF0A-0AA82221ADF0}" destId="{3C398523-14DF-44FA-A418-3CA6C1C63A3F}" srcOrd="0" destOrd="0" presId="urn:microsoft.com/office/officeart/2005/8/layout/hList6"/>
    <dgm:cxn modelId="{5E80585F-575E-4DF4-BED5-F9CDC6FD2908}" type="presOf" srcId="{D93FFDCB-05E4-4EBF-AF88-E68CCBBBFEB9}" destId="{1E7F7810-B23D-426E-8307-8C76488B6F4A}" srcOrd="0" destOrd="0" presId="urn:microsoft.com/office/officeart/2005/8/layout/hList6"/>
    <dgm:cxn modelId="{924B6983-9C34-4336-972A-BDB327E7DE2A}" type="presParOf" srcId="{1E7F7810-B23D-426E-8307-8C76488B6F4A}" destId="{BD50B0CD-5DE9-4FAD-B735-298C595B9379}" srcOrd="0" destOrd="0" presId="urn:microsoft.com/office/officeart/2005/8/layout/hList6"/>
    <dgm:cxn modelId="{8C082048-F2BF-4816-BB25-5D7CD2496F3C}" type="presParOf" srcId="{1E7F7810-B23D-426E-8307-8C76488B6F4A}" destId="{F22717FD-9597-4CB8-A670-3992F3872A41}" srcOrd="1" destOrd="0" presId="urn:microsoft.com/office/officeart/2005/8/layout/hList6"/>
    <dgm:cxn modelId="{4AF1F7C1-4752-424C-B8AF-80C160F1A42E}" type="presParOf" srcId="{1E7F7810-B23D-426E-8307-8C76488B6F4A}" destId="{3C398523-14DF-44FA-A418-3CA6C1C63A3F}" srcOrd="2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2513CA07-0847-4C0C-830E-C97BFE5616CE}" type="doc">
      <dgm:prSet loTypeId="urn:microsoft.com/office/officeart/2005/8/layout/vList2" loCatId="list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4639AB55-0E51-4665-85BE-11852D1E0F2F}" type="pres">
      <dgm:prSet presAssocID="{2513CA07-0847-4C0C-830E-C97BFE5616C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</dgm:ptLst>
  <dgm:cxnLst>
    <dgm:cxn modelId="{047CC37D-8B9E-445E-AC12-8B80AD322481}" type="presOf" srcId="{2513CA07-0847-4C0C-830E-C97BFE5616CE}" destId="{4639AB55-0E51-4665-85BE-11852D1E0F2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2513CA07-0847-4C0C-830E-C97BFE5616CE}" type="doc">
      <dgm:prSet loTypeId="urn:microsoft.com/office/officeart/2005/8/layout/vList2" loCatId="list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4639AB55-0E51-4665-85BE-11852D1E0F2F}" type="pres">
      <dgm:prSet presAssocID="{2513CA07-0847-4C0C-830E-C97BFE5616C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</dgm:ptLst>
  <dgm:cxnLst>
    <dgm:cxn modelId="{1FE68490-A4E3-4E65-BE8D-F5395B7D746E}" type="presOf" srcId="{2513CA07-0847-4C0C-830E-C97BFE5616CE}" destId="{4639AB55-0E51-4665-85BE-11852D1E0F2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2F895FEE-1DBE-42EB-A958-14B0FF20C726}" type="doc">
      <dgm:prSet loTypeId="urn:microsoft.com/office/officeart/2005/8/layout/arrow4" loCatId="process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en-GB"/>
        </a:p>
      </dgm:t>
    </dgm:pt>
    <dgm:pt modelId="{693A94D9-ECD9-449A-9D69-A57885431AE9}">
      <dgm:prSet phldrT="[Text]" custT="1"/>
      <dgm:spPr/>
      <dgm:t>
        <a:bodyPr/>
        <a:lstStyle/>
        <a:p>
          <a:r>
            <a:rPr lang="en-GB" sz="2800" b="0" dirty="0" smtClean="0">
              <a:solidFill>
                <a:schemeClr val="bg1"/>
              </a:solidFill>
            </a:rPr>
            <a:t>Los </a:t>
          </a:r>
          <a:r>
            <a:rPr lang="en-GB" sz="2800" b="0" dirty="0" err="1" smtClean="0">
              <a:solidFill>
                <a:schemeClr val="bg1"/>
              </a:solidFill>
            </a:rPr>
            <a:t>proyectos</a:t>
          </a:r>
          <a:r>
            <a:rPr lang="en-GB" sz="2800" b="0" dirty="0" smtClean="0">
              <a:solidFill>
                <a:schemeClr val="bg1"/>
              </a:solidFill>
            </a:rPr>
            <a:t> del </a:t>
          </a:r>
          <a:r>
            <a:rPr lang="en-GB" sz="2800" b="0" dirty="0" smtClean="0">
              <a:solidFill>
                <a:schemeClr val="tx1"/>
              </a:solidFill>
            </a:rPr>
            <a:t>Caribe</a:t>
          </a:r>
          <a:r>
            <a:rPr lang="en-GB" sz="2800" b="0" dirty="0" smtClean="0">
              <a:solidFill>
                <a:schemeClr val="bg1"/>
              </a:solidFill>
            </a:rPr>
            <a:t> </a:t>
          </a:r>
          <a:r>
            <a:rPr lang="en-GB" sz="2800" b="0" dirty="0" err="1" smtClean="0">
              <a:solidFill>
                <a:schemeClr val="bg1"/>
              </a:solidFill>
            </a:rPr>
            <a:t>pueden</a:t>
          </a:r>
          <a:r>
            <a:rPr lang="en-GB" sz="2800" b="0" dirty="0" smtClean="0">
              <a:solidFill>
                <a:schemeClr val="bg1"/>
              </a:solidFill>
            </a:rPr>
            <a:t> </a:t>
          </a:r>
          <a:r>
            <a:rPr lang="en-GB" sz="2800" b="0" dirty="0" err="1" smtClean="0">
              <a:solidFill>
                <a:schemeClr val="bg1"/>
              </a:solidFill>
            </a:rPr>
            <a:t>ser</a:t>
          </a:r>
          <a:r>
            <a:rPr lang="en-GB" sz="2800" b="0" dirty="0" smtClean="0">
              <a:solidFill>
                <a:schemeClr val="bg1"/>
              </a:solidFill>
            </a:rPr>
            <a:t> </a:t>
          </a:r>
          <a:r>
            <a:rPr lang="en-GB" sz="2800" b="0" dirty="0" err="1" smtClean="0">
              <a:solidFill>
                <a:schemeClr val="tx1"/>
              </a:solidFill>
            </a:rPr>
            <a:t>nacionales</a:t>
          </a:r>
          <a:r>
            <a:rPr lang="en-GB" sz="2800" b="0" dirty="0" smtClean="0">
              <a:solidFill>
                <a:schemeClr val="tx1"/>
              </a:solidFill>
            </a:rPr>
            <a:t> /</a:t>
          </a:r>
          <a:r>
            <a:rPr lang="en-GB" sz="2800" b="0" dirty="0" err="1" smtClean="0">
              <a:solidFill>
                <a:schemeClr val="tx1"/>
              </a:solidFill>
            </a:rPr>
            <a:t>multinacionales</a:t>
          </a:r>
          <a:endParaRPr lang="en-GB" sz="2800" b="0" dirty="0">
            <a:solidFill>
              <a:schemeClr val="bg1"/>
            </a:solidFill>
          </a:endParaRPr>
        </a:p>
      </dgm:t>
    </dgm:pt>
    <dgm:pt modelId="{EECCEB39-818D-47BB-AE43-02B30155BC14}" type="parTrans" cxnId="{C2B73223-F3D6-4801-859C-52278A941D02}">
      <dgm:prSet/>
      <dgm:spPr/>
      <dgm:t>
        <a:bodyPr/>
        <a:lstStyle/>
        <a:p>
          <a:endParaRPr lang="en-GB"/>
        </a:p>
      </dgm:t>
    </dgm:pt>
    <dgm:pt modelId="{75F35097-0374-44EE-BA12-592CC209836D}" type="sibTrans" cxnId="{C2B73223-F3D6-4801-859C-52278A941D02}">
      <dgm:prSet/>
      <dgm:spPr/>
      <dgm:t>
        <a:bodyPr/>
        <a:lstStyle/>
        <a:p>
          <a:endParaRPr lang="en-GB"/>
        </a:p>
      </dgm:t>
    </dgm:pt>
    <dgm:pt modelId="{FC7EB7B0-B59E-4F6C-91DC-2ADBF469F091}">
      <dgm:prSet custT="1"/>
      <dgm:spPr/>
      <dgm:t>
        <a:bodyPr/>
        <a:lstStyle/>
        <a:p>
          <a:r>
            <a:rPr lang="en-GB" sz="2800" b="0" dirty="0" smtClean="0">
              <a:solidFill>
                <a:schemeClr val="bg1"/>
              </a:solidFill>
            </a:rPr>
            <a:t>Los </a:t>
          </a:r>
          <a:r>
            <a:rPr lang="en-GB" sz="2800" b="0" dirty="0" err="1" smtClean="0">
              <a:solidFill>
                <a:schemeClr val="bg1"/>
              </a:solidFill>
            </a:rPr>
            <a:t>proyectos</a:t>
          </a:r>
          <a:r>
            <a:rPr lang="en-GB" sz="2800" b="0" dirty="0" smtClean="0">
              <a:solidFill>
                <a:schemeClr val="bg1"/>
              </a:solidFill>
            </a:rPr>
            <a:t> de </a:t>
          </a:r>
          <a:r>
            <a:rPr lang="en-GB" sz="2800" b="0" dirty="0" err="1" smtClean="0">
              <a:solidFill>
                <a:schemeClr val="tx1"/>
              </a:solidFill>
            </a:rPr>
            <a:t>América</a:t>
          </a:r>
          <a:r>
            <a:rPr lang="en-GB" sz="2800" b="0" dirty="0" smtClean="0">
              <a:solidFill>
                <a:schemeClr val="bg1"/>
              </a:solidFill>
            </a:rPr>
            <a:t>  </a:t>
          </a:r>
          <a:r>
            <a:rPr lang="en-GB" sz="2800" b="0" dirty="0" smtClean="0">
              <a:solidFill>
                <a:schemeClr val="tx1"/>
              </a:solidFill>
            </a:rPr>
            <a:t>Latina </a:t>
          </a:r>
          <a:r>
            <a:rPr lang="en-GB" sz="2800" b="0" dirty="0" err="1" smtClean="0">
              <a:solidFill>
                <a:schemeClr val="bg1"/>
              </a:solidFill>
            </a:rPr>
            <a:t>deben</a:t>
          </a:r>
          <a:r>
            <a:rPr lang="en-GB" sz="2800" b="0" dirty="0" smtClean="0">
              <a:solidFill>
                <a:schemeClr val="bg1"/>
              </a:solidFill>
            </a:rPr>
            <a:t> </a:t>
          </a:r>
          <a:r>
            <a:rPr lang="en-GB" sz="2800" b="0" dirty="0" err="1" smtClean="0">
              <a:solidFill>
                <a:schemeClr val="bg1"/>
              </a:solidFill>
            </a:rPr>
            <a:t>ser</a:t>
          </a:r>
          <a:r>
            <a:rPr lang="en-GB" sz="2800" b="0" dirty="0" smtClean="0">
              <a:solidFill>
                <a:schemeClr val="bg1"/>
              </a:solidFill>
            </a:rPr>
            <a:t> </a:t>
          </a:r>
          <a:r>
            <a:rPr lang="en-GB" sz="2800" b="0" dirty="0" err="1" smtClean="0">
              <a:solidFill>
                <a:schemeClr val="tx1"/>
              </a:solidFill>
            </a:rPr>
            <a:t>siempre</a:t>
          </a:r>
          <a:r>
            <a:rPr lang="en-GB" sz="2800" b="0" dirty="0" smtClean="0">
              <a:solidFill>
                <a:schemeClr val="tx1"/>
              </a:solidFill>
            </a:rPr>
            <a:t> </a:t>
          </a:r>
          <a:r>
            <a:rPr lang="en-GB" sz="2800" b="0" dirty="0" err="1" smtClean="0">
              <a:solidFill>
                <a:schemeClr val="tx1"/>
              </a:solidFill>
            </a:rPr>
            <a:t>multinacionales</a:t>
          </a:r>
          <a:endParaRPr lang="en-GB" sz="2800" b="0" dirty="0">
            <a:solidFill>
              <a:schemeClr val="bg1"/>
            </a:solidFill>
          </a:endParaRPr>
        </a:p>
      </dgm:t>
    </dgm:pt>
    <dgm:pt modelId="{86ACDFFB-AB4E-4A39-91A4-8015104D5AC2}" type="parTrans" cxnId="{81FD315E-DEF6-4FFC-8DD4-D1E2BB8B3D15}">
      <dgm:prSet/>
      <dgm:spPr/>
      <dgm:t>
        <a:bodyPr/>
        <a:lstStyle/>
        <a:p>
          <a:endParaRPr lang="en-GB"/>
        </a:p>
      </dgm:t>
    </dgm:pt>
    <dgm:pt modelId="{1A87261A-C45B-4B9D-B227-99DBCBB33730}" type="sibTrans" cxnId="{81FD315E-DEF6-4FFC-8DD4-D1E2BB8B3D15}">
      <dgm:prSet/>
      <dgm:spPr/>
      <dgm:t>
        <a:bodyPr/>
        <a:lstStyle/>
        <a:p>
          <a:endParaRPr lang="en-GB"/>
        </a:p>
      </dgm:t>
    </dgm:pt>
    <dgm:pt modelId="{1B21A5EF-E488-4E7D-A8C0-D5CD8A0832E5}" type="pres">
      <dgm:prSet presAssocID="{2F895FEE-1DBE-42EB-A958-14B0FF20C726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E1A75E15-F89E-424E-8B52-599BADB6CEFF}" type="pres">
      <dgm:prSet presAssocID="{693A94D9-ECD9-449A-9D69-A57885431AE9}" presName="upArrow" presStyleLbl="node1" presStyleIdx="0" presStyleCnt="2" custLinFactNeighborX="-13012"/>
      <dgm:spPr>
        <a:ln>
          <a:noFill/>
        </a:ln>
      </dgm:spPr>
    </dgm:pt>
    <dgm:pt modelId="{F5135129-4703-4ED0-99CF-143E0A01B9B1}" type="pres">
      <dgm:prSet presAssocID="{693A94D9-ECD9-449A-9D69-A57885431AE9}" presName="upArrowText" presStyleLbl="revTx" presStyleIdx="0" presStyleCnt="2" custScaleX="120411" custScaleY="128864" custLinFactNeighborX="16520" custLinFactNeighborY="3525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CC4A978-BC44-44FB-BFB5-2A6783BBA20A}" type="pres">
      <dgm:prSet presAssocID="{FC7EB7B0-B59E-4F6C-91DC-2ADBF469F091}" presName="downArrow" presStyleLbl="node1" presStyleIdx="1" presStyleCnt="2"/>
      <dgm:spPr>
        <a:solidFill>
          <a:schemeClr val="accent5"/>
        </a:solidFill>
        <a:ln>
          <a:noFill/>
        </a:ln>
      </dgm:spPr>
    </dgm:pt>
    <dgm:pt modelId="{9304EF86-DF04-4D10-A628-6B8F24148A88}" type="pres">
      <dgm:prSet presAssocID="{FC7EB7B0-B59E-4F6C-91DC-2ADBF469F091}" presName="downArrowText" presStyleLbl="revTx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81FD315E-DEF6-4FFC-8DD4-D1E2BB8B3D15}" srcId="{2F895FEE-1DBE-42EB-A958-14B0FF20C726}" destId="{FC7EB7B0-B59E-4F6C-91DC-2ADBF469F091}" srcOrd="1" destOrd="0" parTransId="{86ACDFFB-AB4E-4A39-91A4-8015104D5AC2}" sibTransId="{1A87261A-C45B-4B9D-B227-99DBCBB33730}"/>
    <dgm:cxn modelId="{1FC4E0A1-FEF4-49A1-8A87-61338E710537}" type="presOf" srcId="{FC7EB7B0-B59E-4F6C-91DC-2ADBF469F091}" destId="{9304EF86-DF04-4D10-A628-6B8F24148A88}" srcOrd="0" destOrd="0" presId="urn:microsoft.com/office/officeart/2005/8/layout/arrow4"/>
    <dgm:cxn modelId="{C2B73223-F3D6-4801-859C-52278A941D02}" srcId="{2F895FEE-1DBE-42EB-A958-14B0FF20C726}" destId="{693A94D9-ECD9-449A-9D69-A57885431AE9}" srcOrd="0" destOrd="0" parTransId="{EECCEB39-818D-47BB-AE43-02B30155BC14}" sibTransId="{75F35097-0374-44EE-BA12-592CC209836D}"/>
    <dgm:cxn modelId="{63B7951D-6793-4286-8203-1B15A75DD84F}" type="presOf" srcId="{693A94D9-ECD9-449A-9D69-A57885431AE9}" destId="{F5135129-4703-4ED0-99CF-143E0A01B9B1}" srcOrd="0" destOrd="0" presId="urn:microsoft.com/office/officeart/2005/8/layout/arrow4"/>
    <dgm:cxn modelId="{7D6D61E9-27D5-4AB7-BE1C-5BCDD41BC35B}" type="presOf" srcId="{2F895FEE-1DBE-42EB-A958-14B0FF20C726}" destId="{1B21A5EF-E488-4E7D-A8C0-D5CD8A0832E5}" srcOrd="0" destOrd="0" presId="urn:microsoft.com/office/officeart/2005/8/layout/arrow4"/>
    <dgm:cxn modelId="{3FB3A42A-D333-4DA7-8ABC-FF1D0405EB1D}" type="presParOf" srcId="{1B21A5EF-E488-4E7D-A8C0-D5CD8A0832E5}" destId="{E1A75E15-F89E-424E-8B52-599BADB6CEFF}" srcOrd="0" destOrd="0" presId="urn:microsoft.com/office/officeart/2005/8/layout/arrow4"/>
    <dgm:cxn modelId="{0BF4B92B-9499-49C4-844A-7065468E1AFC}" type="presParOf" srcId="{1B21A5EF-E488-4E7D-A8C0-D5CD8A0832E5}" destId="{F5135129-4703-4ED0-99CF-143E0A01B9B1}" srcOrd="1" destOrd="0" presId="urn:microsoft.com/office/officeart/2005/8/layout/arrow4"/>
    <dgm:cxn modelId="{A696FAA5-29BC-4BAF-BF31-8C712E693D9B}" type="presParOf" srcId="{1B21A5EF-E488-4E7D-A8C0-D5CD8A0832E5}" destId="{DCC4A978-BC44-44FB-BFB5-2A6783BBA20A}" srcOrd="2" destOrd="0" presId="urn:microsoft.com/office/officeart/2005/8/layout/arrow4"/>
    <dgm:cxn modelId="{46CAC692-5857-4674-A186-DD86C3E5D8B7}" type="presParOf" srcId="{1B21A5EF-E488-4E7D-A8C0-D5CD8A0832E5}" destId="{9304EF86-DF04-4D10-A628-6B8F24148A88}" srcOrd="3" destOrd="0" presId="urn:microsoft.com/office/officeart/2005/8/layout/arrow4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22887B70-A13C-49A4-9466-20BF01E98D9C}" type="doc">
      <dgm:prSet loTypeId="urn:microsoft.com/office/officeart/2005/8/layout/vList5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GB"/>
        </a:p>
      </dgm:t>
    </dgm:pt>
    <dgm:pt modelId="{BE21E8F2-2A19-4650-9941-8E906D9E7DCE}">
      <dgm:prSet phldrT="[Text]"/>
      <dgm:spPr/>
      <dgm:t>
        <a:bodyPr/>
        <a:lstStyle/>
        <a:p>
          <a:r>
            <a:rPr lang="es-ES" b="1" dirty="0" smtClean="0"/>
            <a:t>2015</a:t>
          </a:r>
        </a:p>
        <a:p>
          <a:r>
            <a:rPr lang="es-ES" altLang="en-US" dirty="0" smtClean="0">
              <a:ea typeface="ＭＳ Ｐゴシック" charset="-128"/>
            </a:rPr>
            <a:t>3 proyectos coordinados</a:t>
          </a:r>
          <a:endParaRPr lang="en-GB" dirty="0"/>
        </a:p>
      </dgm:t>
    </dgm:pt>
    <dgm:pt modelId="{E4B78A66-C47D-4CEC-9093-F2BC87EFBA33}" type="parTrans" cxnId="{A370CBEA-3EB7-462A-9163-4FDB26130C98}">
      <dgm:prSet/>
      <dgm:spPr/>
      <dgm:t>
        <a:bodyPr/>
        <a:lstStyle/>
        <a:p>
          <a:endParaRPr lang="en-GB"/>
        </a:p>
      </dgm:t>
    </dgm:pt>
    <dgm:pt modelId="{06B013F7-8B07-4C90-927B-C983698BF237}" type="sibTrans" cxnId="{A370CBEA-3EB7-462A-9163-4FDB26130C98}">
      <dgm:prSet/>
      <dgm:spPr/>
      <dgm:t>
        <a:bodyPr/>
        <a:lstStyle/>
        <a:p>
          <a:endParaRPr lang="en-GB"/>
        </a:p>
      </dgm:t>
    </dgm:pt>
    <dgm:pt modelId="{7777B11E-6218-4A89-86BA-14B0EB96A066}">
      <dgm:prSet phldrT="[Text]"/>
      <dgm:spPr/>
      <dgm:t>
        <a:bodyPr/>
        <a:lstStyle/>
        <a:p>
          <a:pPr rtl="0"/>
          <a:r>
            <a:rPr lang="es-ES" altLang="en-US" smtClean="0">
              <a:ea typeface="ＭＳ Ｐゴシック" charset="-128"/>
            </a:rPr>
            <a:t>Argentina (1)</a:t>
          </a:r>
          <a:endParaRPr lang="en-GB" dirty="0"/>
        </a:p>
      </dgm:t>
    </dgm:pt>
    <dgm:pt modelId="{348FABE5-628A-4678-9EF5-56B77F54273E}" type="parTrans" cxnId="{E0FD7C87-5013-4647-98C2-86328DB68B30}">
      <dgm:prSet/>
      <dgm:spPr/>
      <dgm:t>
        <a:bodyPr/>
        <a:lstStyle/>
        <a:p>
          <a:endParaRPr lang="en-GB"/>
        </a:p>
      </dgm:t>
    </dgm:pt>
    <dgm:pt modelId="{06B1D9D4-1F32-4D0C-97C9-251713DC2B66}" type="sibTrans" cxnId="{E0FD7C87-5013-4647-98C2-86328DB68B30}">
      <dgm:prSet/>
      <dgm:spPr/>
      <dgm:t>
        <a:bodyPr/>
        <a:lstStyle/>
        <a:p>
          <a:endParaRPr lang="en-GB"/>
        </a:p>
      </dgm:t>
    </dgm:pt>
    <dgm:pt modelId="{5A29B0AF-3331-4D9A-92D3-ADA78A0ECF44}">
      <dgm:prSet phldrT="[Text]"/>
      <dgm:spPr/>
      <dgm:t>
        <a:bodyPr/>
        <a:lstStyle/>
        <a:p>
          <a:r>
            <a:rPr lang="es-ES" b="1" dirty="0" smtClean="0"/>
            <a:t>2016</a:t>
          </a:r>
        </a:p>
        <a:p>
          <a:r>
            <a:rPr lang="es-ES" altLang="en-US" dirty="0" smtClean="0">
              <a:ea typeface="ＭＳ Ｐゴシック" charset="-128"/>
            </a:rPr>
            <a:t>2 proyectos coordinados</a:t>
          </a:r>
          <a:endParaRPr lang="en-GB" dirty="0"/>
        </a:p>
      </dgm:t>
    </dgm:pt>
    <dgm:pt modelId="{5DF26564-9399-4D7C-8FD8-62609E48BB41}" type="parTrans" cxnId="{483CBE10-4861-4040-B958-C070976FB97A}">
      <dgm:prSet/>
      <dgm:spPr/>
      <dgm:t>
        <a:bodyPr/>
        <a:lstStyle/>
        <a:p>
          <a:endParaRPr lang="en-GB"/>
        </a:p>
      </dgm:t>
    </dgm:pt>
    <dgm:pt modelId="{4A94B962-4C43-437C-B2C8-673C5FB18872}" type="sibTrans" cxnId="{483CBE10-4861-4040-B958-C070976FB97A}">
      <dgm:prSet/>
      <dgm:spPr/>
      <dgm:t>
        <a:bodyPr/>
        <a:lstStyle/>
        <a:p>
          <a:endParaRPr lang="en-GB"/>
        </a:p>
      </dgm:t>
    </dgm:pt>
    <dgm:pt modelId="{04BFEBAE-D6E5-4DC9-B1EE-4A1F0C24B4F3}">
      <dgm:prSet phldrT="[Text]"/>
      <dgm:spPr/>
      <dgm:t>
        <a:bodyPr/>
        <a:lstStyle/>
        <a:p>
          <a:pPr rtl="0"/>
          <a:r>
            <a:rPr lang="es-ES" altLang="en-US" smtClean="0">
              <a:ea typeface="ＭＳ Ｐゴシック" charset="-128"/>
            </a:rPr>
            <a:t>México (2)</a:t>
          </a:r>
          <a:endParaRPr lang="en-GB" dirty="0"/>
        </a:p>
      </dgm:t>
    </dgm:pt>
    <dgm:pt modelId="{7209D620-A5DB-4175-A02F-69C1B7A690D4}" type="parTrans" cxnId="{9A1FAD48-948D-484B-B891-0676CED5B9AC}">
      <dgm:prSet/>
      <dgm:spPr/>
      <dgm:t>
        <a:bodyPr/>
        <a:lstStyle/>
        <a:p>
          <a:endParaRPr lang="en-GB"/>
        </a:p>
      </dgm:t>
    </dgm:pt>
    <dgm:pt modelId="{CE3781B7-8744-4A10-A84A-5F3056F823B0}" type="sibTrans" cxnId="{9A1FAD48-948D-484B-B891-0676CED5B9AC}">
      <dgm:prSet/>
      <dgm:spPr/>
      <dgm:t>
        <a:bodyPr/>
        <a:lstStyle/>
        <a:p>
          <a:endParaRPr lang="en-GB"/>
        </a:p>
      </dgm:t>
    </dgm:pt>
    <dgm:pt modelId="{AAF93239-A2BD-4072-960E-6E54F3ED1D68}">
      <dgm:prSet phldrT="[Text]"/>
      <dgm:spPr/>
      <dgm:t>
        <a:bodyPr/>
        <a:lstStyle/>
        <a:p>
          <a:r>
            <a:rPr lang="es-ES" b="1" dirty="0" smtClean="0"/>
            <a:t>2017</a:t>
          </a:r>
        </a:p>
        <a:p>
          <a:r>
            <a:rPr lang="es-ES" altLang="en-US" dirty="0" smtClean="0">
              <a:ea typeface="ＭＳ Ｐゴシック" charset="-128"/>
            </a:rPr>
            <a:t>3 proyectos coordinados</a:t>
          </a:r>
          <a:endParaRPr lang="en-GB" dirty="0"/>
        </a:p>
      </dgm:t>
    </dgm:pt>
    <dgm:pt modelId="{C0EDF1D5-A135-40ED-90AB-93B9D6AEC1DB}" type="parTrans" cxnId="{FFB5A2A6-4710-4D60-9391-1847D15EFB6F}">
      <dgm:prSet/>
      <dgm:spPr/>
      <dgm:t>
        <a:bodyPr/>
        <a:lstStyle/>
        <a:p>
          <a:endParaRPr lang="en-GB"/>
        </a:p>
      </dgm:t>
    </dgm:pt>
    <dgm:pt modelId="{87416AD3-27A6-45B2-B6EE-00D013D93CCE}" type="sibTrans" cxnId="{FFB5A2A6-4710-4D60-9391-1847D15EFB6F}">
      <dgm:prSet/>
      <dgm:spPr/>
      <dgm:t>
        <a:bodyPr/>
        <a:lstStyle/>
        <a:p>
          <a:endParaRPr lang="en-GB"/>
        </a:p>
      </dgm:t>
    </dgm:pt>
    <dgm:pt modelId="{74FDEAD5-A975-436A-920C-C1D3048B8B99}">
      <dgm:prSet phldrT="[Text]"/>
      <dgm:spPr/>
      <dgm:t>
        <a:bodyPr/>
        <a:lstStyle/>
        <a:p>
          <a:pPr rtl="0"/>
          <a:r>
            <a:rPr lang="es-ES" altLang="en-US" smtClean="0">
              <a:ea typeface="ＭＳ Ｐゴシック" charset="-128"/>
            </a:rPr>
            <a:t>Argentina (1)</a:t>
          </a:r>
          <a:endParaRPr lang="en-GB" dirty="0"/>
        </a:p>
      </dgm:t>
    </dgm:pt>
    <dgm:pt modelId="{A9ABB338-FF4D-41EE-8A84-B1EEDE35B8F9}" type="parTrans" cxnId="{167C0888-40B3-4527-80F9-8088F40AD2C4}">
      <dgm:prSet/>
      <dgm:spPr/>
      <dgm:t>
        <a:bodyPr/>
        <a:lstStyle/>
        <a:p>
          <a:endParaRPr lang="en-GB"/>
        </a:p>
      </dgm:t>
    </dgm:pt>
    <dgm:pt modelId="{63028611-82E2-46F2-96EC-4451A20CA19D}" type="sibTrans" cxnId="{167C0888-40B3-4527-80F9-8088F40AD2C4}">
      <dgm:prSet/>
      <dgm:spPr/>
      <dgm:t>
        <a:bodyPr/>
        <a:lstStyle/>
        <a:p>
          <a:endParaRPr lang="en-GB"/>
        </a:p>
      </dgm:t>
    </dgm:pt>
    <dgm:pt modelId="{666AB503-BA14-453E-8227-BB5C2CFE77F7}">
      <dgm:prSet/>
      <dgm:spPr/>
      <dgm:t>
        <a:bodyPr/>
        <a:lstStyle/>
        <a:p>
          <a:pPr rtl="0"/>
          <a:r>
            <a:rPr lang="es-ES" altLang="en-US" dirty="0" smtClean="0">
              <a:ea typeface="ＭＳ Ｐゴシック" charset="-128"/>
            </a:rPr>
            <a:t>Colombia (1)</a:t>
          </a:r>
        </a:p>
      </dgm:t>
    </dgm:pt>
    <dgm:pt modelId="{2D53D22D-33B1-4116-91D3-50878F16F2C0}" type="parTrans" cxnId="{C24EC2BD-7337-431A-9B79-5A9C46EB0C47}">
      <dgm:prSet/>
      <dgm:spPr/>
      <dgm:t>
        <a:bodyPr/>
        <a:lstStyle/>
        <a:p>
          <a:endParaRPr lang="en-GB"/>
        </a:p>
      </dgm:t>
    </dgm:pt>
    <dgm:pt modelId="{D1465E98-E968-4C8C-8A74-D412C0BCFEED}" type="sibTrans" cxnId="{C24EC2BD-7337-431A-9B79-5A9C46EB0C47}">
      <dgm:prSet/>
      <dgm:spPr/>
      <dgm:t>
        <a:bodyPr/>
        <a:lstStyle/>
        <a:p>
          <a:endParaRPr lang="en-GB"/>
        </a:p>
      </dgm:t>
    </dgm:pt>
    <dgm:pt modelId="{43331729-C4CA-4671-8468-A88071D67C89}">
      <dgm:prSet/>
      <dgm:spPr/>
      <dgm:t>
        <a:bodyPr/>
        <a:lstStyle/>
        <a:p>
          <a:pPr rtl="0"/>
          <a:r>
            <a:rPr lang="es-ES" altLang="en-US" smtClean="0">
              <a:ea typeface="ＭＳ Ｐゴシック" charset="-128"/>
            </a:rPr>
            <a:t>Chile (1)</a:t>
          </a:r>
          <a:endParaRPr lang="es-ES" altLang="en-US" dirty="0" smtClean="0">
            <a:ea typeface="ＭＳ Ｐゴシック" charset="-128"/>
          </a:endParaRPr>
        </a:p>
      </dgm:t>
    </dgm:pt>
    <dgm:pt modelId="{E65F40BC-0BA0-4B43-997D-16CB0798E97C}" type="parTrans" cxnId="{18ADCF74-3BD6-44F2-A2BB-805A7B0DD0CD}">
      <dgm:prSet/>
      <dgm:spPr/>
      <dgm:t>
        <a:bodyPr/>
        <a:lstStyle/>
        <a:p>
          <a:endParaRPr lang="en-GB"/>
        </a:p>
      </dgm:t>
    </dgm:pt>
    <dgm:pt modelId="{C6253387-1A97-4EF3-8C7D-71F4A0473ED9}" type="sibTrans" cxnId="{18ADCF74-3BD6-44F2-A2BB-805A7B0DD0CD}">
      <dgm:prSet/>
      <dgm:spPr/>
      <dgm:t>
        <a:bodyPr/>
        <a:lstStyle/>
        <a:p>
          <a:endParaRPr lang="en-GB"/>
        </a:p>
      </dgm:t>
    </dgm:pt>
    <dgm:pt modelId="{122C5022-136D-4435-9C82-1C432945A71E}">
      <dgm:prSet/>
      <dgm:spPr/>
      <dgm:t>
        <a:bodyPr/>
        <a:lstStyle/>
        <a:p>
          <a:pPr rtl="0"/>
          <a:r>
            <a:rPr lang="es-ES" altLang="en-US" smtClean="0">
              <a:ea typeface="ＭＳ Ｐゴシック" charset="-128"/>
            </a:rPr>
            <a:t>Colombia (1)</a:t>
          </a:r>
          <a:endParaRPr lang="es-ES" altLang="en-US" dirty="0" smtClean="0">
            <a:ea typeface="ＭＳ Ｐゴシック" charset="-128"/>
          </a:endParaRPr>
        </a:p>
      </dgm:t>
    </dgm:pt>
    <dgm:pt modelId="{A50E68AF-840E-44A2-B53A-8610E0F76808}" type="parTrans" cxnId="{0D39A501-C507-4A5B-A180-5AA4DE958EC1}">
      <dgm:prSet/>
      <dgm:spPr/>
      <dgm:t>
        <a:bodyPr/>
        <a:lstStyle/>
        <a:p>
          <a:endParaRPr lang="en-GB"/>
        </a:p>
      </dgm:t>
    </dgm:pt>
    <dgm:pt modelId="{8BD7A54D-7F11-42DC-8373-31111DC7DBCC}" type="sibTrans" cxnId="{0D39A501-C507-4A5B-A180-5AA4DE958EC1}">
      <dgm:prSet/>
      <dgm:spPr/>
      <dgm:t>
        <a:bodyPr/>
        <a:lstStyle/>
        <a:p>
          <a:endParaRPr lang="en-GB"/>
        </a:p>
      </dgm:t>
    </dgm:pt>
    <dgm:pt modelId="{BA44055C-E7A2-41BC-82F2-B95C428D1172}">
      <dgm:prSet/>
      <dgm:spPr/>
      <dgm:t>
        <a:bodyPr/>
        <a:lstStyle/>
        <a:p>
          <a:pPr rtl="0"/>
          <a:r>
            <a:rPr lang="es-ES" altLang="en-US" smtClean="0">
              <a:ea typeface="ＭＳ Ｐゴシック" charset="-128"/>
            </a:rPr>
            <a:t>El Salvador (1)</a:t>
          </a:r>
          <a:endParaRPr lang="es-ES" altLang="en-US" dirty="0" smtClean="0">
            <a:ea typeface="ＭＳ Ｐゴシック" charset="-128"/>
          </a:endParaRPr>
        </a:p>
      </dgm:t>
    </dgm:pt>
    <dgm:pt modelId="{62C9F36E-98F2-4110-95C2-675F3C22705E}" type="parTrans" cxnId="{95332D23-9B3B-4DBA-B409-C52C5D237FE9}">
      <dgm:prSet/>
      <dgm:spPr/>
      <dgm:t>
        <a:bodyPr/>
        <a:lstStyle/>
        <a:p>
          <a:endParaRPr lang="en-GB"/>
        </a:p>
      </dgm:t>
    </dgm:pt>
    <dgm:pt modelId="{F187067A-7C7F-4B2B-B399-91C0D5DADF18}" type="sibTrans" cxnId="{95332D23-9B3B-4DBA-B409-C52C5D237FE9}">
      <dgm:prSet/>
      <dgm:spPr/>
      <dgm:t>
        <a:bodyPr/>
        <a:lstStyle/>
        <a:p>
          <a:endParaRPr lang="en-GB"/>
        </a:p>
      </dgm:t>
    </dgm:pt>
    <dgm:pt modelId="{AC892223-8AAC-49E1-A618-C29312A07EDB}" type="pres">
      <dgm:prSet presAssocID="{22887B70-A13C-49A4-9466-20BF01E98D9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E4023BF6-511D-4C7F-9537-0ACE57A07B4C}" type="pres">
      <dgm:prSet presAssocID="{BE21E8F2-2A19-4650-9941-8E906D9E7DCE}" presName="linNode" presStyleCnt="0"/>
      <dgm:spPr/>
    </dgm:pt>
    <dgm:pt modelId="{A0A7EAD1-B8F7-4083-97A3-D30630F612DD}" type="pres">
      <dgm:prSet presAssocID="{BE21E8F2-2A19-4650-9941-8E906D9E7DCE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739355C-4ACA-43E2-ABB7-4E7EC59F8F3D}" type="pres">
      <dgm:prSet presAssocID="{BE21E8F2-2A19-4650-9941-8E906D9E7DCE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1CD02C6-0BAC-4F95-8163-3862F29E69BC}" type="pres">
      <dgm:prSet presAssocID="{06B013F7-8B07-4C90-927B-C983698BF237}" presName="sp" presStyleCnt="0"/>
      <dgm:spPr/>
    </dgm:pt>
    <dgm:pt modelId="{699DBBE8-4940-4228-AE65-72126D83BD30}" type="pres">
      <dgm:prSet presAssocID="{5A29B0AF-3331-4D9A-92D3-ADA78A0ECF44}" presName="linNode" presStyleCnt="0"/>
      <dgm:spPr/>
    </dgm:pt>
    <dgm:pt modelId="{EF1E373D-375E-44D1-818E-2B22C80758D2}" type="pres">
      <dgm:prSet presAssocID="{5A29B0AF-3331-4D9A-92D3-ADA78A0ECF44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23D6C13-02B4-4F0C-A1AC-6FF58F30D680}" type="pres">
      <dgm:prSet presAssocID="{5A29B0AF-3331-4D9A-92D3-ADA78A0ECF44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807D7F7-3174-4202-968E-039B101F13A8}" type="pres">
      <dgm:prSet presAssocID="{4A94B962-4C43-437C-B2C8-673C5FB18872}" presName="sp" presStyleCnt="0"/>
      <dgm:spPr/>
    </dgm:pt>
    <dgm:pt modelId="{F117AB41-60C2-4CB9-81BE-ED9324D65E76}" type="pres">
      <dgm:prSet presAssocID="{AAF93239-A2BD-4072-960E-6E54F3ED1D68}" presName="linNode" presStyleCnt="0"/>
      <dgm:spPr/>
    </dgm:pt>
    <dgm:pt modelId="{2286041A-9FB4-4477-B3E9-98372537A18B}" type="pres">
      <dgm:prSet presAssocID="{AAF93239-A2BD-4072-960E-6E54F3ED1D68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A34A0BD-4E35-496F-98AB-86EC5F71917C}" type="pres">
      <dgm:prSet presAssocID="{AAF93239-A2BD-4072-960E-6E54F3ED1D68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FF0FAE07-F742-4038-82FD-DC50F881085F}" type="presOf" srcId="{7777B11E-6218-4A89-86BA-14B0EB96A066}" destId="{0739355C-4ACA-43E2-ABB7-4E7EC59F8F3D}" srcOrd="0" destOrd="0" presId="urn:microsoft.com/office/officeart/2005/8/layout/vList5"/>
    <dgm:cxn modelId="{A370CBEA-3EB7-462A-9163-4FDB26130C98}" srcId="{22887B70-A13C-49A4-9466-20BF01E98D9C}" destId="{BE21E8F2-2A19-4650-9941-8E906D9E7DCE}" srcOrd="0" destOrd="0" parTransId="{E4B78A66-C47D-4CEC-9093-F2BC87EFBA33}" sibTransId="{06B013F7-8B07-4C90-927B-C983698BF237}"/>
    <dgm:cxn modelId="{F7F86721-3F17-4F6F-A795-1C74E553516E}" type="presOf" srcId="{43331729-C4CA-4671-8468-A88071D67C89}" destId="{0739355C-4ACA-43E2-ABB7-4E7EC59F8F3D}" srcOrd="0" destOrd="2" presId="urn:microsoft.com/office/officeart/2005/8/layout/vList5"/>
    <dgm:cxn modelId="{DC1F15DC-263B-458D-87C7-A7B08CE44360}" type="presOf" srcId="{04BFEBAE-D6E5-4DC9-B1EE-4A1F0C24B4F3}" destId="{523D6C13-02B4-4F0C-A1AC-6FF58F30D680}" srcOrd="0" destOrd="0" presId="urn:microsoft.com/office/officeart/2005/8/layout/vList5"/>
    <dgm:cxn modelId="{772AB57C-9A84-4B62-9A17-101D8AC947C7}" type="presOf" srcId="{AAF93239-A2BD-4072-960E-6E54F3ED1D68}" destId="{2286041A-9FB4-4477-B3E9-98372537A18B}" srcOrd="0" destOrd="0" presId="urn:microsoft.com/office/officeart/2005/8/layout/vList5"/>
    <dgm:cxn modelId="{E0FD7C87-5013-4647-98C2-86328DB68B30}" srcId="{BE21E8F2-2A19-4650-9941-8E906D9E7DCE}" destId="{7777B11E-6218-4A89-86BA-14B0EB96A066}" srcOrd="0" destOrd="0" parTransId="{348FABE5-628A-4678-9EF5-56B77F54273E}" sibTransId="{06B1D9D4-1F32-4D0C-97C9-251713DC2B66}"/>
    <dgm:cxn modelId="{0D39A501-C507-4A5B-A180-5AA4DE958EC1}" srcId="{AAF93239-A2BD-4072-960E-6E54F3ED1D68}" destId="{122C5022-136D-4435-9C82-1C432945A71E}" srcOrd="1" destOrd="0" parTransId="{A50E68AF-840E-44A2-B53A-8610E0F76808}" sibTransId="{8BD7A54D-7F11-42DC-8373-31111DC7DBCC}"/>
    <dgm:cxn modelId="{167C0888-40B3-4527-80F9-8088F40AD2C4}" srcId="{AAF93239-A2BD-4072-960E-6E54F3ED1D68}" destId="{74FDEAD5-A975-436A-920C-C1D3048B8B99}" srcOrd="0" destOrd="0" parTransId="{A9ABB338-FF4D-41EE-8A84-B1EEDE35B8F9}" sibTransId="{63028611-82E2-46F2-96EC-4451A20CA19D}"/>
    <dgm:cxn modelId="{F642A9F9-FD3D-4E84-9AF8-FE2D1913E0B8}" type="presOf" srcId="{74FDEAD5-A975-436A-920C-C1D3048B8B99}" destId="{3A34A0BD-4E35-496F-98AB-86EC5F71917C}" srcOrd="0" destOrd="0" presId="urn:microsoft.com/office/officeart/2005/8/layout/vList5"/>
    <dgm:cxn modelId="{961DE305-377B-480F-83B2-ABA2B4407A48}" type="presOf" srcId="{BA44055C-E7A2-41BC-82F2-B95C428D1172}" destId="{3A34A0BD-4E35-496F-98AB-86EC5F71917C}" srcOrd="0" destOrd="2" presId="urn:microsoft.com/office/officeart/2005/8/layout/vList5"/>
    <dgm:cxn modelId="{EBAB0ED0-B3BF-4C22-A73B-6EB788DDE807}" type="presOf" srcId="{BE21E8F2-2A19-4650-9941-8E906D9E7DCE}" destId="{A0A7EAD1-B8F7-4083-97A3-D30630F612DD}" srcOrd="0" destOrd="0" presId="urn:microsoft.com/office/officeart/2005/8/layout/vList5"/>
    <dgm:cxn modelId="{C881A4E0-E0E8-4C2D-8656-5F598F901364}" type="presOf" srcId="{5A29B0AF-3331-4D9A-92D3-ADA78A0ECF44}" destId="{EF1E373D-375E-44D1-818E-2B22C80758D2}" srcOrd="0" destOrd="0" presId="urn:microsoft.com/office/officeart/2005/8/layout/vList5"/>
    <dgm:cxn modelId="{523A8DA4-7132-428B-A239-4FA0761CB59B}" type="presOf" srcId="{666AB503-BA14-453E-8227-BB5C2CFE77F7}" destId="{0739355C-4ACA-43E2-ABB7-4E7EC59F8F3D}" srcOrd="0" destOrd="1" presId="urn:microsoft.com/office/officeart/2005/8/layout/vList5"/>
    <dgm:cxn modelId="{DD20A60F-F347-463B-A877-9AF6371068CA}" type="presOf" srcId="{22887B70-A13C-49A4-9466-20BF01E98D9C}" destId="{AC892223-8AAC-49E1-A618-C29312A07EDB}" srcOrd="0" destOrd="0" presId="urn:microsoft.com/office/officeart/2005/8/layout/vList5"/>
    <dgm:cxn modelId="{C24EC2BD-7337-431A-9B79-5A9C46EB0C47}" srcId="{BE21E8F2-2A19-4650-9941-8E906D9E7DCE}" destId="{666AB503-BA14-453E-8227-BB5C2CFE77F7}" srcOrd="1" destOrd="0" parTransId="{2D53D22D-33B1-4116-91D3-50878F16F2C0}" sibTransId="{D1465E98-E968-4C8C-8A74-D412C0BCFEED}"/>
    <dgm:cxn modelId="{F07AFF9F-BACC-4280-8C28-6CB946880A98}" type="presOf" srcId="{122C5022-136D-4435-9C82-1C432945A71E}" destId="{3A34A0BD-4E35-496F-98AB-86EC5F71917C}" srcOrd="0" destOrd="1" presId="urn:microsoft.com/office/officeart/2005/8/layout/vList5"/>
    <dgm:cxn modelId="{18ADCF74-3BD6-44F2-A2BB-805A7B0DD0CD}" srcId="{BE21E8F2-2A19-4650-9941-8E906D9E7DCE}" destId="{43331729-C4CA-4671-8468-A88071D67C89}" srcOrd="2" destOrd="0" parTransId="{E65F40BC-0BA0-4B43-997D-16CB0798E97C}" sibTransId="{C6253387-1A97-4EF3-8C7D-71F4A0473ED9}"/>
    <dgm:cxn modelId="{483CBE10-4861-4040-B958-C070976FB97A}" srcId="{22887B70-A13C-49A4-9466-20BF01E98D9C}" destId="{5A29B0AF-3331-4D9A-92D3-ADA78A0ECF44}" srcOrd="1" destOrd="0" parTransId="{5DF26564-9399-4D7C-8FD8-62609E48BB41}" sibTransId="{4A94B962-4C43-437C-B2C8-673C5FB18872}"/>
    <dgm:cxn modelId="{FFB5A2A6-4710-4D60-9391-1847D15EFB6F}" srcId="{22887B70-A13C-49A4-9466-20BF01E98D9C}" destId="{AAF93239-A2BD-4072-960E-6E54F3ED1D68}" srcOrd="2" destOrd="0" parTransId="{C0EDF1D5-A135-40ED-90AB-93B9D6AEC1DB}" sibTransId="{87416AD3-27A6-45B2-B6EE-00D013D93CCE}"/>
    <dgm:cxn modelId="{95332D23-9B3B-4DBA-B409-C52C5D237FE9}" srcId="{AAF93239-A2BD-4072-960E-6E54F3ED1D68}" destId="{BA44055C-E7A2-41BC-82F2-B95C428D1172}" srcOrd="2" destOrd="0" parTransId="{62C9F36E-98F2-4110-95C2-675F3C22705E}" sibTransId="{F187067A-7C7F-4B2B-B399-91C0D5DADF18}"/>
    <dgm:cxn modelId="{9A1FAD48-948D-484B-B891-0676CED5B9AC}" srcId="{5A29B0AF-3331-4D9A-92D3-ADA78A0ECF44}" destId="{04BFEBAE-D6E5-4DC9-B1EE-4A1F0C24B4F3}" srcOrd="0" destOrd="0" parTransId="{7209D620-A5DB-4175-A02F-69C1B7A690D4}" sibTransId="{CE3781B7-8744-4A10-A84A-5F3056F823B0}"/>
    <dgm:cxn modelId="{D970FDF7-5467-4AE7-9192-6B27810480F4}" type="presParOf" srcId="{AC892223-8AAC-49E1-A618-C29312A07EDB}" destId="{E4023BF6-511D-4C7F-9537-0ACE57A07B4C}" srcOrd="0" destOrd="0" presId="urn:microsoft.com/office/officeart/2005/8/layout/vList5"/>
    <dgm:cxn modelId="{BE6158EB-C5AB-47B7-BF7F-869961259E71}" type="presParOf" srcId="{E4023BF6-511D-4C7F-9537-0ACE57A07B4C}" destId="{A0A7EAD1-B8F7-4083-97A3-D30630F612DD}" srcOrd="0" destOrd="0" presId="urn:microsoft.com/office/officeart/2005/8/layout/vList5"/>
    <dgm:cxn modelId="{8ABD0825-C682-43D2-9596-B11C2E67112A}" type="presParOf" srcId="{E4023BF6-511D-4C7F-9537-0ACE57A07B4C}" destId="{0739355C-4ACA-43E2-ABB7-4E7EC59F8F3D}" srcOrd="1" destOrd="0" presId="urn:microsoft.com/office/officeart/2005/8/layout/vList5"/>
    <dgm:cxn modelId="{37D981CA-B9ED-4229-B9B0-190086262EAE}" type="presParOf" srcId="{AC892223-8AAC-49E1-A618-C29312A07EDB}" destId="{61CD02C6-0BAC-4F95-8163-3862F29E69BC}" srcOrd="1" destOrd="0" presId="urn:microsoft.com/office/officeart/2005/8/layout/vList5"/>
    <dgm:cxn modelId="{DD7A42B0-0598-4A34-874F-274C083F5184}" type="presParOf" srcId="{AC892223-8AAC-49E1-A618-C29312A07EDB}" destId="{699DBBE8-4940-4228-AE65-72126D83BD30}" srcOrd="2" destOrd="0" presId="urn:microsoft.com/office/officeart/2005/8/layout/vList5"/>
    <dgm:cxn modelId="{EFFAD55F-B879-434B-94A6-2E962BCE5ECC}" type="presParOf" srcId="{699DBBE8-4940-4228-AE65-72126D83BD30}" destId="{EF1E373D-375E-44D1-818E-2B22C80758D2}" srcOrd="0" destOrd="0" presId="urn:microsoft.com/office/officeart/2005/8/layout/vList5"/>
    <dgm:cxn modelId="{A980DD05-3236-42F1-9BE1-6550778AFC71}" type="presParOf" srcId="{699DBBE8-4940-4228-AE65-72126D83BD30}" destId="{523D6C13-02B4-4F0C-A1AC-6FF58F30D680}" srcOrd="1" destOrd="0" presId="urn:microsoft.com/office/officeart/2005/8/layout/vList5"/>
    <dgm:cxn modelId="{D44061B1-A5F3-4666-AE11-D2D7852BB255}" type="presParOf" srcId="{AC892223-8AAC-49E1-A618-C29312A07EDB}" destId="{F807D7F7-3174-4202-968E-039B101F13A8}" srcOrd="3" destOrd="0" presId="urn:microsoft.com/office/officeart/2005/8/layout/vList5"/>
    <dgm:cxn modelId="{376D20E9-B45C-4E5F-95C2-1FF7FC8A23B1}" type="presParOf" srcId="{AC892223-8AAC-49E1-A618-C29312A07EDB}" destId="{F117AB41-60C2-4CB9-81BE-ED9324D65E76}" srcOrd="4" destOrd="0" presId="urn:microsoft.com/office/officeart/2005/8/layout/vList5"/>
    <dgm:cxn modelId="{B732D761-7D89-4C39-BDE8-AD7998120762}" type="presParOf" srcId="{F117AB41-60C2-4CB9-81BE-ED9324D65E76}" destId="{2286041A-9FB4-4477-B3E9-98372537A18B}" srcOrd="0" destOrd="0" presId="urn:microsoft.com/office/officeart/2005/8/layout/vList5"/>
    <dgm:cxn modelId="{12E880DC-24D0-4BF4-85F8-FF1BFFEA3B83}" type="presParOf" srcId="{F117AB41-60C2-4CB9-81BE-ED9324D65E76}" destId="{3A34A0BD-4E35-496F-98AB-86EC5F71917C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5ACAC355-45E3-4D19-AB16-AD678EAF5D22}" type="doc">
      <dgm:prSet loTypeId="urn:microsoft.com/office/officeart/2005/8/layout/venn3" loCatId="relationship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en-GB"/>
        </a:p>
      </dgm:t>
    </dgm:pt>
    <dgm:pt modelId="{F687EA81-0C3F-4108-BB43-9E72C8E2BF6B}">
      <dgm:prSet custT="1"/>
      <dgm:spPr/>
      <dgm:t>
        <a:bodyPr/>
        <a:lstStyle/>
        <a:p>
          <a:pPr rtl="0"/>
          <a:r>
            <a:rPr lang="fr-BE" sz="2000" b="1" dirty="0" err="1" smtClean="0"/>
            <a:t>Pertinencia</a:t>
          </a:r>
          <a:endParaRPr lang="fr-BE" sz="2000" b="1" dirty="0" smtClean="0"/>
        </a:p>
        <a:p>
          <a:pPr rtl="0"/>
          <a:r>
            <a:rPr lang="fr-BE" sz="2000" dirty="0" smtClean="0"/>
            <a:t> (30 </a:t>
          </a:r>
          <a:r>
            <a:rPr lang="fr-BE" sz="2000" dirty="0" err="1" smtClean="0"/>
            <a:t>puntos</a:t>
          </a:r>
          <a:r>
            <a:rPr lang="fr-BE" sz="2000" dirty="0" smtClean="0"/>
            <a:t>)</a:t>
          </a:r>
          <a:endParaRPr lang="en-GB" sz="2000" dirty="0"/>
        </a:p>
      </dgm:t>
    </dgm:pt>
    <dgm:pt modelId="{D577F843-D81A-4324-8F98-C580A2169994}" type="parTrans" cxnId="{5C23B2D2-5C9A-4648-97C1-8C579F7808B5}">
      <dgm:prSet/>
      <dgm:spPr/>
      <dgm:t>
        <a:bodyPr/>
        <a:lstStyle/>
        <a:p>
          <a:endParaRPr lang="en-GB"/>
        </a:p>
      </dgm:t>
    </dgm:pt>
    <dgm:pt modelId="{444DF55D-16CD-4D04-841E-D6A09DDEF7A9}" type="sibTrans" cxnId="{5C23B2D2-5C9A-4648-97C1-8C579F7808B5}">
      <dgm:prSet/>
      <dgm:spPr/>
      <dgm:t>
        <a:bodyPr/>
        <a:lstStyle/>
        <a:p>
          <a:endParaRPr lang="en-GB"/>
        </a:p>
      </dgm:t>
    </dgm:pt>
    <dgm:pt modelId="{153201CA-7453-4B87-85F5-ABF162A2535A}">
      <dgm:prSet custT="1"/>
      <dgm:spPr/>
      <dgm:t>
        <a:bodyPr/>
        <a:lstStyle/>
        <a:p>
          <a:pPr rtl="0"/>
          <a:endParaRPr lang="en-GB" sz="1400" b="1" noProof="0" dirty="0" smtClean="0"/>
        </a:p>
        <a:p>
          <a:pPr rtl="0"/>
          <a:r>
            <a:rPr lang="en-GB" sz="2000" b="1" noProof="0" dirty="0" err="1" smtClean="0"/>
            <a:t>Calidad</a:t>
          </a:r>
          <a:r>
            <a:rPr lang="en-GB" sz="2000" b="1" noProof="0" dirty="0" smtClean="0"/>
            <a:t> del</a:t>
          </a:r>
        </a:p>
        <a:p>
          <a:pPr rtl="0"/>
          <a:r>
            <a:rPr lang="en-GB" sz="2000" b="1" noProof="0" dirty="0" err="1" smtClean="0"/>
            <a:t>diseño</a:t>
          </a:r>
          <a:r>
            <a:rPr lang="en-GB" sz="2000" b="1" noProof="0" dirty="0" smtClean="0"/>
            <a:t> + </a:t>
          </a:r>
          <a:r>
            <a:rPr lang="en-GB" sz="2000" b="1" noProof="0" dirty="0" err="1" smtClean="0"/>
            <a:t>Ejecución</a:t>
          </a:r>
          <a:r>
            <a:rPr lang="en-GB" sz="2000" b="1" noProof="0" dirty="0" smtClean="0"/>
            <a:t> </a:t>
          </a:r>
        </a:p>
        <a:p>
          <a:pPr rtl="0"/>
          <a:r>
            <a:rPr lang="en-GB" sz="2000" noProof="0" dirty="0" smtClean="0"/>
            <a:t>(30 </a:t>
          </a:r>
          <a:r>
            <a:rPr lang="en-GB" sz="2000" noProof="0" dirty="0" err="1" smtClean="0"/>
            <a:t>puntos</a:t>
          </a:r>
          <a:r>
            <a:rPr lang="en-GB" sz="1400" noProof="0" dirty="0" smtClean="0"/>
            <a:t>)</a:t>
          </a:r>
          <a:endParaRPr lang="en-GB" sz="1400" noProof="0" dirty="0"/>
        </a:p>
      </dgm:t>
    </dgm:pt>
    <dgm:pt modelId="{03F85039-0571-4275-B7BD-1FA193BF25A9}" type="parTrans" cxnId="{1423D5D7-A579-4CFC-ACDE-82DDF19622DB}">
      <dgm:prSet/>
      <dgm:spPr/>
      <dgm:t>
        <a:bodyPr/>
        <a:lstStyle/>
        <a:p>
          <a:endParaRPr lang="en-GB"/>
        </a:p>
      </dgm:t>
    </dgm:pt>
    <dgm:pt modelId="{35370A94-A35F-4A9E-A9C3-590A27CED7CC}" type="sibTrans" cxnId="{1423D5D7-A579-4CFC-ACDE-82DDF19622DB}">
      <dgm:prSet/>
      <dgm:spPr/>
      <dgm:t>
        <a:bodyPr/>
        <a:lstStyle/>
        <a:p>
          <a:endParaRPr lang="en-GB"/>
        </a:p>
      </dgm:t>
    </dgm:pt>
    <dgm:pt modelId="{0365D5F8-34F9-4063-B6CD-B1321B729535}">
      <dgm:prSet custT="1"/>
      <dgm:spPr/>
      <dgm:t>
        <a:bodyPr/>
        <a:lstStyle/>
        <a:p>
          <a:pPr algn="ctr" rtl="0"/>
          <a:endParaRPr lang="en-GB" sz="1600" b="1" noProof="0" dirty="0" smtClean="0"/>
        </a:p>
        <a:p>
          <a:pPr algn="ctr" rtl="0"/>
          <a:r>
            <a:rPr lang="en-GB" sz="2000" b="1" noProof="0" dirty="0" err="1" smtClean="0"/>
            <a:t>Calidad</a:t>
          </a:r>
          <a:r>
            <a:rPr lang="en-GB" sz="2000" b="1" noProof="0" dirty="0" smtClean="0"/>
            <a:t> del </a:t>
          </a:r>
          <a:r>
            <a:rPr lang="en-GB" sz="2000" b="1" noProof="0" dirty="0" err="1" smtClean="0"/>
            <a:t>equipo</a:t>
          </a:r>
          <a:r>
            <a:rPr lang="en-GB" sz="2000" b="1" noProof="0" dirty="0" smtClean="0"/>
            <a:t>+ </a:t>
          </a:r>
          <a:r>
            <a:rPr lang="en-GB" sz="1800" b="1" noProof="0" dirty="0" err="1" smtClean="0"/>
            <a:t>Acuerdos</a:t>
          </a:r>
          <a:r>
            <a:rPr lang="en-GB" sz="1800" b="1" noProof="0" dirty="0" smtClean="0"/>
            <a:t> de </a:t>
          </a:r>
          <a:r>
            <a:rPr lang="en-GB" sz="1800" b="1" noProof="0" dirty="0" err="1" smtClean="0"/>
            <a:t>Cooperación</a:t>
          </a:r>
          <a:endParaRPr lang="en-GB" sz="1800" b="1" noProof="0" dirty="0" smtClean="0"/>
        </a:p>
        <a:p>
          <a:pPr algn="ctr" rtl="0"/>
          <a:r>
            <a:rPr lang="en-GB" sz="1800" noProof="0" dirty="0" smtClean="0"/>
            <a:t>(20 </a:t>
          </a:r>
          <a:r>
            <a:rPr lang="en-GB" sz="1800" noProof="0" dirty="0" err="1" smtClean="0"/>
            <a:t>puntos</a:t>
          </a:r>
          <a:r>
            <a:rPr lang="en-GB" sz="1800" noProof="0" dirty="0" smtClean="0"/>
            <a:t>)</a:t>
          </a:r>
          <a:endParaRPr lang="en-GB" sz="1800" noProof="0" dirty="0"/>
        </a:p>
      </dgm:t>
    </dgm:pt>
    <dgm:pt modelId="{5F2E6A47-0154-4E43-B115-6F8CF1013F23}" type="parTrans" cxnId="{4B954B16-93CD-42F9-9FB7-C5A4871C1332}">
      <dgm:prSet/>
      <dgm:spPr/>
      <dgm:t>
        <a:bodyPr/>
        <a:lstStyle/>
        <a:p>
          <a:endParaRPr lang="en-GB"/>
        </a:p>
      </dgm:t>
    </dgm:pt>
    <dgm:pt modelId="{BF2FD2C6-20AB-4845-BFEB-DE7616AE6682}" type="sibTrans" cxnId="{4B954B16-93CD-42F9-9FB7-C5A4871C1332}">
      <dgm:prSet/>
      <dgm:spPr/>
      <dgm:t>
        <a:bodyPr/>
        <a:lstStyle/>
        <a:p>
          <a:endParaRPr lang="en-GB"/>
        </a:p>
      </dgm:t>
    </dgm:pt>
    <dgm:pt modelId="{6E8B26BB-A47B-48B8-8AF2-807C19DEB623}">
      <dgm:prSet custT="1"/>
      <dgm:spPr/>
      <dgm:t>
        <a:bodyPr/>
        <a:lstStyle/>
        <a:p>
          <a:pPr rtl="0"/>
          <a:r>
            <a:rPr lang="fr-BE" sz="2000" b="1" dirty="0" err="1" smtClean="0"/>
            <a:t>Impacto</a:t>
          </a:r>
          <a:r>
            <a:rPr lang="fr-BE" sz="2000" b="1" dirty="0" smtClean="0"/>
            <a:t> y </a:t>
          </a:r>
          <a:r>
            <a:rPr lang="fr-BE" sz="1600" b="1" dirty="0" err="1" smtClean="0"/>
            <a:t>Sostenibilidad</a:t>
          </a:r>
          <a:endParaRPr lang="fr-BE" sz="1600" b="1" dirty="0" smtClean="0"/>
        </a:p>
        <a:p>
          <a:pPr rtl="0"/>
          <a:r>
            <a:rPr lang="fr-BE" sz="2000" dirty="0" smtClean="0"/>
            <a:t>(20 </a:t>
          </a:r>
          <a:r>
            <a:rPr lang="fr-BE" sz="2000" dirty="0" err="1" smtClean="0"/>
            <a:t>puntos</a:t>
          </a:r>
          <a:r>
            <a:rPr lang="fr-BE" sz="2000" dirty="0" smtClean="0"/>
            <a:t>)</a:t>
          </a:r>
          <a:endParaRPr lang="en-GB" sz="2000" dirty="0"/>
        </a:p>
      </dgm:t>
    </dgm:pt>
    <dgm:pt modelId="{BE8EE00D-7260-4D55-8ED9-49DE93D58379}" type="parTrans" cxnId="{36121E97-0954-4E29-996E-2BAE4FC784AB}">
      <dgm:prSet/>
      <dgm:spPr/>
      <dgm:t>
        <a:bodyPr/>
        <a:lstStyle/>
        <a:p>
          <a:endParaRPr lang="en-GB"/>
        </a:p>
      </dgm:t>
    </dgm:pt>
    <dgm:pt modelId="{31687560-8633-427A-A3A8-A78BA2BA8844}" type="sibTrans" cxnId="{36121E97-0954-4E29-996E-2BAE4FC784AB}">
      <dgm:prSet/>
      <dgm:spPr/>
      <dgm:t>
        <a:bodyPr/>
        <a:lstStyle/>
        <a:p>
          <a:endParaRPr lang="en-GB"/>
        </a:p>
      </dgm:t>
    </dgm:pt>
    <dgm:pt modelId="{6B3D7F99-9982-4489-894E-96656EC28A9E}" type="pres">
      <dgm:prSet presAssocID="{5ACAC355-45E3-4D19-AB16-AD678EAF5D22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3C773B17-A6FE-4EE6-83D9-2A9AF9324069}" type="pres">
      <dgm:prSet presAssocID="{F687EA81-0C3F-4108-BB43-9E72C8E2BF6B}" presName="Name5" presStyleLbl="venn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382C62B-21A5-4D88-B2DE-58C7F1EF034D}" type="pres">
      <dgm:prSet presAssocID="{444DF55D-16CD-4D04-841E-D6A09DDEF7A9}" presName="space" presStyleCnt="0"/>
      <dgm:spPr/>
      <dgm:t>
        <a:bodyPr/>
        <a:lstStyle/>
        <a:p>
          <a:endParaRPr lang="en-GB"/>
        </a:p>
      </dgm:t>
    </dgm:pt>
    <dgm:pt modelId="{53868B51-589E-4C37-86EA-0A00562E1790}" type="pres">
      <dgm:prSet presAssocID="{153201CA-7453-4B87-85F5-ABF162A2535A}" presName="Name5" presStyleLbl="vennNode1" presStyleIdx="1" presStyleCnt="4" custLinFactNeighborX="-2286" custLinFactNeighborY="-228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3EE020C-3BDA-4889-B70D-8B4C37E32643}" type="pres">
      <dgm:prSet presAssocID="{35370A94-A35F-4A9E-A9C3-590A27CED7CC}" presName="space" presStyleCnt="0"/>
      <dgm:spPr/>
      <dgm:t>
        <a:bodyPr/>
        <a:lstStyle/>
        <a:p>
          <a:endParaRPr lang="en-GB"/>
        </a:p>
      </dgm:t>
    </dgm:pt>
    <dgm:pt modelId="{1F90D968-AC7D-4433-ADB8-F622EFE4A075}" type="pres">
      <dgm:prSet presAssocID="{0365D5F8-34F9-4063-B6CD-B1321B729535}" presName="Name5" presStyleLbl="venn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FBFF1B9-7129-4CF6-B234-3141F7F46CD9}" type="pres">
      <dgm:prSet presAssocID="{BF2FD2C6-20AB-4845-BFEB-DE7616AE6682}" presName="space" presStyleCnt="0"/>
      <dgm:spPr/>
      <dgm:t>
        <a:bodyPr/>
        <a:lstStyle/>
        <a:p>
          <a:endParaRPr lang="en-GB"/>
        </a:p>
      </dgm:t>
    </dgm:pt>
    <dgm:pt modelId="{B4EF08F0-560B-4B56-AB85-4E36D9468800}" type="pres">
      <dgm:prSet presAssocID="{6E8B26BB-A47B-48B8-8AF2-807C19DEB623}" presName="Name5" presStyleLbl="vennNode1" presStyleIdx="3" presStyleCnt="4" custLinFactNeighborX="-8834" custLinFactNeighborY="-48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4B954B16-93CD-42F9-9FB7-C5A4871C1332}" srcId="{5ACAC355-45E3-4D19-AB16-AD678EAF5D22}" destId="{0365D5F8-34F9-4063-B6CD-B1321B729535}" srcOrd="2" destOrd="0" parTransId="{5F2E6A47-0154-4E43-B115-6F8CF1013F23}" sibTransId="{BF2FD2C6-20AB-4845-BFEB-DE7616AE6682}"/>
    <dgm:cxn modelId="{2AB4F814-D7CE-494A-A2F7-28FA3A7905DB}" type="presOf" srcId="{5ACAC355-45E3-4D19-AB16-AD678EAF5D22}" destId="{6B3D7F99-9982-4489-894E-96656EC28A9E}" srcOrd="0" destOrd="0" presId="urn:microsoft.com/office/officeart/2005/8/layout/venn3"/>
    <dgm:cxn modelId="{5C23B2D2-5C9A-4648-97C1-8C579F7808B5}" srcId="{5ACAC355-45E3-4D19-AB16-AD678EAF5D22}" destId="{F687EA81-0C3F-4108-BB43-9E72C8E2BF6B}" srcOrd="0" destOrd="0" parTransId="{D577F843-D81A-4324-8F98-C580A2169994}" sibTransId="{444DF55D-16CD-4D04-841E-D6A09DDEF7A9}"/>
    <dgm:cxn modelId="{BD311940-B233-4E86-84E4-A57FAB4E017C}" type="presOf" srcId="{153201CA-7453-4B87-85F5-ABF162A2535A}" destId="{53868B51-589E-4C37-86EA-0A00562E1790}" srcOrd="0" destOrd="0" presId="urn:microsoft.com/office/officeart/2005/8/layout/venn3"/>
    <dgm:cxn modelId="{E9C552B2-7A8C-4E93-AED0-A6D81134E52C}" type="presOf" srcId="{0365D5F8-34F9-4063-B6CD-B1321B729535}" destId="{1F90D968-AC7D-4433-ADB8-F622EFE4A075}" srcOrd="0" destOrd="0" presId="urn:microsoft.com/office/officeart/2005/8/layout/venn3"/>
    <dgm:cxn modelId="{D37805F7-B324-4FC6-AF5E-8683817807BA}" type="presOf" srcId="{F687EA81-0C3F-4108-BB43-9E72C8E2BF6B}" destId="{3C773B17-A6FE-4EE6-83D9-2A9AF9324069}" srcOrd="0" destOrd="0" presId="urn:microsoft.com/office/officeart/2005/8/layout/venn3"/>
    <dgm:cxn modelId="{1423D5D7-A579-4CFC-ACDE-82DDF19622DB}" srcId="{5ACAC355-45E3-4D19-AB16-AD678EAF5D22}" destId="{153201CA-7453-4B87-85F5-ABF162A2535A}" srcOrd="1" destOrd="0" parTransId="{03F85039-0571-4275-B7BD-1FA193BF25A9}" sibTransId="{35370A94-A35F-4A9E-A9C3-590A27CED7CC}"/>
    <dgm:cxn modelId="{E1EF203C-DA5B-4512-AF8B-19C291E0F341}" type="presOf" srcId="{6E8B26BB-A47B-48B8-8AF2-807C19DEB623}" destId="{B4EF08F0-560B-4B56-AB85-4E36D9468800}" srcOrd="0" destOrd="0" presId="urn:microsoft.com/office/officeart/2005/8/layout/venn3"/>
    <dgm:cxn modelId="{36121E97-0954-4E29-996E-2BAE4FC784AB}" srcId="{5ACAC355-45E3-4D19-AB16-AD678EAF5D22}" destId="{6E8B26BB-A47B-48B8-8AF2-807C19DEB623}" srcOrd="3" destOrd="0" parTransId="{BE8EE00D-7260-4D55-8ED9-49DE93D58379}" sibTransId="{31687560-8633-427A-A3A8-A78BA2BA8844}"/>
    <dgm:cxn modelId="{4284A91E-03B3-4D0B-BCE2-57A8276F570D}" type="presParOf" srcId="{6B3D7F99-9982-4489-894E-96656EC28A9E}" destId="{3C773B17-A6FE-4EE6-83D9-2A9AF9324069}" srcOrd="0" destOrd="0" presId="urn:microsoft.com/office/officeart/2005/8/layout/venn3"/>
    <dgm:cxn modelId="{5E265117-C60D-476F-81B9-8CCB608B351A}" type="presParOf" srcId="{6B3D7F99-9982-4489-894E-96656EC28A9E}" destId="{5382C62B-21A5-4D88-B2DE-58C7F1EF034D}" srcOrd="1" destOrd="0" presId="urn:microsoft.com/office/officeart/2005/8/layout/venn3"/>
    <dgm:cxn modelId="{1EE14501-B9FC-4364-8496-6EF98D346883}" type="presParOf" srcId="{6B3D7F99-9982-4489-894E-96656EC28A9E}" destId="{53868B51-589E-4C37-86EA-0A00562E1790}" srcOrd="2" destOrd="0" presId="urn:microsoft.com/office/officeart/2005/8/layout/venn3"/>
    <dgm:cxn modelId="{697F9D01-3CB1-40F8-A387-5B9EB2AC6712}" type="presParOf" srcId="{6B3D7F99-9982-4489-894E-96656EC28A9E}" destId="{63EE020C-3BDA-4889-B70D-8B4C37E32643}" srcOrd="3" destOrd="0" presId="urn:microsoft.com/office/officeart/2005/8/layout/venn3"/>
    <dgm:cxn modelId="{750322A6-A77F-41E1-A366-EFB4EC4D78F4}" type="presParOf" srcId="{6B3D7F99-9982-4489-894E-96656EC28A9E}" destId="{1F90D968-AC7D-4433-ADB8-F622EFE4A075}" srcOrd="4" destOrd="0" presId="urn:microsoft.com/office/officeart/2005/8/layout/venn3"/>
    <dgm:cxn modelId="{8B8CE259-70C7-4083-A2D8-808CC8DD0839}" type="presParOf" srcId="{6B3D7F99-9982-4489-894E-96656EC28A9E}" destId="{0FBFF1B9-7129-4CF6-B234-3141F7F46CD9}" srcOrd="5" destOrd="0" presId="urn:microsoft.com/office/officeart/2005/8/layout/venn3"/>
    <dgm:cxn modelId="{775FBBB0-3FCD-4973-B532-A2AB304A276B}" type="presParOf" srcId="{6B3D7F99-9982-4489-894E-96656EC28A9E}" destId="{B4EF08F0-560B-4B56-AB85-4E36D9468800}" srcOrd="6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7293B6BA-743F-4F38-A901-B686A21842DF}" type="doc">
      <dgm:prSet loTypeId="urn:microsoft.com/office/officeart/2005/8/layout/bProcess4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GB"/>
        </a:p>
      </dgm:t>
    </dgm:pt>
    <dgm:pt modelId="{8C619E51-D20B-4BF8-8C59-DE6BE35B309A}">
      <dgm:prSet phldrT="[Text]"/>
      <dgm:spPr/>
      <dgm:t>
        <a:bodyPr/>
        <a:lstStyle/>
        <a:p>
          <a:r>
            <a:rPr lang="fr-BE" dirty="0" err="1" smtClean="0"/>
            <a:t>Coherente</a:t>
          </a:r>
          <a:endParaRPr lang="en-GB" dirty="0"/>
        </a:p>
      </dgm:t>
    </dgm:pt>
    <dgm:pt modelId="{33212A16-3974-4AFD-94BC-70F570B2BE0C}" type="parTrans" cxnId="{73A9D067-C3C4-4E8E-A1CF-FD899B23DD88}">
      <dgm:prSet/>
      <dgm:spPr/>
      <dgm:t>
        <a:bodyPr/>
        <a:lstStyle/>
        <a:p>
          <a:endParaRPr lang="en-GB"/>
        </a:p>
      </dgm:t>
    </dgm:pt>
    <dgm:pt modelId="{3C16D19D-7465-46F5-B0DF-DB52C6EFC7CA}" type="sibTrans" cxnId="{73A9D067-C3C4-4E8E-A1CF-FD899B23DD88}">
      <dgm:prSet/>
      <dgm:spPr/>
      <dgm:t>
        <a:bodyPr/>
        <a:lstStyle/>
        <a:p>
          <a:endParaRPr lang="en-GB"/>
        </a:p>
      </dgm:t>
    </dgm:pt>
    <dgm:pt modelId="{8382ABA0-8C73-4D1C-AEEC-B5B8EE358905}">
      <dgm:prSet phldrT="[Text]"/>
      <dgm:spPr/>
      <dgm:t>
        <a:bodyPr/>
        <a:lstStyle/>
        <a:p>
          <a:r>
            <a:rPr lang="fr-BE" dirty="0" err="1" smtClean="0"/>
            <a:t>Fácil</a:t>
          </a:r>
          <a:r>
            <a:rPr lang="fr-BE" dirty="0" smtClean="0"/>
            <a:t> de </a:t>
          </a:r>
          <a:r>
            <a:rPr lang="fr-BE" dirty="0" err="1" smtClean="0"/>
            <a:t>leer</a:t>
          </a:r>
          <a:endParaRPr lang="en-GB" dirty="0"/>
        </a:p>
      </dgm:t>
    </dgm:pt>
    <dgm:pt modelId="{CB277D18-34DB-4950-9F36-A2B601526D84}" type="parTrans" cxnId="{92376229-70B5-434E-B8A8-D4623848545F}">
      <dgm:prSet/>
      <dgm:spPr/>
      <dgm:t>
        <a:bodyPr/>
        <a:lstStyle/>
        <a:p>
          <a:endParaRPr lang="en-GB"/>
        </a:p>
      </dgm:t>
    </dgm:pt>
    <dgm:pt modelId="{3DC67C3E-EB56-4397-B0A9-BED4E914A8F8}" type="sibTrans" cxnId="{92376229-70B5-434E-B8A8-D4623848545F}">
      <dgm:prSet/>
      <dgm:spPr/>
      <dgm:t>
        <a:bodyPr/>
        <a:lstStyle/>
        <a:p>
          <a:endParaRPr lang="en-GB"/>
        </a:p>
      </dgm:t>
    </dgm:pt>
    <dgm:pt modelId="{FD69064A-7453-4106-988A-8AB092E32E26}">
      <dgm:prSet phldrT="[Text]"/>
      <dgm:spPr/>
      <dgm:t>
        <a:bodyPr/>
        <a:lstStyle/>
        <a:p>
          <a:r>
            <a:rPr lang="fr-BE" smtClean="0"/>
            <a:t>Concreto</a:t>
          </a:r>
          <a:endParaRPr lang="en-GB" dirty="0"/>
        </a:p>
      </dgm:t>
    </dgm:pt>
    <dgm:pt modelId="{7278A346-EA6C-4F76-80C4-4B3386993E49}" type="parTrans" cxnId="{0A142CF3-2956-48D8-BFDB-C459E26E4E09}">
      <dgm:prSet/>
      <dgm:spPr/>
      <dgm:t>
        <a:bodyPr/>
        <a:lstStyle/>
        <a:p>
          <a:endParaRPr lang="en-GB"/>
        </a:p>
      </dgm:t>
    </dgm:pt>
    <dgm:pt modelId="{B04062B9-2E8A-4294-B0A2-54F15CA6DE41}" type="sibTrans" cxnId="{0A142CF3-2956-48D8-BFDB-C459E26E4E09}">
      <dgm:prSet/>
      <dgm:spPr/>
      <dgm:t>
        <a:bodyPr/>
        <a:lstStyle/>
        <a:p>
          <a:endParaRPr lang="en-GB"/>
        </a:p>
      </dgm:t>
    </dgm:pt>
    <dgm:pt modelId="{12E67248-8FBB-4002-B5AF-FCFB158E4E4E}">
      <dgm:prSet phldrT="[Text]"/>
      <dgm:spPr/>
      <dgm:t>
        <a:bodyPr/>
        <a:lstStyle/>
        <a:p>
          <a:r>
            <a:rPr lang="fr-BE" dirty="0" err="1" smtClean="0"/>
            <a:t>Riguroso</a:t>
          </a:r>
          <a:endParaRPr lang="en-GB" dirty="0"/>
        </a:p>
      </dgm:t>
    </dgm:pt>
    <dgm:pt modelId="{901000AD-59D9-4630-877E-57A90207ECFD}" type="parTrans" cxnId="{5B21E0BC-5654-4D15-9B9B-A3615B2B1F7C}">
      <dgm:prSet/>
      <dgm:spPr/>
      <dgm:t>
        <a:bodyPr/>
        <a:lstStyle/>
        <a:p>
          <a:endParaRPr lang="en-GB"/>
        </a:p>
      </dgm:t>
    </dgm:pt>
    <dgm:pt modelId="{17CD88C4-392D-4A7A-B304-C07748464BE5}" type="sibTrans" cxnId="{5B21E0BC-5654-4D15-9B9B-A3615B2B1F7C}">
      <dgm:prSet/>
      <dgm:spPr/>
      <dgm:t>
        <a:bodyPr/>
        <a:lstStyle/>
        <a:p>
          <a:endParaRPr lang="en-GB"/>
        </a:p>
      </dgm:t>
    </dgm:pt>
    <dgm:pt modelId="{27D220A7-8670-4009-A4D1-B860072EEF1D}">
      <dgm:prSet phldrT="[Text]"/>
      <dgm:spPr/>
      <dgm:t>
        <a:bodyPr/>
        <a:lstStyle/>
        <a:p>
          <a:r>
            <a:rPr lang="fr-BE" dirty="0" err="1" smtClean="0"/>
            <a:t>Explícito</a:t>
          </a:r>
          <a:endParaRPr lang="en-GB" dirty="0"/>
        </a:p>
      </dgm:t>
    </dgm:pt>
    <dgm:pt modelId="{45096407-9E12-4F8F-8E44-0F35CFF17318}" type="parTrans" cxnId="{37266A0D-1245-4978-9A34-CDDF20121E7D}">
      <dgm:prSet/>
      <dgm:spPr/>
      <dgm:t>
        <a:bodyPr/>
        <a:lstStyle/>
        <a:p>
          <a:endParaRPr lang="en-GB"/>
        </a:p>
      </dgm:t>
    </dgm:pt>
    <dgm:pt modelId="{EA478C90-40C5-4C75-B661-D7FF0B6B68FD}" type="sibTrans" cxnId="{37266A0D-1245-4978-9A34-CDDF20121E7D}">
      <dgm:prSet/>
      <dgm:spPr/>
      <dgm:t>
        <a:bodyPr/>
        <a:lstStyle/>
        <a:p>
          <a:endParaRPr lang="en-GB"/>
        </a:p>
      </dgm:t>
    </dgm:pt>
    <dgm:pt modelId="{B7173516-397F-4387-AA20-9610A191409D}">
      <dgm:prSet phldrT="[Text]"/>
      <dgm:spPr/>
      <dgm:t>
        <a:bodyPr/>
        <a:lstStyle/>
        <a:p>
          <a:r>
            <a:rPr lang="fr-BE" dirty="0" smtClean="0"/>
            <a:t>Claro</a:t>
          </a:r>
          <a:endParaRPr lang="en-GB" dirty="0"/>
        </a:p>
      </dgm:t>
    </dgm:pt>
    <dgm:pt modelId="{EFD1333D-C628-408D-A86A-0D7F12542FB8}" type="parTrans" cxnId="{5542BFCD-8FBB-48A1-ABE8-9679474E274C}">
      <dgm:prSet/>
      <dgm:spPr/>
      <dgm:t>
        <a:bodyPr/>
        <a:lstStyle/>
        <a:p>
          <a:endParaRPr lang="en-GB"/>
        </a:p>
      </dgm:t>
    </dgm:pt>
    <dgm:pt modelId="{6E462903-8173-466D-AF8C-A8E022B0E7F1}" type="sibTrans" cxnId="{5542BFCD-8FBB-48A1-ABE8-9679474E274C}">
      <dgm:prSet/>
      <dgm:spPr/>
      <dgm:t>
        <a:bodyPr/>
        <a:lstStyle/>
        <a:p>
          <a:endParaRPr lang="en-GB"/>
        </a:p>
      </dgm:t>
    </dgm:pt>
    <dgm:pt modelId="{FB47EBFA-7DA5-42E9-8BAC-3BC84E5C6B94}">
      <dgm:prSet phldrT="[Text]"/>
      <dgm:spPr/>
      <dgm:t>
        <a:bodyPr/>
        <a:lstStyle/>
        <a:p>
          <a:r>
            <a:rPr lang="fr-BE" dirty="0" err="1" smtClean="0"/>
            <a:t>Articulado</a:t>
          </a:r>
          <a:endParaRPr lang="en-GB" dirty="0"/>
        </a:p>
      </dgm:t>
    </dgm:pt>
    <dgm:pt modelId="{29694010-0EF6-42F9-B231-7397B8C315C3}" type="sibTrans" cxnId="{D10FE38A-1198-45BC-B3B2-03830794C189}">
      <dgm:prSet/>
      <dgm:spPr/>
      <dgm:t>
        <a:bodyPr/>
        <a:lstStyle/>
        <a:p>
          <a:endParaRPr lang="en-GB"/>
        </a:p>
      </dgm:t>
    </dgm:pt>
    <dgm:pt modelId="{D619E563-2F8C-400E-B03C-67D6D6EC4C4C}" type="parTrans" cxnId="{D10FE38A-1198-45BC-B3B2-03830794C189}">
      <dgm:prSet/>
      <dgm:spPr/>
      <dgm:t>
        <a:bodyPr/>
        <a:lstStyle/>
        <a:p>
          <a:endParaRPr lang="en-GB"/>
        </a:p>
      </dgm:t>
    </dgm:pt>
    <dgm:pt modelId="{EFB3D2C7-4EFC-489C-8FA4-9099F5406522}">
      <dgm:prSet phldrT="[Text]"/>
      <dgm:spPr/>
      <dgm:t>
        <a:bodyPr/>
        <a:lstStyle/>
        <a:p>
          <a:r>
            <a:rPr lang="fr-BE" dirty="0" err="1" smtClean="0"/>
            <a:t>Completo</a:t>
          </a:r>
          <a:endParaRPr lang="en-GB" dirty="0"/>
        </a:p>
      </dgm:t>
    </dgm:pt>
    <dgm:pt modelId="{30B86500-C04B-4144-8717-352679EF122C}" type="sibTrans" cxnId="{5440DEF8-0BCA-4A2B-BEF4-076150CD3B6E}">
      <dgm:prSet/>
      <dgm:spPr/>
      <dgm:t>
        <a:bodyPr/>
        <a:lstStyle/>
        <a:p>
          <a:endParaRPr lang="en-GB"/>
        </a:p>
      </dgm:t>
    </dgm:pt>
    <dgm:pt modelId="{8CA5DB99-76D1-4264-A5B4-BC32B42811D0}" type="parTrans" cxnId="{5440DEF8-0BCA-4A2B-BEF4-076150CD3B6E}">
      <dgm:prSet/>
      <dgm:spPr/>
      <dgm:t>
        <a:bodyPr/>
        <a:lstStyle/>
        <a:p>
          <a:endParaRPr lang="en-GB"/>
        </a:p>
      </dgm:t>
    </dgm:pt>
    <dgm:pt modelId="{C6B762AA-787E-4E06-BB96-4383F408FBFC}">
      <dgm:prSet phldrT="[Text]"/>
      <dgm:spPr/>
      <dgm:t>
        <a:bodyPr/>
        <a:lstStyle/>
        <a:p>
          <a:r>
            <a:rPr lang="fr-BE" dirty="0" err="1" smtClean="0"/>
            <a:t>Creíble</a:t>
          </a:r>
          <a:endParaRPr lang="en-GB" dirty="0"/>
        </a:p>
      </dgm:t>
    </dgm:pt>
    <dgm:pt modelId="{EA143A65-5478-4385-A72C-16A833E1516C}" type="sibTrans" cxnId="{14D77249-2C11-406D-B9B0-9BFA8817FD62}">
      <dgm:prSet/>
      <dgm:spPr/>
      <dgm:t>
        <a:bodyPr/>
        <a:lstStyle/>
        <a:p>
          <a:endParaRPr lang="en-GB"/>
        </a:p>
      </dgm:t>
    </dgm:pt>
    <dgm:pt modelId="{124F4BFB-C86B-4480-8130-C0B1E4535315}" type="parTrans" cxnId="{14D77249-2C11-406D-B9B0-9BFA8817FD62}">
      <dgm:prSet/>
      <dgm:spPr/>
      <dgm:t>
        <a:bodyPr/>
        <a:lstStyle/>
        <a:p>
          <a:endParaRPr lang="en-GB"/>
        </a:p>
      </dgm:t>
    </dgm:pt>
    <dgm:pt modelId="{519587FD-A2E1-44F1-92D7-0FAF91CA8E16}" type="pres">
      <dgm:prSet presAssocID="{7293B6BA-743F-4F38-A901-B686A21842DF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en-GB"/>
        </a:p>
      </dgm:t>
    </dgm:pt>
    <dgm:pt modelId="{D8D98D32-91BF-42C7-838B-915F5E239759}" type="pres">
      <dgm:prSet presAssocID="{8C619E51-D20B-4BF8-8C59-DE6BE35B309A}" presName="compNode" presStyleCnt="0"/>
      <dgm:spPr/>
      <dgm:t>
        <a:bodyPr/>
        <a:lstStyle/>
        <a:p>
          <a:endParaRPr lang="en-GB"/>
        </a:p>
      </dgm:t>
    </dgm:pt>
    <dgm:pt modelId="{DA6E36BF-1C1B-4667-99C0-56B474F1CDE2}" type="pres">
      <dgm:prSet presAssocID="{8C619E51-D20B-4BF8-8C59-DE6BE35B309A}" presName="dummyConnPt" presStyleCnt="0"/>
      <dgm:spPr/>
      <dgm:t>
        <a:bodyPr/>
        <a:lstStyle/>
        <a:p>
          <a:endParaRPr lang="en-GB"/>
        </a:p>
      </dgm:t>
    </dgm:pt>
    <dgm:pt modelId="{B956CD2F-6E63-4C38-88EB-310281A47684}" type="pres">
      <dgm:prSet presAssocID="{8C619E51-D20B-4BF8-8C59-DE6BE35B309A}" presName="node" presStyleLbl="node1" presStyleIdx="0" presStyleCnt="9" custLinFactNeighborX="-1313" custLinFactNeighborY="-507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A099946-9E53-483B-A8A3-E110105638B5}" type="pres">
      <dgm:prSet presAssocID="{3C16D19D-7465-46F5-B0DF-DB52C6EFC7CA}" presName="sibTrans" presStyleLbl="bgSibTrans2D1" presStyleIdx="0" presStyleCnt="8"/>
      <dgm:spPr/>
      <dgm:t>
        <a:bodyPr/>
        <a:lstStyle/>
        <a:p>
          <a:endParaRPr lang="en-GB"/>
        </a:p>
      </dgm:t>
    </dgm:pt>
    <dgm:pt modelId="{D28538BB-4B4B-4F8E-BCA1-B16EA7BE54B1}" type="pres">
      <dgm:prSet presAssocID="{8382ABA0-8C73-4D1C-AEEC-B5B8EE358905}" presName="compNode" presStyleCnt="0"/>
      <dgm:spPr/>
      <dgm:t>
        <a:bodyPr/>
        <a:lstStyle/>
        <a:p>
          <a:endParaRPr lang="en-GB"/>
        </a:p>
      </dgm:t>
    </dgm:pt>
    <dgm:pt modelId="{93F3764F-4FC9-4F8E-9A26-8B5DBDB94541}" type="pres">
      <dgm:prSet presAssocID="{8382ABA0-8C73-4D1C-AEEC-B5B8EE358905}" presName="dummyConnPt" presStyleCnt="0"/>
      <dgm:spPr/>
      <dgm:t>
        <a:bodyPr/>
        <a:lstStyle/>
        <a:p>
          <a:endParaRPr lang="en-GB"/>
        </a:p>
      </dgm:t>
    </dgm:pt>
    <dgm:pt modelId="{8F8EC575-E91C-4CD7-BF2C-AE8B495DAE60}" type="pres">
      <dgm:prSet presAssocID="{8382ABA0-8C73-4D1C-AEEC-B5B8EE358905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3B56427-77AC-4F04-9262-C759BA57BDC6}" type="pres">
      <dgm:prSet presAssocID="{3DC67C3E-EB56-4397-B0A9-BED4E914A8F8}" presName="sibTrans" presStyleLbl="bgSibTrans2D1" presStyleIdx="1" presStyleCnt="8"/>
      <dgm:spPr/>
      <dgm:t>
        <a:bodyPr/>
        <a:lstStyle/>
        <a:p>
          <a:endParaRPr lang="en-GB"/>
        </a:p>
      </dgm:t>
    </dgm:pt>
    <dgm:pt modelId="{615A9C1C-F20D-4E61-A858-779B050DCF38}" type="pres">
      <dgm:prSet presAssocID="{FD69064A-7453-4106-988A-8AB092E32E26}" presName="compNode" presStyleCnt="0"/>
      <dgm:spPr/>
      <dgm:t>
        <a:bodyPr/>
        <a:lstStyle/>
        <a:p>
          <a:endParaRPr lang="en-GB"/>
        </a:p>
      </dgm:t>
    </dgm:pt>
    <dgm:pt modelId="{53A90CB6-F15E-4015-85D7-0519F994D1FB}" type="pres">
      <dgm:prSet presAssocID="{FD69064A-7453-4106-988A-8AB092E32E26}" presName="dummyConnPt" presStyleCnt="0"/>
      <dgm:spPr/>
      <dgm:t>
        <a:bodyPr/>
        <a:lstStyle/>
        <a:p>
          <a:endParaRPr lang="en-GB"/>
        </a:p>
      </dgm:t>
    </dgm:pt>
    <dgm:pt modelId="{FFCFE4AE-BD39-476A-A81F-20C2F2DE9547}" type="pres">
      <dgm:prSet presAssocID="{FD69064A-7453-4106-988A-8AB092E32E26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8A78903-1DD8-4263-9F97-BE8A2CEFBB86}" type="pres">
      <dgm:prSet presAssocID="{B04062B9-2E8A-4294-B0A2-54F15CA6DE41}" presName="sibTrans" presStyleLbl="bgSibTrans2D1" presStyleIdx="2" presStyleCnt="8"/>
      <dgm:spPr/>
      <dgm:t>
        <a:bodyPr/>
        <a:lstStyle/>
        <a:p>
          <a:endParaRPr lang="en-GB"/>
        </a:p>
      </dgm:t>
    </dgm:pt>
    <dgm:pt modelId="{686E50D1-E53C-4B68-8A8D-F9BEC9B9AAF0}" type="pres">
      <dgm:prSet presAssocID="{12E67248-8FBB-4002-B5AF-FCFB158E4E4E}" presName="compNode" presStyleCnt="0"/>
      <dgm:spPr/>
      <dgm:t>
        <a:bodyPr/>
        <a:lstStyle/>
        <a:p>
          <a:endParaRPr lang="en-GB"/>
        </a:p>
      </dgm:t>
    </dgm:pt>
    <dgm:pt modelId="{9C11B80C-499E-409F-9283-D872B65BA180}" type="pres">
      <dgm:prSet presAssocID="{12E67248-8FBB-4002-B5AF-FCFB158E4E4E}" presName="dummyConnPt" presStyleCnt="0"/>
      <dgm:spPr/>
      <dgm:t>
        <a:bodyPr/>
        <a:lstStyle/>
        <a:p>
          <a:endParaRPr lang="en-GB"/>
        </a:p>
      </dgm:t>
    </dgm:pt>
    <dgm:pt modelId="{25A90F18-8136-48A8-A3EB-345556DF0F49}" type="pres">
      <dgm:prSet presAssocID="{12E67248-8FBB-4002-B5AF-FCFB158E4E4E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297AFDD-756B-41A8-ADC0-EB9B8B215408}" type="pres">
      <dgm:prSet presAssocID="{17CD88C4-392D-4A7A-B304-C07748464BE5}" presName="sibTrans" presStyleLbl="bgSibTrans2D1" presStyleIdx="3" presStyleCnt="8"/>
      <dgm:spPr/>
      <dgm:t>
        <a:bodyPr/>
        <a:lstStyle/>
        <a:p>
          <a:endParaRPr lang="en-GB"/>
        </a:p>
      </dgm:t>
    </dgm:pt>
    <dgm:pt modelId="{2C548B6C-9342-4373-945A-8FAD8124C922}" type="pres">
      <dgm:prSet presAssocID="{27D220A7-8670-4009-A4D1-B860072EEF1D}" presName="compNode" presStyleCnt="0"/>
      <dgm:spPr/>
      <dgm:t>
        <a:bodyPr/>
        <a:lstStyle/>
        <a:p>
          <a:endParaRPr lang="en-GB"/>
        </a:p>
      </dgm:t>
    </dgm:pt>
    <dgm:pt modelId="{88379211-7B18-48BE-A46C-CA0EBD12A73B}" type="pres">
      <dgm:prSet presAssocID="{27D220A7-8670-4009-A4D1-B860072EEF1D}" presName="dummyConnPt" presStyleCnt="0"/>
      <dgm:spPr/>
      <dgm:t>
        <a:bodyPr/>
        <a:lstStyle/>
        <a:p>
          <a:endParaRPr lang="en-GB"/>
        </a:p>
      </dgm:t>
    </dgm:pt>
    <dgm:pt modelId="{FBB1E2F2-5BEA-4FA9-B1CC-B44D944A6078}" type="pres">
      <dgm:prSet presAssocID="{27D220A7-8670-4009-A4D1-B860072EEF1D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1511A19-9F4D-4828-B373-52A2EE15DA7E}" type="pres">
      <dgm:prSet presAssocID="{EA478C90-40C5-4C75-B661-D7FF0B6B68FD}" presName="sibTrans" presStyleLbl="bgSibTrans2D1" presStyleIdx="4" presStyleCnt="8"/>
      <dgm:spPr/>
      <dgm:t>
        <a:bodyPr/>
        <a:lstStyle/>
        <a:p>
          <a:endParaRPr lang="en-GB"/>
        </a:p>
      </dgm:t>
    </dgm:pt>
    <dgm:pt modelId="{B097BD30-74EE-42DE-941B-69886DD480DC}" type="pres">
      <dgm:prSet presAssocID="{B7173516-397F-4387-AA20-9610A191409D}" presName="compNode" presStyleCnt="0"/>
      <dgm:spPr/>
      <dgm:t>
        <a:bodyPr/>
        <a:lstStyle/>
        <a:p>
          <a:endParaRPr lang="en-GB"/>
        </a:p>
      </dgm:t>
    </dgm:pt>
    <dgm:pt modelId="{729EBFBC-2780-4AB7-ACCA-E8D08C27AAA5}" type="pres">
      <dgm:prSet presAssocID="{B7173516-397F-4387-AA20-9610A191409D}" presName="dummyConnPt" presStyleCnt="0"/>
      <dgm:spPr/>
      <dgm:t>
        <a:bodyPr/>
        <a:lstStyle/>
        <a:p>
          <a:endParaRPr lang="en-GB"/>
        </a:p>
      </dgm:t>
    </dgm:pt>
    <dgm:pt modelId="{A4BEE909-D227-4852-B05E-5E83BB76453F}" type="pres">
      <dgm:prSet presAssocID="{B7173516-397F-4387-AA20-9610A191409D}" presName="node" presStyleLbl="node1" presStyleIdx="5" presStyleCnt="9" custLinFactNeighborX="-1926" custLinFactNeighborY="-109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8320B2F-35A8-4AF2-A788-B1D71EED048B}" type="pres">
      <dgm:prSet presAssocID="{6E462903-8173-466D-AF8C-A8E022B0E7F1}" presName="sibTrans" presStyleLbl="bgSibTrans2D1" presStyleIdx="5" presStyleCnt="8"/>
      <dgm:spPr/>
      <dgm:t>
        <a:bodyPr/>
        <a:lstStyle/>
        <a:p>
          <a:endParaRPr lang="en-GB"/>
        </a:p>
      </dgm:t>
    </dgm:pt>
    <dgm:pt modelId="{87E279C9-DB7E-4054-B9B1-416B34889A71}" type="pres">
      <dgm:prSet presAssocID="{FB47EBFA-7DA5-42E9-8BAC-3BC84E5C6B94}" presName="compNode" presStyleCnt="0"/>
      <dgm:spPr/>
      <dgm:t>
        <a:bodyPr/>
        <a:lstStyle/>
        <a:p>
          <a:endParaRPr lang="en-GB"/>
        </a:p>
      </dgm:t>
    </dgm:pt>
    <dgm:pt modelId="{E5AFD2F1-34B9-45FB-8134-EA416B9D265E}" type="pres">
      <dgm:prSet presAssocID="{FB47EBFA-7DA5-42E9-8BAC-3BC84E5C6B94}" presName="dummyConnPt" presStyleCnt="0"/>
      <dgm:spPr/>
      <dgm:t>
        <a:bodyPr/>
        <a:lstStyle/>
        <a:p>
          <a:endParaRPr lang="en-GB"/>
        </a:p>
      </dgm:t>
    </dgm:pt>
    <dgm:pt modelId="{AFB779C2-A3B5-4DE9-9C31-992B2964892F}" type="pres">
      <dgm:prSet presAssocID="{FB47EBFA-7DA5-42E9-8BAC-3BC84E5C6B94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FD2906B-3122-4973-869B-5FBE02AD9E85}" type="pres">
      <dgm:prSet presAssocID="{29694010-0EF6-42F9-B231-7397B8C315C3}" presName="sibTrans" presStyleLbl="bgSibTrans2D1" presStyleIdx="6" presStyleCnt="8"/>
      <dgm:spPr/>
      <dgm:t>
        <a:bodyPr/>
        <a:lstStyle/>
        <a:p>
          <a:endParaRPr lang="en-GB"/>
        </a:p>
      </dgm:t>
    </dgm:pt>
    <dgm:pt modelId="{EF468FC7-56D5-492C-81DB-D0C0FDE4EAB6}" type="pres">
      <dgm:prSet presAssocID="{EFB3D2C7-4EFC-489C-8FA4-9099F5406522}" presName="compNode" presStyleCnt="0"/>
      <dgm:spPr/>
      <dgm:t>
        <a:bodyPr/>
        <a:lstStyle/>
        <a:p>
          <a:endParaRPr lang="en-GB"/>
        </a:p>
      </dgm:t>
    </dgm:pt>
    <dgm:pt modelId="{4A91923D-279C-4C05-8BFD-BCB66E9C3FB2}" type="pres">
      <dgm:prSet presAssocID="{EFB3D2C7-4EFC-489C-8FA4-9099F5406522}" presName="dummyConnPt" presStyleCnt="0"/>
      <dgm:spPr/>
      <dgm:t>
        <a:bodyPr/>
        <a:lstStyle/>
        <a:p>
          <a:endParaRPr lang="en-GB"/>
        </a:p>
      </dgm:t>
    </dgm:pt>
    <dgm:pt modelId="{099E3478-65E7-4383-AC75-CE624D644CDC}" type="pres">
      <dgm:prSet presAssocID="{EFB3D2C7-4EFC-489C-8FA4-9099F5406522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EA41B04-7FA1-4DFE-958B-EEA321E7D080}" type="pres">
      <dgm:prSet presAssocID="{30B86500-C04B-4144-8717-352679EF122C}" presName="sibTrans" presStyleLbl="bgSibTrans2D1" presStyleIdx="7" presStyleCnt="8"/>
      <dgm:spPr/>
      <dgm:t>
        <a:bodyPr/>
        <a:lstStyle/>
        <a:p>
          <a:endParaRPr lang="en-GB"/>
        </a:p>
      </dgm:t>
    </dgm:pt>
    <dgm:pt modelId="{B19E891A-6655-4BB8-9E76-B53CA57F6158}" type="pres">
      <dgm:prSet presAssocID="{C6B762AA-787E-4E06-BB96-4383F408FBFC}" presName="compNode" presStyleCnt="0"/>
      <dgm:spPr/>
      <dgm:t>
        <a:bodyPr/>
        <a:lstStyle/>
        <a:p>
          <a:endParaRPr lang="en-GB"/>
        </a:p>
      </dgm:t>
    </dgm:pt>
    <dgm:pt modelId="{B83F12A5-217D-4DF4-AC9B-B91E5A3897A7}" type="pres">
      <dgm:prSet presAssocID="{C6B762AA-787E-4E06-BB96-4383F408FBFC}" presName="dummyConnPt" presStyleCnt="0"/>
      <dgm:spPr/>
      <dgm:t>
        <a:bodyPr/>
        <a:lstStyle/>
        <a:p>
          <a:endParaRPr lang="en-GB"/>
        </a:p>
      </dgm:t>
    </dgm:pt>
    <dgm:pt modelId="{091E2896-EA19-4602-8973-12848EC9B1B0}" type="pres">
      <dgm:prSet presAssocID="{C6B762AA-787E-4E06-BB96-4383F408FBFC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5B21E0BC-5654-4D15-9B9B-A3615B2B1F7C}" srcId="{7293B6BA-743F-4F38-A901-B686A21842DF}" destId="{12E67248-8FBB-4002-B5AF-FCFB158E4E4E}" srcOrd="3" destOrd="0" parTransId="{901000AD-59D9-4630-877E-57A90207ECFD}" sibTransId="{17CD88C4-392D-4A7A-B304-C07748464BE5}"/>
    <dgm:cxn modelId="{0A142CF3-2956-48D8-BFDB-C459E26E4E09}" srcId="{7293B6BA-743F-4F38-A901-B686A21842DF}" destId="{FD69064A-7453-4106-988A-8AB092E32E26}" srcOrd="2" destOrd="0" parTransId="{7278A346-EA6C-4F76-80C4-4B3386993E49}" sibTransId="{B04062B9-2E8A-4294-B0A2-54F15CA6DE41}"/>
    <dgm:cxn modelId="{F935D683-6EE8-4492-9C5F-4E79481E6B08}" type="presOf" srcId="{6E462903-8173-466D-AF8C-A8E022B0E7F1}" destId="{E8320B2F-35A8-4AF2-A788-B1D71EED048B}" srcOrd="0" destOrd="0" presId="urn:microsoft.com/office/officeart/2005/8/layout/bProcess4"/>
    <dgm:cxn modelId="{1A0B42AD-4066-4CF9-931D-6D939431921F}" type="presOf" srcId="{29694010-0EF6-42F9-B231-7397B8C315C3}" destId="{EFD2906B-3122-4973-869B-5FBE02AD9E85}" srcOrd="0" destOrd="0" presId="urn:microsoft.com/office/officeart/2005/8/layout/bProcess4"/>
    <dgm:cxn modelId="{7A19F282-C5D3-4214-B8C3-67FA2A73ACEE}" type="presOf" srcId="{3DC67C3E-EB56-4397-B0A9-BED4E914A8F8}" destId="{33B56427-77AC-4F04-9262-C759BA57BDC6}" srcOrd="0" destOrd="0" presId="urn:microsoft.com/office/officeart/2005/8/layout/bProcess4"/>
    <dgm:cxn modelId="{AC53AB2A-5F50-4BF6-BF27-59F782D7D47A}" type="presOf" srcId="{B04062B9-2E8A-4294-B0A2-54F15CA6DE41}" destId="{28A78903-1DD8-4263-9F97-BE8A2CEFBB86}" srcOrd="0" destOrd="0" presId="urn:microsoft.com/office/officeart/2005/8/layout/bProcess4"/>
    <dgm:cxn modelId="{5440DEF8-0BCA-4A2B-BEF4-076150CD3B6E}" srcId="{7293B6BA-743F-4F38-A901-B686A21842DF}" destId="{EFB3D2C7-4EFC-489C-8FA4-9099F5406522}" srcOrd="7" destOrd="0" parTransId="{8CA5DB99-76D1-4264-A5B4-BC32B42811D0}" sibTransId="{30B86500-C04B-4144-8717-352679EF122C}"/>
    <dgm:cxn modelId="{C16ED9B5-FA4F-4AFE-BC17-86BA49F917C2}" type="presOf" srcId="{FB47EBFA-7DA5-42E9-8BAC-3BC84E5C6B94}" destId="{AFB779C2-A3B5-4DE9-9C31-992B2964892F}" srcOrd="0" destOrd="0" presId="urn:microsoft.com/office/officeart/2005/8/layout/bProcess4"/>
    <dgm:cxn modelId="{B4F8C759-DEDC-4237-8394-BAEA4AA368EB}" type="presOf" srcId="{EFB3D2C7-4EFC-489C-8FA4-9099F5406522}" destId="{099E3478-65E7-4383-AC75-CE624D644CDC}" srcOrd="0" destOrd="0" presId="urn:microsoft.com/office/officeart/2005/8/layout/bProcess4"/>
    <dgm:cxn modelId="{89EB99C6-DE74-4E5A-AF32-B43F9DCCE285}" type="presOf" srcId="{B7173516-397F-4387-AA20-9610A191409D}" destId="{A4BEE909-D227-4852-B05E-5E83BB76453F}" srcOrd="0" destOrd="0" presId="urn:microsoft.com/office/officeart/2005/8/layout/bProcess4"/>
    <dgm:cxn modelId="{F6320512-0E70-43D3-93B0-42F131C3BDD5}" type="presOf" srcId="{8382ABA0-8C73-4D1C-AEEC-B5B8EE358905}" destId="{8F8EC575-E91C-4CD7-BF2C-AE8B495DAE60}" srcOrd="0" destOrd="0" presId="urn:microsoft.com/office/officeart/2005/8/layout/bProcess4"/>
    <dgm:cxn modelId="{EB9F0C69-BAE7-4351-9F28-B3D0167D134E}" type="presOf" srcId="{C6B762AA-787E-4E06-BB96-4383F408FBFC}" destId="{091E2896-EA19-4602-8973-12848EC9B1B0}" srcOrd="0" destOrd="0" presId="urn:microsoft.com/office/officeart/2005/8/layout/bProcess4"/>
    <dgm:cxn modelId="{14D77249-2C11-406D-B9B0-9BFA8817FD62}" srcId="{7293B6BA-743F-4F38-A901-B686A21842DF}" destId="{C6B762AA-787E-4E06-BB96-4383F408FBFC}" srcOrd="8" destOrd="0" parTransId="{124F4BFB-C86B-4480-8130-C0B1E4535315}" sibTransId="{EA143A65-5478-4385-A72C-16A833E1516C}"/>
    <dgm:cxn modelId="{73A9D067-C3C4-4E8E-A1CF-FD899B23DD88}" srcId="{7293B6BA-743F-4F38-A901-B686A21842DF}" destId="{8C619E51-D20B-4BF8-8C59-DE6BE35B309A}" srcOrd="0" destOrd="0" parTransId="{33212A16-3974-4AFD-94BC-70F570B2BE0C}" sibTransId="{3C16D19D-7465-46F5-B0DF-DB52C6EFC7CA}"/>
    <dgm:cxn modelId="{92376229-70B5-434E-B8A8-D4623848545F}" srcId="{7293B6BA-743F-4F38-A901-B686A21842DF}" destId="{8382ABA0-8C73-4D1C-AEEC-B5B8EE358905}" srcOrd="1" destOrd="0" parTransId="{CB277D18-34DB-4950-9F36-A2B601526D84}" sibTransId="{3DC67C3E-EB56-4397-B0A9-BED4E914A8F8}"/>
    <dgm:cxn modelId="{5D09B1D9-5422-48BD-9165-F541E128AE56}" type="presOf" srcId="{8C619E51-D20B-4BF8-8C59-DE6BE35B309A}" destId="{B956CD2F-6E63-4C38-88EB-310281A47684}" srcOrd="0" destOrd="0" presId="urn:microsoft.com/office/officeart/2005/8/layout/bProcess4"/>
    <dgm:cxn modelId="{27A8AC23-A58B-4269-9012-94ECD8F452A7}" type="presOf" srcId="{FD69064A-7453-4106-988A-8AB092E32E26}" destId="{FFCFE4AE-BD39-476A-A81F-20C2F2DE9547}" srcOrd="0" destOrd="0" presId="urn:microsoft.com/office/officeart/2005/8/layout/bProcess4"/>
    <dgm:cxn modelId="{43A6945B-88D6-4BDA-AAD7-23B16B997DCF}" type="presOf" srcId="{12E67248-8FBB-4002-B5AF-FCFB158E4E4E}" destId="{25A90F18-8136-48A8-A3EB-345556DF0F49}" srcOrd="0" destOrd="0" presId="urn:microsoft.com/office/officeart/2005/8/layout/bProcess4"/>
    <dgm:cxn modelId="{61432F50-ED0C-41A3-A624-D226930A1C02}" type="presOf" srcId="{3C16D19D-7465-46F5-B0DF-DB52C6EFC7CA}" destId="{7A099946-9E53-483B-A8A3-E110105638B5}" srcOrd="0" destOrd="0" presId="urn:microsoft.com/office/officeart/2005/8/layout/bProcess4"/>
    <dgm:cxn modelId="{91D1301A-2E18-48C7-AB8C-FEA79902371C}" type="presOf" srcId="{7293B6BA-743F-4F38-A901-B686A21842DF}" destId="{519587FD-A2E1-44F1-92D7-0FAF91CA8E16}" srcOrd="0" destOrd="0" presId="urn:microsoft.com/office/officeart/2005/8/layout/bProcess4"/>
    <dgm:cxn modelId="{D10FE38A-1198-45BC-B3B2-03830794C189}" srcId="{7293B6BA-743F-4F38-A901-B686A21842DF}" destId="{FB47EBFA-7DA5-42E9-8BAC-3BC84E5C6B94}" srcOrd="6" destOrd="0" parTransId="{D619E563-2F8C-400E-B03C-67D6D6EC4C4C}" sibTransId="{29694010-0EF6-42F9-B231-7397B8C315C3}"/>
    <dgm:cxn modelId="{5542BFCD-8FBB-48A1-ABE8-9679474E274C}" srcId="{7293B6BA-743F-4F38-A901-B686A21842DF}" destId="{B7173516-397F-4387-AA20-9610A191409D}" srcOrd="5" destOrd="0" parTransId="{EFD1333D-C628-408D-A86A-0D7F12542FB8}" sibTransId="{6E462903-8173-466D-AF8C-A8E022B0E7F1}"/>
    <dgm:cxn modelId="{595C4ED4-180D-4126-B32F-8DEAE3A1BFAD}" type="presOf" srcId="{EA478C90-40C5-4C75-B661-D7FF0B6B68FD}" destId="{E1511A19-9F4D-4828-B373-52A2EE15DA7E}" srcOrd="0" destOrd="0" presId="urn:microsoft.com/office/officeart/2005/8/layout/bProcess4"/>
    <dgm:cxn modelId="{DF8963D5-2463-44F5-870F-D1DEB46BE0C2}" type="presOf" srcId="{17CD88C4-392D-4A7A-B304-C07748464BE5}" destId="{7297AFDD-756B-41A8-ADC0-EB9B8B215408}" srcOrd="0" destOrd="0" presId="urn:microsoft.com/office/officeart/2005/8/layout/bProcess4"/>
    <dgm:cxn modelId="{37266A0D-1245-4978-9A34-CDDF20121E7D}" srcId="{7293B6BA-743F-4F38-A901-B686A21842DF}" destId="{27D220A7-8670-4009-A4D1-B860072EEF1D}" srcOrd="4" destOrd="0" parTransId="{45096407-9E12-4F8F-8E44-0F35CFF17318}" sibTransId="{EA478C90-40C5-4C75-B661-D7FF0B6B68FD}"/>
    <dgm:cxn modelId="{B519D8E3-9BE6-408C-97D0-240C364FB38D}" type="presOf" srcId="{27D220A7-8670-4009-A4D1-B860072EEF1D}" destId="{FBB1E2F2-5BEA-4FA9-B1CC-B44D944A6078}" srcOrd="0" destOrd="0" presId="urn:microsoft.com/office/officeart/2005/8/layout/bProcess4"/>
    <dgm:cxn modelId="{0CC50F34-0F30-4823-82FA-06BBCA8AEA45}" type="presOf" srcId="{30B86500-C04B-4144-8717-352679EF122C}" destId="{EEA41B04-7FA1-4DFE-958B-EEA321E7D080}" srcOrd="0" destOrd="0" presId="urn:microsoft.com/office/officeart/2005/8/layout/bProcess4"/>
    <dgm:cxn modelId="{78329EB4-955F-42DD-B012-06EFBC45B52F}" type="presParOf" srcId="{519587FD-A2E1-44F1-92D7-0FAF91CA8E16}" destId="{D8D98D32-91BF-42C7-838B-915F5E239759}" srcOrd="0" destOrd="0" presId="urn:microsoft.com/office/officeart/2005/8/layout/bProcess4"/>
    <dgm:cxn modelId="{51920A4B-C1F9-406B-8B59-FCDCC5F7E03C}" type="presParOf" srcId="{D8D98D32-91BF-42C7-838B-915F5E239759}" destId="{DA6E36BF-1C1B-4667-99C0-56B474F1CDE2}" srcOrd="0" destOrd="0" presId="urn:microsoft.com/office/officeart/2005/8/layout/bProcess4"/>
    <dgm:cxn modelId="{87527B14-B8C1-40B4-9E9A-9B174DF1DC1E}" type="presParOf" srcId="{D8D98D32-91BF-42C7-838B-915F5E239759}" destId="{B956CD2F-6E63-4C38-88EB-310281A47684}" srcOrd="1" destOrd="0" presId="urn:microsoft.com/office/officeart/2005/8/layout/bProcess4"/>
    <dgm:cxn modelId="{97729E10-1620-4727-8C1F-A979D82DFDA4}" type="presParOf" srcId="{519587FD-A2E1-44F1-92D7-0FAF91CA8E16}" destId="{7A099946-9E53-483B-A8A3-E110105638B5}" srcOrd="1" destOrd="0" presId="urn:microsoft.com/office/officeart/2005/8/layout/bProcess4"/>
    <dgm:cxn modelId="{3B9A1655-464B-411A-AE25-E340E8571B3A}" type="presParOf" srcId="{519587FD-A2E1-44F1-92D7-0FAF91CA8E16}" destId="{D28538BB-4B4B-4F8E-BCA1-B16EA7BE54B1}" srcOrd="2" destOrd="0" presId="urn:microsoft.com/office/officeart/2005/8/layout/bProcess4"/>
    <dgm:cxn modelId="{D08A0500-CD7C-4090-9680-31819606DBC2}" type="presParOf" srcId="{D28538BB-4B4B-4F8E-BCA1-B16EA7BE54B1}" destId="{93F3764F-4FC9-4F8E-9A26-8B5DBDB94541}" srcOrd="0" destOrd="0" presId="urn:microsoft.com/office/officeart/2005/8/layout/bProcess4"/>
    <dgm:cxn modelId="{8C2E1827-6BF5-409C-AA96-BADDA01E1EA5}" type="presParOf" srcId="{D28538BB-4B4B-4F8E-BCA1-B16EA7BE54B1}" destId="{8F8EC575-E91C-4CD7-BF2C-AE8B495DAE60}" srcOrd="1" destOrd="0" presId="urn:microsoft.com/office/officeart/2005/8/layout/bProcess4"/>
    <dgm:cxn modelId="{51CD05AE-67FE-4435-97BC-E4877DA9F5DD}" type="presParOf" srcId="{519587FD-A2E1-44F1-92D7-0FAF91CA8E16}" destId="{33B56427-77AC-4F04-9262-C759BA57BDC6}" srcOrd="3" destOrd="0" presId="urn:microsoft.com/office/officeart/2005/8/layout/bProcess4"/>
    <dgm:cxn modelId="{A3BE913C-B2E0-4627-B852-323945B9B8BD}" type="presParOf" srcId="{519587FD-A2E1-44F1-92D7-0FAF91CA8E16}" destId="{615A9C1C-F20D-4E61-A858-779B050DCF38}" srcOrd="4" destOrd="0" presId="urn:microsoft.com/office/officeart/2005/8/layout/bProcess4"/>
    <dgm:cxn modelId="{49794646-E245-4885-B168-F8B9F163DE9C}" type="presParOf" srcId="{615A9C1C-F20D-4E61-A858-779B050DCF38}" destId="{53A90CB6-F15E-4015-85D7-0519F994D1FB}" srcOrd="0" destOrd="0" presId="urn:microsoft.com/office/officeart/2005/8/layout/bProcess4"/>
    <dgm:cxn modelId="{C2690C2E-B908-4E4D-918D-092DAF5DDC55}" type="presParOf" srcId="{615A9C1C-F20D-4E61-A858-779B050DCF38}" destId="{FFCFE4AE-BD39-476A-A81F-20C2F2DE9547}" srcOrd="1" destOrd="0" presId="urn:microsoft.com/office/officeart/2005/8/layout/bProcess4"/>
    <dgm:cxn modelId="{02245E3F-647A-49AB-93CC-EAEA3E7752EE}" type="presParOf" srcId="{519587FD-A2E1-44F1-92D7-0FAF91CA8E16}" destId="{28A78903-1DD8-4263-9F97-BE8A2CEFBB86}" srcOrd="5" destOrd="0" presId="urn:microsoft.com/office/officeart/2005/8/layout/bProcess4"/>
    <dgm:cxn modelId="{1BBAAECA-5DE1-4408-B04B-9C36CDBB331A}" type="presParOf" srcId="{519587FD-A2E1-44F1-92D7-0FAF91CA8E16}" destId="{686E50D1-E53C-4B68-8A8D-F9BEC9B9AAF0}" srcOrd="6" destOrd="0" presId="urn:microsoft.com/office/officeart/2005/8/layout/bProcess4"/>
    <dgm:cxn modelId="{993625E4-AFB0-4819-A897-6F1588D7385B}" type="presParOf" srcId="{686E50D1-E53C-4B68-8A8D-F9BEC9B9AAF0}" destId="{9C11B80C-499E-409F-9283-D872B65BA180}" srcOrd="0" destOrd="0" presId="urn:microsoft.com/office/officeart/2005/8/layout/bProcess4"/>
    <dgm:cxn modelId="{79F99F23-7343-4006-9C02-2E25726AD031}" type="presParOf" srcId="{686E50D1-E53C-4B68-8A8D-F9BEC9B9AAF0}" destId="{25A90F18-8136-48A8-A3EB-345556DF0F49}" srcOrd="1" destOrd="0" presId="urn:microsoft.com/office/officeart/2005/8/layout/bProcess4"/>
    <dgm:cxn modelId="{D6A3A785-C265-49F2-AD6C-8C29F0BEC1FF}" type="presParOf" srcId="{519587FD-A2E1-44F1-92D7-0FAF91CA8E16}" destId="{7297AFDD-756B-41A8-ADC0-EB9B8B215408}" srcOrd="7" destOrd="0" presId="urn:microsoft.com/office/officeart/2005/8/layout/bProcess4"/>
    <dgm:cxn modelId="{1085C899-90E8-445A-B41F-67D3F1FBF2AF}" type="presParOf" srcId="{519587FD-A2E1-44F1-92D7-0FAF91CA8E16}" destId="{2C548B6C-9342-4373-945A-8FAD8124C922}" srcOrd="8" destOrd="0" presId="urn:microsoft.com/office/officeart/2005/8/layout/bProcess4"/>
    <dgm:cxn modelId="{550C0725-820B-4B1A-B660-22F1CC233F46}" type="presParOf" srcId="{2C548B6C-9342-4373-945A-8FAD8124C922}" destId="{88379211-7B18-48BE-A46C-CA0EBD12A73B}" srcOrd="0" destOrd="0" presId="urn:microsoft.com/office/officeart/2005/8/layout/bProcess4"/>
    <dgm:cxn modelId="{13428CA5-A5E0-421A-AC47-39A8690B682C}" type="presParOf" srcId="{2C548B6C-9342-4373-945A-8FAD8124C922}" destId="{FBB1E2F2-5BEA-4FA9-B1CC-B44D944A6078}" srcOrd="1" destOrd="0" presId="urn:microsoft.com/office/officeart/2005/8/layout/bProcess4"/>
    <dgm:cxn modelId="{BE68F2D5-24FE-4D7D-9F77-F5F6768A1538}" type="presParOf" srcId="{519587FD-A2E1-44F1-92D7-0FAF91CA8E16}" destId="{E1511A19-9F4D-4828-B373-52A2EE15DA7E}" srcOrd="9" destOrd="0" presId="urn:microsoft.com/office/officeart/2005/8/layout/bProcess4"/>
    <dgm:cxn modelId="{DF9638CA-6013-4722-A2E2-871E2026E1DD}" type="presParOf" srcId="{519587FD-A2E1-44F1-92D7-0FAF91CA8E16}" destId="{B097BD30-74EE-42DE-941B-69886DD480DC}" srcOrd="10" destOrd="0" presId="urn:microsoft.com/office/officeart/2005/8/layout/bProcess4"/>
    <dgm:cxn modelId="{50ED4C41-8C39-468D-A404-A4D830CB81A9}" type="presParOf" srcId="{B097BD30-74EE-42DE-941B-69886DD480DC}" destId="{729EBFBC-2780-4AB7-ACCA-E8D08C27AAA5}" srcOrd="0" destOrd="0" presId="urn:microsoft.com/office/officeart/2005/8/layout/bProcess4"/>
    <dgm:cxn modelId="{F4ED7472-95D2-46B7-89E4-E0A3768ED240}" type="presParOf" srcId="{B097BD30-74EE-42DE-941B-69886DD480DC}" destId="{A4BEE909-D227-4852-B05E-5E83BB76453F}" srcOrd="1" destOrd="0" presId="urn:microsoft.com/office/officeart/2005/8/layout/bProcess4"/>
    <dgm:cxn modelId="{2E337146-A4A6-4A10-BDE8-F10A0AD773E4}" type="presParOf" srcId="{519587FD-A2E1-44F1-92D7-0FAF91CA8E16}" destId="{E8320B2F-35A8-4AF2-A788-B1D71EED048B}" srcOrd="11" destOrd="0" presId="urn:microsoft.com/office/officeart/2005/8/layout/bProcess4"/>
    <dgm:cxn modelId="{F572F488-8564-4A7E-BA71-6B6AAE4636C0}" type="presParOf" srcId="{519587FD-A2E1-44F1-92D7-0FAF91CA8E16}" destId="{87E279C9-DB7E-4054-B9B1-416B34889A71}" srcOrd="12" destOrd="0" presId="urn:microsoft.com/office/officeart/2005/8/layout/bProcess4"/>
    <dgm:cxn modelId="{6BC7D772-B8B3-4142-8341-BE247E895C60}" type="presParOf" srcId="{87E279C9-DB7E-4054-B9B1-416B34889A71}" destId="{E5AFD2F1-34B9-45FB-8134-EA416B9D265E}" srcOrd="0" destOrd="0" presId="urn:microsoft.com/office/officeart/2005/8/layout/bProcess4"/>
    <dgm:cxn modelId="{792B4425-9F3A-4013-8CEB-7DF7DC523204}" type="presParOf" srcId="{87E279C9-DB7E-4054-B9B1-416B34889A71}" destId="{AFB779C2-A3B5-4DE9-9C31-992B2964892F}" srcOrd="1" destOrd="0" presId="urn:microsoft.com/office/officeart/2005/8/layout/bProcess4"/>
    <dgm:cxn modelId="{1D50D748-2490-4CCE-BC8B-86A77FAC9000}" type="presParOf" srcId="{519587FD-A2E1-44F1-92D7-0FAF91CA8E16}" destId="{EFD2906B-3122-4973-869B-5FBE02AD9E85}" srcOrd="13" destOrd="0" presId="urn:microsoft.com/office/officeart/2005/8/layout/bProcess4"/>
    <dgm:cxn modelId="{BD8EB4AA-3107-4432-B41C-E2E36A52AD17}" type="presParOf" srcId="{519587FD-A2E1-44F1-92D7-0FAF91CA8E16}" destId="{EF468FC7-56D5-492C-81DB-D0C0FDE4EAB6}" srcOrd="14" destOrd="0" presId="urn:microsoft.com/office/officeart/2005/8/layout/bProcess4"/>
    <dgm:cxn modelId="{76AECAF3-9DE7-460E-9707-23E3CE83A506}" type="presParOf" srcId="{EF468FC7-56D5-492C-81DB-D0C0FDE4EAB6}" destId="{4A91923D-279C-4C05-8BFD-BCB66E9C3FB2}" srcOrd="0" destOrd="0" presId="urn:microsoft.com/office/officeart/2005/8/layout/bProcess4"/>
    <dgm:cxn modelId="{F3092FF7-21FF-4B07-8FF7-B63186C98309}" type="presParOf" srcId="{EF468FC7-56D5-492C-81DB-D0C0FDE4EAB6}" destId="{099E3478-65E7-4383-AC75-CE624D644CDC}" srcOrd="1" destOrd="0" presId="urn:microsoft.com/office/officeart/2005/8/layout/bProcess4"/>
    <dgm:cxn modelId="{0C478F37-2910-405C-988C-7F872B9E04F1}" type="presParOf" srcId="{519587FD-A2E1-44F1-92D7-0FAF91CA8E16}" destId="{EEA41B04-7FA1-4DFE-958B-EEA321E7D080}" srcOrd="15" destOrd="0" presId="urn:microsoft.com/office/officeart/2005/8/layout/bProcess4"/>
    <dgm:cxn modelId="{EF311E50-514F-4B24-AA0F-52D166D86BB5}" type="presParOf" srcId="{519587FD-A2E1-44F1-92D7-0FAF91CA8E16}" destId="{B19E891A-6655-4BB8-9E76-B53CA57F6158}" srcOrd="16" destOrd="0" presId="urn:microsoft.com/office/officeart/2005/8/layout/bProcess4"/>
    <dgm:cxn modelId="{5990A3A6-E8A2-48F9-B077-79E8AEAB589B}" type="presParOf" srcId="{B19E891A-6655-4BB8-9E76-B53CA57F6158}" destId="{B83F12A5-217D-4DF4-AC9B-B91E5A3897A7}" srcOrd="0" destOrd="0" presId="urn:microsoft.com/office/officeart/2005/8/layout/bProcess4"/>
    <dgm:cxn modelId="{FFE9067A-5B0E-4EB8-870B-5A4EBF395D52}" type="presParOf" srcId="{B19E891A-6655-4BB8-9E76-B53CA57F6158}" destId="{091E2896-EA19-4602-8973-12848EC9B1B0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A3A7A0-4324-4337-B724-9744AC8FC320}">
      <dsp:nvSpPr>
        <dsp:cNvPr id="0" name=""/>
        <dsp:cNvSpPr/>
      </dsp:nvSpPr>
      <dsp:spPr>
        <a:xfrm>
          <a:off x="0" y="0"/>
          <a:ext cx="4377444" cy="73131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2200" kern="1200" dirty="0" smtClean="0"/>
            <a:t>Brasil (9)</a:t>
          </a:r>
          <a:endParaRPr lang="en-GB" sz="2200" kern="1200" dirty="0"/>
        </a:p>
      </dsp:txBody>
      <dsp:txXfrm>
        <a:off x="948620" y="0"/>
        <a:ext cx="3428823" cy="731317"/>
      </dsp:txXfrm>
    </dsp:sp>
    <dsp:sp modelId="{8E83AEC0-1A6D-4A8F-8853-B64858B47939}">
      <dsp:nvSpPr>
        <dsp:cNvPr id="0" name=""/>
        <dsp:cNvSpPr/>
      </dsp:nvSpPr>
      <dsp:spPr>
        <a:xfrm>
          <a:off x="73131" y="73131"/>
          <a:ext cx="875488" cy="585054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5F4A21-A76E-4C67-8C0F-3C2E1D23C115}">
      <dsp:nvSpPr>
        <dsp:cNvPr id="0" name=""/>
        <dsp:cNvSpPr/>
      </dsp:nvSpPr>
      <dsp:spPr>
        <a:xfrm>
          <a:off x="0" y="815952"/>
          <a:ext cx="4377444" cy="73131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2200" kern="1200" dirty="0" smtClean="0"/>
            <a:t>Chile</a:t>
          </a:r>
          <a:r>
            <a:rPr lang="fr-BE" sz="2400" kern="1200" dirty="0" smtClean="0"/>
            <a:t> </a:t>
          </a:r>
          <a:r>
            <a:rPr lang="fr-BE" sz="2200" kern="1200" dirty="0" smtClean="0"/>
            <a:t>(3)</a:t>
          </a:r>
          <a:endParaRPr lang="en-GB" sz="2200" kern="1200" dirty="0"/>
        </a:p>
      </dsp:txBody>
      <dsp:txXfrm>
        <a:off x="948620" y="815952"/>
        <a:ext cx="3428823" cy="731317"/>
      </dsp:txXfrm>
    </dsp:sp>
    <dsp:sp modelId="{78EFA451-40A6-4E7D-8E31-826FEF46F52C}">
      <dsp:nvSpPr>
        <dsp:cNvPr id="0" name=""/>
        <dsp:cNvSpPr/>
      </dsp:nvSpPr>
      <dsp:spPr>
        <a:xfrm>
          <a:off x="85589" y="889083"/>
          <a:ext cx="875488" cy="585054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" r="-4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7EF870-0C3C-4012-A5E9-95878F398A8A}">
      <dsp:nvSpPr>
        <dsp:cNvPr id="0" name=""/>
        <dsp:cNvSpPr/>
      </dsp:nvSpPr>
      <dsp:spPr>
        <a:xfrm>
          <a:off x="0" y="1608898"/>
          <a:ext cx="4377444" cy="73131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2200" kern="1200" dirty="0" smtClean="0"/>
            <a:t>Costa</a:t>
          </a:r>
          <a:r>
            <a:rPr lang="fr-BE" sz="2400" kern="1200" dirty="0" smtClean="0"/>
            <a:t> Rica </a:t>
          </a:r>
          <a:r>
            <a:rPr lang="fr-BE" sz="2200" kern="1200" dirty="0" smtClean="0"/>
            <a:t>(1)</a:t>
          </a:r>
          <a:endParaRPr lang="en-GB" sz="2200" kern="1200" dirty="0"/>
        </a:p>
      </dsp:txBody>
      <dsp:txXfrm>
        <a:off x="948620" y="1608898"/>
        <a:ext cx="3428823" cy="731317"/>
      </dsp:txXfrm>
    </dsp:sp>
    <dsp:sp modelId="{AFF9CDF0-D740-4368-A602-6AAAEBBBE855}">
      <dsp:nvSpPr>
        <dsp:cNvPr id="0" name=""/>
        <dsp:cNvSpPr/>
      </dsp:nvSpPr>
      <dsp:spPr>
        <a:xfrm>
          <a:off x="73131" y="1682030"/>
          <a:ext cx="875488" cy="585054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6DD178-3728-4136-93BA-886D42470D4A}">
      <dsp:nvSpPr>
        <dsp:cNvPr id="0" name=""/>
        <dsp:cNvSpPr/>
      </dsp:nvSpPr>
      <dsp:spPr>
        <a:xfrm>
          <a:off x="0" y="2413347"/>
          <a:ext cx="4377444" cy="73131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2200" kern="1200" dirty="0" smtClean="0"/>
            <a:t>Cuba</a:t>
          </a:r>
          <a:r>
            <a:rPr lang="fr-BE" sz="2500" kern="1200" dirty="0" smtClean="0"/>
            <a:t> </a:t>
          </a:r>
          <a:r>
            <a:rPr lang="fr-BE" sz="2200" kern="1200" dirty="0" smtClean="0"/>
            <a:t>(1)</a:t>
          </a:r>
          <a:endParaRPr lang="en-GB" sz="2200" kern="1200" dirty="0"/>
        </a:p>
      </dsp:txBody>
      <dsp:txXfrm>
        <a:off x="948620" y="2413347"/>
        <a:ext cx="3428823" cy="731317"/>
      </dsp:txXfrm>
    </dsp:sp>
    <dsp:sp modelId="{5E95917E-7B65-43FF-9967-E0ADD9749E71}">
      <dsp:nvSpPr>
        <dsp:cNvPr id="0" name=""/>
        <dsp:cNvSpPr/>
      </dsp:nvSpPr>
      <dsp:spPr>
        <a:xfrm>
          <a:off x="73131" y="2486479"/>
          <a:ext cx="875488" cy="585054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1FCA46-BF09-4751-A4C0-EB31EA11CD72}">
      <dsp:nvSpPr>
        <dsp:cNvPr id="0" name=""/>
        <dsp:cNvSpPr/>
      </dsp:nvSpPr>
      <dsp:spPr>
        <a:xfrm>
          <a:off x="0" y="3217797"/>
          <a:ext cx="4377444" cy="73131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2200" kern="1200" dirty="0" err="1" smtClean="0"/>
            <a:t>México</a:t>
          </a:r>
          <a:r>
            <a:rPr lang="fr-BE" sz="2500" kern="1200" dirty="0" smtClean="0"/>
            <a:t> </a:t>
          </a:r>
          <a:r>
            <a:rPr lang="fr-BE" sz="2200" kern="1200" dirty="0" smtClean="0"/>
            <a:t>(4)</a:t>
          </a:r>
          <a:endParaRPr lang="en-GB" sz="2200" kern="1200" dirty="0"/>
        </a:p>
      </dsp:txBody>
      <dsp:txXfrm>
        <a:off x="948620" y="3217797"/>
        <a:ext cx="3428823" cy="731317"/>
      </dsp:txXfrm>
    </dsp:sp>
    <dsp:sp modelId="{18A66A22-881C-4649-B1D5-63F2409AA43E}">
      <dsp:nvSpPr>
        <dsp:cNvPr id="0" name=""/>
        <dsp:cNvSpPr/>
      </dsp:nvSpPr>
      <dsp:spPr>
        <a:xfrm>
          <a:off x="73131" y="3290928"/>
          <a:ext cx="875488" cy="585054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E7AD6F-F218-481B-82FA-9329ADA6F02F}">
      <dsp:nvSpPr>
        <dsp:cNvPr id="0" name=""/>
        <dsp:cNvSpPr/>
      </dsp:nvSpPr>
      <dsp:spPr>
        <a:xfrm>
          <a:off x="0" y="0"/>
          <a:ext cx="4377442" cy="51906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2400" kern="1200" dirty="0" err="1" smtClean="0"/>
            <a:t>Módulos</a:t>
          </a:r>
          <a:r>
            <a:rPr lang="fr-BE" sz="2400" kern="1200" dirty="0" smtClean="0"/>
            <a:t> (6)</a:t>
          </a:r>
          <a:endParaRPr lang="en-GB" sz="2400" kern="1200" dirty="0"/>
        </a:p>
      </dsp:txBody>
      <dsp:txXfrm>
        <a:off x="927394" y="0"/>
        <a:ext cx="3450047" cy="519061"/>
      </dsp:txXfrm>
    </dsp:sp>
    <dsp:sp modelId="{AC7FE1BE-7D04-45E6-B39D-1E0820876EC5}">
      <dsp:nvSpPr>
        <dsp:cNvPr id="0" name=""/>
        <dsp:cNvSpPr/>
      </dsp:nvSpPr>
      <dsp:spPr>
        <a:xfrm>
          <a:off x="51906" y="51906"/>
          <a:ext cx="875488" cy="41524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6000" b="-6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93018B-4A9B-4EEE-8E80-07502A8335A9}">
      <dsp:nvSpPr>
        <dsp:cNvPr id="0" name=""/>
        <dsp:cNvSpPr/>
      </dsp:nvSpPr>
      <dsp:spPr>
        <a:xfrm>
          <a:off x="0" y="570967"/>
          <a:ext cx="4377442" cy="51906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2400" kern="1200" dirty="0" err="1" smtClean="0"/>
            <a:t>Cátedras</a:t>
          </a:r>
          <a:r>
            <a:rPr lang="fr-BE" sz="2400" kern="1200" dirty="0" smtClean="0"/>
            <a:t> (7)</a:t>
          </a:r>
          <a:endParaRPr lang="en-GB" sz="2400" kern="1200" dirty="0"/>
        </a:p>
      </dsp:txBody>
      <dsp:txXfrm>
        <a:off x="927394" y="570967"/>
        <a:ext cx="3450047" cy="519061"/>
      </dsp:txXfrm>
    </dsp:sp>
    <dsp:sp modelId="{5DBBE286-C9C1-4D3A-B403-8C793927927F}">
      <dsp:nvSpPr>
        <dsp:cNvPr id="0" name=""/>
        <dsp:cNvSpPr/>
      </dsp:nvSpPr>
      <dsp:spPr>
        <a:xfrm>
          <a:off x="51906" y="622874"/>
          <a:ext cx="875488" cy="41524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2000" r="-22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A73064-0959-4E7B-A922-818DE37FAA97}">
      <dsp:nvSpPr>
        <dsp:cNvPr id="0" name=""/>
        <dsp:cNvSpPr/>
      </dsp:nvSpPr>
      <dsp:spPr>
        <a:xfrm>
          <a:off x="0" y="1141935"/>
          <a:ext cx="4377442" cy="51906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1400" kern="1200" dirty="0" err="1" smtClean="0"/>
            <a:t>Centros</a:t>
          </a:r>
          <a:r>
            <a:rPr lang="fr-BE" sz="1400" kern="1200" dirty="0" smtClean="0"/>
            <a:t> de </a:t>
          </a:r>
          <a:r>
            <a:rPr lang="fr-BE" sz="1400" kern="1200" dirty="0" err="1" smtClean="0"/>
            <a:t>Excelencia</a:t>
          </a:r>
          <a:r>
            <a:rPr lang="fr-BE" sz="1400" kern="1200" dirty="0" smtClean="0"/>
            <a:t>(0)</a:t>
          </a:r>
          <a:endParaRPr lang="en-GB" sz="1400" kern="1200" dirty="0"/>
        </a:p>
      </dsp:txBody>
      <dsp:txXfrm>
        <a:off x="927394" y="1141935"/>
        <a:ext cx="3450047" cy="519061"/>
      </dsp:txXfrm>
    </dsp:sp>
    <dsp:sp modelId="{BB736ECE-1672-463B-A2FA-3DB6F75BBA37}">
      <dsp:nvSpPr>
        <dsp:cNvPr id="0" name=""/>
        <dsp:cNvSpPr/>
      </dsp:nvSpPr>
      <dsp:spPr>
        <a:xfrm>
          <a:off x="51906" y="1193842"/>
          <a:ext cx="875488" cy="41524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1000" b="-2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7047B3-A642-494D-A77A-33E43D27512C}">
      <dsp:nvSpPr>
        <dsp:cNvPr id="0" name=""/>
        <dsp:cNvSpPr/>
      </dsp:nvSpPr>
      <dsp:spPr>
        <a:xfrm>
          <a:off x="0" y="1712903"/>
          <a:ext cx="4377442" cy="51906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2400" kern="1200" dirty="0" err="1" smtClean="0"/>
            <a:t>Asociaciones</a:t>
          </a:r>
          <a:r>
            <a:rPr lang="fr-BE" sz="2400" kern="1200" dirty="0" smtClean="0"/>
            <a:t> (0)</a:t>
          </a:r>
          <a:endParaRPr lang="en-GB" sz="2400" kern="1200" dirty="0"/>
        </a:p>
      </dsp:txBody>
      <dsp:txXfrm>
        <a:off x="927394" y="1712903"/>
        <a:ext cx="3450047" cy="519061"/>
      </dsp:txXfrm>
    </dsp:sp>
    <dsp:sp modelId="{FC6D08D6-C892-414B-90E8-645D89F830C6}">
      <dsp:nvSpPr>
        <dsp:cNvPr id="0" name=""/>
        <dsp:cNvSpPr/>
      </dsp:nvSpPr>
      <dsp:spPr>
        <a:xfrm>
          <a:off x="51906" y="1764810"/>
          <a:ext cx="875488" cy="41524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8000" b="-38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491233-2BC6-40EC-9488-6AE792DCB035}">
      <dsp:nvSpPr>
        <dsp:cNvPr id="0" name=""/>
        <dsp:cNvSpPr/>
      </dsp:nvSpPr>
      <dsp:spPr>
        <a:xfrm>
          <a:off x="0" y="2283871"/>
          <a:ext cx="4377442" cy="51906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2400" kern="1200" dirty="0" err="1" smtClean="0"/>
            <a:t>Instituciones</a:t>
          </a:r>
          <a:r>
            <a:rPr lang="fr-BE" sz="2400" kern="1200" dirty="0" smtClean="0"/>
            <a:t> (1)</a:t>
          </a:r>
          <a:endParaRPr lang="en-GB" sz="2400" kern="1200" dirty="0"/>
        </a:p>
      </dsp:txBody>
      <dsp:txXfrm>
        <a:off x="927394" y="2283871"/>
        <a:ext cx="3450047" cy="519061"/>
      </dsp:txXfrm>
    </dsp:sp>
    <dsp:sp modelId="{C605B478-6791-47C4-80B3-6CA81C055B64}">
      <dsp:nvSpPr>
        <dsp:cNvPr id="0" name=""/>
        <dsp:cNvSpPr/>
      </dsp:nvSpPr>
      <dsp:spPr>
        <a:xfrm>
          <a:off x="51906" y="2335777"/>
          <a:ext cx="875488" cy="41524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4000" b="-44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692031-0369-49FC-BFB7-79CA4828D773}">
      <dsp:nvSpPr>
        <dsp:cNvPr id="0" name=""/>
        <dsp:cNvSpPr/>
      </dsp:nvSpPr>
      <dsp:spPr>
        <a:xfrm>
          <a:off x="0" y="2854839"/>
          <a:ext cx="4377442" cy="51906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2400" kern="1200" dirty="0" err="1" smtClean="0"/>
            <a:t>Redes</a:t>
          </a:r>
          <a:r>
            <a:rPr lang="fr-BE" sz="2400" kern="1200" dirty="0" smtClean="0"/>
            <a:t> (2)</a:t>
          </a:r>
          <a:endParaRPr lang="en-GB" sz="2400" kern="1200" dirty="0"/>
        </a:p>
      </dsp:txBody>
      <dsp:txXfrm>
        <a:off x="927394" y="2854839"/>
        <a:ext cx="3450047" cy="519061"/>
      </dsp:txXfrm>
    </dsp:sp>
    <dsp:sp modelId="{0E014CCD-1EE2-48DB-967C-BAF9D570A63F}">
      <dsp:nvSpPr>
        <dsp:cNvPr id="0" name=""/>
        <dsp:cNvSpPr/>
      </dsp:nvSpPr>
      <dsp:spPr>
        <a:xfrm>
          <a:off x="51906" y="2906745"/>
          <a:ext cx="875488" cy="41524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C30100-7A2F-4791-83E2-51AA483832ED}">
      <dsp:nvSpPr>
        <dsp:cNvPr id="0" name=""/>
        <dsp:cNvSpPr/>
      </dsp:nvSpPr>
      <dsp:spPr>
        <a:xfrm>
          <a:off x="0" y="3425807"/>
          <a:ext cx="4377442" cy="51906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2400" kern="1200" dirty="0" err="1" smtClean="0"/>
            <a:t>Proyectos</a:t>
          </a:r>
          <a:r>
            <a:rPr lang="fr-BE" sz="2400" kern="1200" dirty="0" smtClean="0"/>
            <a:t> (2)</a:t>
          </a:r>
          <a:endParaRPr lang="en-GB" sz="2400" kern="1200" dirty="0"/>
        </a:p>
      </dsp:txBody>
      <dsp:txXfrm>
        <a:off x="927394" y="3425807"/>
        <a:ext cx="3450047" cy="519061"/>
      </dsp:txXfrm>
    </dsp:sp>
    <dsp:sp modelId="{9E09928F-33C8-487C-84DA-A6C790BA8CEC}">
      <dsp:nvSpPr>
        <dsp:cNvPr id="0" name=""/>
        <dsp:cNvSpPr/>
      </dsp:nvSpPr>
      <dsp:spPr>
        <a:xfrm>
          <a:off x="51906" y="3477713"/>
          <a:ext cx="875488" cy="41524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932884-0E1F-4BF4-9B39-0EE075087AF1}">
      <dsp:nvSpPr>
        <dsp:cNvPr id="0" name=""/>
        <dsp:cNvSpPr/>
      </dsp:nvSpPr>
      <dsp:spPr>
        <a:xfrm>
          <a:off x="0" y="346541"/>
          <a:ext cx="8861610" cy="1407384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lvl="0" algn="l" defTabSz="2178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altLang="en-US" sz="4900" b="1" kern="1200" smtClean="0">
              <a:ea typeface="ＭＳ Ｐゴシック" charset="-128"/>
            </a:rPr>
            <a:t>Proyectos de 2 o 3 años</a:t>
          </a:r>
          <a:endParaRPr lang="en-GB" sz="4900" kern="1200" dirty="0"/>
        </a:p>
      </dsp:txBody>
      <dsp:txXfrm>
        <a:off x="68703" y="415244"/>
        <a:ext cx="8724204" cy="1269978"/>
      </dsp:txXfrm>
    </dsp:sp>
    <dsp:sp modelId="{D9723296-5457-4830-ACFF-CCB655BDEBBF}">
      <dsp:nvSpPr>
        <dsp:cNvPr id="0" name=""/>
        <dsp:cNvSpPr/>
      </dsp:nvSpPr>
      <dsp:spPr>
        <a:xfrm>
          <a:off x="0" y="1960255"/>
          <a:ext cx="8861610" cy="1624322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lvl="0" algn="l" defTabSz="2178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altLang="en-US" sz="4900" b="1" kern="1200" dirty="0" smtClean="0">
              <a:ea typeface="ＭＳ Ｐゴシック" charset="-128"/>
            </a:rPr>
            <a:t>€ 500.000-1 millón €</a:t>
          </a:r>
          <a:endParaRPr lang="en-GB" sz="4900" kern="1200" dirty="0"/>
        </a:p>
      </dsp:txBody>
      <dsp:txXfrm>
        <a:off x="79293" y="2039548"/>
        <a:ext cx="8703024" cy="146573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E0509F-E924-4DC1-B83F-D842CC3660AC}">
      <dsp:nvSpPr>
        <dsp:cNvPr id="0" name=""/>
        <dsp:cNvSpPr/>
      </dsp:nvSpPr>
      <dsp:spPr>
        <a:xfrm>
          <a:off x="0" y="0"/>
          <a:ext cx="9727376" cy="2070463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5D933A-1C7A-4232-8569-C135BBCE4FD7}">
      <dsp:nvSpPr>
        <dsp:cNvPr id="0" name=""/>
        <dsp:cNvSpPr/>
      </dsp:nvSpPr>
      <dsp:spPr>
        <a:xfrm>
          <a:off x="141635" y="66781"/>
          <a:ext cx="1929221" cy="193690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3A82F1-E806-4109-B5F4-D5C53D9EFD73}">
      <dsp:nvSpPr>
        <dsp:cNvPr id="0" name=""/>
        <dsp:cNvSpPr/>
      </dsp:nvSpPr>
      <dsp:spPr>
        <a:xfrm rot="10800000">
          <a:off x="112821" y="2020534"/>
          <a:ext cx="2033230" cy="2530565"/>
        </a:xfrm>
        <a:prstGeom prst="round2SameRect">
          <a:avLst>
            <a:gd name="adj1" fmla="val 10500"/>
            <a:gd name="adj2" fmla="val 0"/>
          </a:avLst>
        </a:prstGeom>
        <a:solidFill>
          <a:schemeClr val="accent3">
            <a:lumMod val="40000"/>
            <a:lumOff val="60000"/>
          </a:schemeClr>
        </a:soli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b="1" kern="1200" noProof="0" dirty="0" err="1" smtClean="0">
              <a:solidFill>
                <a:schemeClr val="bg2">
                  <a:lumMod val="75000"/>
                </a:schemeClr>
              </a:solidFill>
            </a:rPr>
            <a:t>Desarrollo</a:t>
          </a:r>
          <a:r>
            <a:rPr lang="en-GB" sz="1500" b="1" kern="1200" noProof="0" dirty="0" smtClean="0">
              <a:solidFill>
                <a:schemeClr val="bg2">
                  <a:lumMod val="75000"/>
                </a:schemeClr>
              </a:solidFill>
            </a:rPr>
            <a:t>, </a:t>
          </a:r>
          <a:r>
            <a:rPr lang="en-GB" sz="1500" b="1" kern="1200" noProof="0" dirty="0" err="1" smtClean="0">
              <a:solidFill>
                <a:schemeClr val="bg2">
                  <a:lumMod val="75000"/>
                </a:schemeClr>
              </a:solidFill>
            </a:rPr>
            <a:t>pruebas</a:t>
          </a:r>
          <a:r>
            <a:rPr lang="en-GB" sz="1500" b="1" kern="1200" noProof="0" dirty="0" smtClean="0">
              <a:solidFill>
                <a:schemeClr val="bg2">
                  <a:lumMod val="75000"/>
                </a:schemeClr>
              </a:solidFill>
            </a:rPr>
            <a:t> y </a:t>
          </a:r>
          <a:r>
            <a:rPr lang="en-GB" sz="1500" b="1" kern="1200" noProof="0" dirty="0" err="1" smtClean="0">
              <a:solidFill>
                <a:schemeClr val="bg2">
                  <a:lumMod val="75000"/>
                </a:schemeClr>
              </a:solidFill>
            </a:rPr>
            <a:t>adaptación</a:t>
          </a:r>
          <a:r>
            <a:rPr lang="en-GB" sz="1500" b="1" kern="1200" noProof="0" dirty="0" smtClean="0">
              <a:solidFill>
                <a:schemeClr val="bg2">
                  <a:lumMod val="75000"/>
                </a:schemeClr>
              </a:solidFill>
            </a:rPr>
            <a:t> de </a:t>
          </a:r>
          <a:r>
            <a:rPr lang="en-GB" sz="1500" b="1" kern="1200" noProof="0" dirty="0" err="1" smtClean="0">
              <a:solidFill>
                <a:schemeClr val="bg2">
                  <a:lumMod val="75000"/>
                </a:schemeClr>
              </a:solidFill>
            </a:rPr>
            <a:t>herramientas</a:t>
          </a:r>
          <a:r>
            <a:rPr lang="en-GB" sz="1500" b="1" kern="1200" noProof="0" dirty="0" smtClean="0">
              <a:solidFill>
                <a:schemeClr val="bg2">
                  <a:lumMod val="75000"/>
                </a:schemeClr>
              </a:solidFill>
            </a:rPr>
            <a:t> y </a:t>
          </a:r>
          <a:r>
            <a:rPr lang="en-GB" sz="1500" b="1" kern="1200" noProof="0" dirty="0" err="1" smtClean="0">
              <a:solidFill>
                <a:schemeClr val="bg2">
                  <a:lumMod val="75000"/>
                </a:schemeClr>
              </a:solidFill>
            </a:rPr>
            <a:t>métodos</a:t>
          </a:r>
          <a:endParaRPr lang="en-GB" sz="1200" kern="1200" noProof="0" dirty="0">
            <a:solidFill>
              <a:schemeClr val="bg2">
                <a:lumMod val="75000"/>
              </a:schemeClr>
            </a:solidFill>
          </a:endParaRPr>
        </a:p>
      </dsp:txBody>
      <dsp:txXfrm rot="10800000">
        <a:off x="175350" y="2020534"/>
        <a:ext cx="1908172" cy="2468036"/>
      </dsp:txXfrm>
    </dsp:sp>
    <dsp:sp modelId="{2A154561-EBC3-4781-9679-BAB48367D328}">
      <dsp:nvSpPr>
        <dsp:cNvPr id="0" name=""/>
        <dsp:cNvSpPr/>
      </dsp:nvSpPr>
      <dsp:spPr>
        <a:xfrm>
          <a:off x="2577375" y="21836"/>
          <a:ext cx="1995575" cy="214892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7B4744-5368-4CD5-95AF-D4A0E7318B86}">
      <dsp:nvSpPr>
        <dsp:cNvPr id="0" name=""/>
        <dsp:cNvSpPr/>
      </dsp:nvSpPr>
      <dsp:spPr>
        <a:xfrm rot="10800000">
          <a:off x="2485392" y="2090077"/>
          <a:ext cx="2126421" cy="2530565"/>
        </a:xfrm>
        <a:prstGeom prst="round2SameRect">
          <a:avLst>
            <a:gd name="adj1" fmla="val 10500"/>
            <a:gd name="adj2" fmla="val 0"/>
          </a:avLst>
        </a:prstGeom>
        <a:solidFill>
          <a:schemeClr val="accent3">
            <a:lumMod val="40000"/>
            <a:lumOff val="60000"/>
          </a:schemeClr>
        </a:soli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b="1" kern="1200" noProof="0" dirty="0" err="1" smtClean="0">
              <a:solidFill>
                <a:schemeClr val="bg2">
                  <a:lumMod val="75000"/>
                </a:schemeClr>
              </a:solidFill>
            </a:rPr>
            <a:t>Capacitación</a:t>
          </a:r>
          <a:r>
            <a:rPr lang="en-GB" sz="1500" b="1" kern="1200" noProof="0" dirty="0" smtClean="0">
              <a:solidFill>
                <a:schemeClr val="bg2">
                  <a:lumMod val="75000"/>
                </a:schemeClr>
              </a:solidFill>
            </a:rPr>
            <a:t> del personal (</a:t>
          </a:r>
          <a:r>
            <a:rPr lang="en-GB" sz="1500" b="1" kern="1200" noProof="0" dirty="0" err="1" smtClean="0">
              <a:solidFill>
                <a:schemeClr val="bg2">
                  <a:lumMod val="75000"/>
                </a:schemeClr>
              </a:solidFill>
            </a:rPr>
            <a:t>académico</a:t>
          </a:r>
          <a:r>
            <a:rPr lang="en-GB" sz="1500" b="1" kern="1200" noProof="0" dirty="0" smtClean="0">
              <a:solidFill>
                <a:schemeClr val="bg2">
                  <a:lumMod val="75000"/>
                </a:schemeClr>
              </a:solidFill>
            </a:rPr>
            <a:t> y no </a:t>
          </a:r>
          <a:r>
            <a:rPr lang="en-GB" sz="1500" b="1" kern="1200" noProof="0" dirty="0" err="1" smtClean="0">
              <a:solidFill>
                <a:schemeClr val="bg2">
                  <a:lumMod val="75000"/>
                </a:schemeClr>
              </a:solidFill>
            </a:rPr>
            <a:t>académico</a:t>
          </a:r>
          <a:r>
            <a:rPr lang="en-GB" sz="1500" b="1" kern="1200" noProof="0" dirty="0" smtClean="0">
              <a:solidFill>
                <a:schemeClr val="bg2">
                  <a:lumMod val="75000"/>
                </a:schemeClr>
              </a:solidFill>
            </a:rPr>
            <a:t>)</a:t>
          </a:r>
        </a:p>
      </dsp:txBody>
      <dsp:txXfrm rot="10800000">
        <a:off x="2550787" y="2090077"/>
        <a:ext cx="1995631" cy="2465170"/>
      </dsp:txXfrm>
    </dsp:sp>
    <dsp:sp modelId="{45DC17DB-6B11-4F4B-B7EF-CF7F4E45D499}">
      <dsp:nvSpPr>
        <dsp:cNvPr id="0" name=""/>
        <dsp:cNvSpPr/>
      </dsp:nvSpPr>
      <dsp:spPr>
        <a:xfrm>
          <a:off x="5355349" y="-30709"/>
          <a:ext cx="1538821" cy="2156938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BBC500-B966-4CDC-B3F3-644B8D338B8B}">
      <dsp:nvSpPr>
        <dsp:cNvPr id="0" name=""/>
        <dsp:cNvSpPr/>
      </dsp:nvSpPr>
      <dsp:spPr>
        <a:xfrm rot="10800000">
          <a:off x="4765695" y="2064808"/>
          <a:ext cx="2718128" cy="2566930"/>
        </a:xfrm>
        <a:prstGeom prst="round2SameRect">
          <a:avLst>
            <a:gd name="adj1" fmla="val 10500"/>
            <a:gd name="adj2" fmla="val 0"/>
          </a:avLst>
        </a:prstGeom>
        <a:solidFill>
          <a:schemeClr val="accent3">
            <a:lumMod val="40000"/>
            <a:lumOff val="60000"/>
          </a:schemeClr>
        </a:soli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b="1" kern="1200" noProof="0" dirty="0" err="1" smtClean="0">
              <a:solidFill>
                <a:schemeClr val="bg2">
                  <a:lumMod val="75000"/>
                </a:schemeClr>
              </a:solidFill>
            </a:rPr>
            <a:t>Fortalecimiento</a:t>
          </a:r>
          <a:r>
            <a:rPr lang="en-GB" sz="1500" b="1" kern="1200" noProof="0" dirty="0" smtClean="0">
              <a:solidFill>
                <a:schemeClr val="bg2">
                  <a:lumMod val="75000"/>
                </a:schemeClr>
              </a:solidFill>
            </a:rPr>
            <a:t> de la </a:t>
          </a:r>
          <a:r>
            <a:rPr lang="en-GB" sz="1500" b="1" kern="1200" noProof="0" dirty="0" err="1" smtClean="0">
              <a:solidFill>
                <a:schemeClr val="bg2">
                  <a:lumMod val="75000"/>
                </a:schemeClr>
              </a:solidFill>
            </a:rPr>
            <a:t>internacionalización</a:t>
          </a:r>
          <a:r>
            <a:rPr lang="en-GB" sz="1500" b="1" kern="1200" noProof="0" dirty="0" smtClean="0">
              <a:solidFill>
                <a:schemeClr val="bg2">
                  <a:lumMod val="75000"/>
                </a:schemeClr>
              </a:solidFill>
            </a:rPr>
            <a:t> y </a:t>
          </a:r>
          <a:r>
            <a:rPr lang="en-GB" sz="1500" b="1" kern="1200" noProof="0" dirty="0" err="1" smtClean="0">
              <a:solidFill>
                <a:schemeClr val="bg2">
                  <a:lumMod val="75000"/>
                </a:schemeClr>
              </a:solidFill>
            </a:rPr>
            <a:t>promoción</a:t>
          </a:r>
          <a:r>
            <a:rPr lang="en-GB" sz="1500" b="1" kern="1200" noProof="0" dirty="0" smtClean="0">
              <a:solidFill>
                <a:schemeClr val="bg2">
                  <a:lumMod val="75000"/>
                </a:schemeClr>
              </a:solidFill>
            </a:rPr>
            <a:t> del </a:t>
          </a:r>
          <a:r>
            <a:rPr lang="en-GB" sz="1500" b="1" kern="1200" noProof="0" dirty="0" err="1" smtClean="0">
              <a:solidFill>
                <a:schemeClr val="bg2">
                  <a:lumMod val="75000"/>
                </a:schemeClr>
              </a:solidFill>
            </a:rPr>
            <a:t>Triángulo</a:t>
          </a:r>
          <a:r>
            <a:rPr lang="en-GB" sz="1500" b="1" kern="1200" noProof="0" dirty="0" smtClean="0">
              <a:solidFill>
                <a:schemeClr val="bg2">
                  <a:lumMod val="75000"/>
                </a:schemeClr>
              </a:solidFill>
            </a:rPr>
            <a:t> del </a:t>
          </a:r>
          <a:r>
            <a:rPr lang="en-GB" sz="1500" b="1" kern="1200" noProof="0" dirty="0" err="1" smtClean="0">
              <a:solidFill>
                <a:schemeClr val="bg2">
                  <a:lumMod val="75000"/>
                </a:schemeClr>
              </a:solidFill>
            </a:rPr>
            <a:t>Conocimiento</a:t>
          </a:r>
          <a:endParaRPr lang="en-GB" sz="1500" b="1" kern="1200" noProof="0" dirty="0">
            <a:solidFill>
              <a:schemeClr val="bg2">
                <a:lumMod val="75000"/>
              </a:schemeClr>
            </a:solidFill>
          </a:endParaRPr>
        </a:p>
      </dsp:txBody>
      <dsp:txXfrm rot="10800000">
        <a:off x="4844637" y="2064808"/>
        <a:ext cx="2560244" cy="2487988"/>
      </dsp:txXfrm>
    </dsp:sp>
    <dsp:sp modelId="{D9C1423F-C05B-4E2B-825B-7727BC242D61}">
      <dsp:nvSpPr>
        <dsp:cNvPr id="0" name=""/>
        <dsp:cNvSpPr/>
      </dsp:nvSpPr>
      <dsp:spPr>
        <a:xfrm>
          <a:off x="7772838" y="0"/>
          <a:ext cx="1538821" cy="199289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E5BBA4-89E2-498E-A609-AC0C396DEB84}">
      <dsp:nvSpPr>
        <dsp:cNvPr id="0" name=""/>
        <dsp:cNvSpPr/>
      </dsp:nvSpPr>
      <dsp:spPr>
        <a:xfrm rot="10800000">
          <a:off x="7692842" y="2066534"/>
          <a:ext cx="1791388" cy="2535804"/>
        </a:xfrm>
        <a:prstGeom prst="round2SameRect">
          <a:avLst>
            <a:gd name="adj1" fmla="val 10500"/>
            <a:gd name="adj2" fmla="val 0"/>
          </a:avLst>
        </a:prstGeom>
        <a:solidFill>
          <a:schemeClr val="accent3">
            <a:lumMod val="40000"/>
            <a:lumOff val="60000"/>
          </a:schemeClr>
        </a:soli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b="1" kern="1200" noProof="0" dirty="0" err="1" smtClean="0">
              <a:solidFill>
                <a:schemeClr val="bg2">
                  <a:lumMod val="75000"/>
                </a:schemeClr>
              </a:solidFill>
            </a:rPr>
            <a:t>Mejorar</a:t>
          </a:r>
          <a:r>
            <a:rPr lang="en-GB" sz="1500" b="1" kern="1200" noProof="0" dirty="0" smtClean="0">
              <a:solidFill>
                <a:schemeClr val="bg2">
                  <a:lumMod val="75000"/>
                </a:schemeClr>
              </a:solidFill>
            </a:rPr>
            <a:t> </a:t>
          </a:r>
          <a:r>
            <a:rPr lang="en-GB" sz="1500" b="1" kern="1200" noProof="0" dirty="0" err="1" smtClean="0">
              <a:solidFill>
                <a:schemeClr val="bg2">
                  <a:lumMod val="75000"/>
                </a:schemeClr>
              </a:solidFill>
            </a:rPr>
            <a:t>las</a:t>
          </a:r>
          <a:r>
            <a:rPr lang="en-GB" sz="1500" b="1" kern="1200" noProof="0" dirty="0" smtClean="0">
              <a:solidFill>
                <a:schemeClr val="bg2">
                  <a:lumMod val="75000"/>
                </a:schemeClr>
              </a:solidFill>
            </a:rPr>
            <a:t> </a:t>
          </a:r>
          <a:r>
            <a:rPr lang="en-GB" sz="1500" b="1" kern="1200" noProof="0" dirty="0" err="1" smtClean="0">
              <a:solidFill>
                <a:schemeClr val="bg2">
                  <a:lumMod val="75000"/>
                </a:schemeClr>
              </a:solidFill>
            </a:rPr>
            <a:t>instalaciones</a:t>
          </a:r>
          <a:r>
            <a:rPr lang="en-GB" sz="1500" b="1" kern="1200" noProof="0" dirty="0" smtClean="0">
              <a:solidFill>
                <a:schemeClr val="bg2">
                  <a:lumMod val="75000"/>
                </a:schemeClr>
              </a:solidFill>
            </a:rPr>
            <a:t> </a:t>
          </a:r>
          <a:r>
            <a:rPr lang="en-GB" sz="1500" b="1" kern="1200" noProof="0" dirty="0" err="1" smtClean="0">
              <a:solidFill>
                <a:schemeClr val="bg2">
                  <a:lumMod val="75000"/>
                </a:schemeClr>
              </a:solidFill>
            </a:rPr>
            <a:t>necesarias</a:t>
          </a:r>
          <a:r>
            <a:rPr lang="en-GB" sz="1500" b="1" kern="1200" noProof="0" dirty="0" smtClean="0">
              <a:solidFill>
                <a:schemeClr val="bg2">
                  <a:lumMod val="75000"/>
                </a:schemeClr>
              </a:solidFill>
            </a:rPr>
            <a:t> para </a:t>
          </a:r>
          <a:r>
            <a:rPr lang="en-GB" sz="1500" b="1" kern="1200" noProof="0" dirty="0" err="1" smtClean="0">
              <a:solidFill>
                <a:schemeClr val="bg2">
                  <a:lumMod val="75000"/>
                </a:schemeClr>
              </a:solidFill>
            </a:rPr>
            <a:t>aplicar</a:t>
          </a:r>
          <a:r>
            <a:rPr lang="en-GB" sz="1500" b="1" kern="1200" noProof="0" dirty="0" smtClean="0">
              <a:solidFill>
                <a:schemeClr val="bg2">
                  <a:lumMod val="75000"/>
                </a:schemeClr>
              </a:solidFill>
            </a:rPr>
            <a:t> </a:t>
          </a:r>
          <a:r>
            <a:rPr lang="en-GB" sz="1500" b="1" kern="1200" noProof="0" dirty="0" err="1" smtClean="0">
              <a:solidFill>
                <a:schemeClr val="bg2">
                  <a:lumMod val="75000"/>
                </a:schemeClr>
              </a:solidFill>
            </a:rPr>
            <a:t>prácticas</a:t>
          </a:r>
          <a:r>
            <a:rPr lang="en-GB" sz="1500" b="1" kern="1200" noProof="0" dirty="0" smtClean="0">
              <a:solidFill>
                <a:schemeClr val="bg2">
                  <a:lumMod val="75000"/>
                </a:schemeClr>
              </a:solidFill>
            </a:rPr>
            <a:t> </a:t>
          </a:r>
          <a:r>
            <a:rPr lang="en-GB" sz="1500" b="1" kern="1200" noProof="0" dirty="0" err="1" smtClean="0">
              <a:solidFill>
                <a:schemeClr val="bg2">
                  <a:lumMod val="75000"/>
                </a:schemeClr>
              </a:solidFill>
            </a:rPr>
            <a:t>innovadoras</a:t>
          </a:r>
          <a:endParaRPr lang="en-GB" sz="1500" b="1" kern="1200" noProof="0" dirty="0">
            <a:solidFill>
              <a:schemeClr val="bg2">
                <a:lumMod val="75000"/>
              </a:schemeClr>
            </a:solidFill>
          </a:endParaRPr>
        </a:p>
      </dsp:txBody>
      <dsp:txXfrm rot="10800000">
        <a:off x="7747933" y="2066534"/>
        <a:ext cx="1681206" cy="248071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56D8AD-3231-4BAF-B54D-962315EE07B8}">
      <dsp:nvSpPr>
        <dsp:cNvPr id="0" name=""/>
        <dsp:cNvSpPr/>
      </dsp:nvSpPr>
      <dsp:spPr>
        <a:xfrm>
          <a:off x="177959" y="588915"/>
          <a:ext cx="2619464" cy="1804811"/>
        </a:xfrm>
        <a:prstGeom prst="round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9FDF52-7C53-45B4-A80B-8CB36675AB27}">
      <dsp:nvSpPr>
        <dsp:cNvPr id="0" name=""/>
        <dsp:cNvSpPr/>
      </dsp:nvSpPr>
      <dsp:spPr>
        <a:xfrm>
          <a:off x="7288" y="2393726"/>
          <a:ext cx="2960807" cy="9718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b="1" kern="1200" dirty="0" smtClean="0">
              <a:solidFill>
                <a:schemeClr val="tx1"/>
              </a:solidFill>
            </a:rPr>
            <a:t>Internationalisation &amp; Bologna Process</a:t>
          </a:r>
        </a:p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b="1" kern="1200" dirty="0" smtClean="0"/>
            <a:t> </a:t>
          </a:r>
          <a:r>
            <a:rPr lang="en-GB" sz="2000" b="0" kern="1200" dirty="0" smtClean="0">
              <a:solidFill>
                <a:schemeClr val="bg1"/>
              </a:solidFill>
            </a:rPr>
            <a:t>ECTS, 3 cycles, recognition of degrees etc.</a:t>
          </a:r>
          <a:endParaRPr lang="en-GB" sz="2000" b="0" kern="1200" dirty="0">
            <a:solidFill>
              <a:schemeClr val="bg1"/>
            </a:solidFill>
          </a:endParaRPr>
        </a:p>
      </dsp:txBody>
      <dsp:txXfrm>
        <a:off x="7288" y="2393726"/>
        <a:ext cx="2960807" cy="971821"/>
      </dsp:txXfrm>
    </dsp:sp>
    <dsp:sp modelId="{DC77E65E-D60D-47C3-AF4F-EB7027B626A0}">
      <dsp:nvSpPr>
        <dsp:cNvPr id="0" name=""/>
        <dsp:cNvSpPr/>
      </dsp:nvSpPr>
      <dsp:spPr>
        <a:xfrm>
          <a:off x="3230152" y="588915"/>
          <a:ext cx="2619464" cy="1804811"/>
        </a:xfrm>
        <a:prstGeom prst="round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CBB5D1-095E-40A5-BBAF-945CBA7520AE}">
      <dsp:nvSpPr>
        <dsp:cNvPr id="0" name=""/>
        <dsp:cNvSpPr/>
      </dsp:nvSpPr>
      <dsp:spPr>
        <a:xfrm>
          <a:off x="3230152" y="2393726"/>
          <a:ext cx="2619464" cy="9718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b="1" kern="1200" noProof="0" dirty="0" smtClean="0">
              <a:solidFill>
                <a:schemeClr val="tx1"/>
              </a:solidFill>
            </a:rPr>
            <a:t>Quality</a:t>
          </a:r>
        </a:p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b="1" kern="1200" noProof="0" dirty="0" smtClean="0">
              <a:solidFill>
                <a:schemeClr val="bg1"/>
              </a:solidFill>
            </a:rPr>
            <a:t> </a:t>
          </a:r>
          <a:r>
            <a:rPr lang="en-GB" sz="2000" b="0" kern="1200" noProof="0" dirty="0" smtClean="0">
              <a:solidFill>
                <a:schemeClr val="bg1"/>
              </a:solidFill>
            </a:rPr>
            <a:t>Frameworks, assurance systems/guidelines</a:t>
          </a:r>
          <a:endParaRPr lang="en-GB" sz="2000" b="0" kern="1200" noProof="0" dirty="0">
            <a:solidFill>
              <a:schemeClr val="bg1"/>
            </a:solidFill>
          </a:endParaRPr>
        </a:p>
      </dsp:txBody>
      <dsp:txXfrm>
        <a:off x="3230152" y="2393726"/>
        <a:ext cx="2619464" cy="971821"/>
      </dsp:txXfrm>
    </dsp:sp>
    <dsp:sp modelId="{5A2C716D-ABB9-4F72-9F64-7510CE531431}">
      <dsp:nvSpPr>
        <dsp:cNvPr id="0" name=""/>
        <dsp:cNvSpPr/>
      </dsp:nvSpPr>
      <dsp:spPr>
        <a:xfrm>
          <a:off x="6466860" y="588915"/>
          <a:ext cx="2619464" cy="1804811"/>
        </a:xfrm>
        <a:prstGeom prst="round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D93E24-CEF4-4ECE-BF56-54B313F5B3A4}">
      <dsp:nvSpPr>
        <dsp:cNvPr id="0" name=""/>
        <dsp:cNvSpPr/>
      </dsp:nvSpPr>
      <dsp:spPr>
        <a:xfrm>
          <a:off x="6111673" y="2393726"/>
          <a:ext cx="3329837" cy="9718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35128" rIns="135128" bIns="0" numCol="1" spcCol="1270" anchor="t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b="1" kern="1200" noProof="0" dirty="0" smtClean="0">
              <a:solidFill>
                <a:schemeClr val="tx1"/>
              </a:solidFill>
            </a:rPr>
            <a:t>Innovation</a:t>
          </a:r>
        </a:p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b="1" kern="1200" noProof="0" dirty="0" smtClean="0">
              <a:solidFill>
                <a:schemeClr val="bg1"/>
              </a:solidFill>
            </a:rPr>
            <a:t> </a:t>
          </a:r>
          <a:r>
            <a:rPr lang="en-GB" sz="1900" b="0" kern="1200" noProof="0" dirty="0" smtClean="0">
              <a:solidFill>
                <a:schemeClr val="bg1"/>
              </a:solidFill>
            </a:rPr>
            <a:t>policy making + monitoring (including the establishment of representative bodies, organisations or associations)</a:t>
          </a:r>
          <a:endParaRPr lang="en-GB" sz="1900" b="0" kern="1200" noProof="0" dirty="0">
            <a:solidFill>
              <a:schemeClr val="bg1"/>
            </a:solidFill>
          </a:endParaRPr>
        </a:p>
      </dsp:txBody>
      <dsp:txXfrm>
        <a:off x="6111673" y="2393726"/>
        <a:ext cx="3329837" cy="97182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C04DF0-8229-489F-BF64-1FB7D389A46B}">
      <dsp:nvSpPr>
        <dsp:cNvPr id="0" name=""/>
        <dsp:cNvSpPr/>
      </dsp:nvSpPr>
      <dsp:spPr>
        <a:xfrm>
          <a:off x="0" y="306972"/>
          <a:ext cx="2157429" cy="1152000"/>
        </a:xfrm>
        <a:prstGeom prst="rightArrow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2083F6-714F-48B7-B66B-B11F1C47B7B4}">
      <dsp:nvSpPr>
        <dsp:cNvPr id="0" name=""/>
        <dsp:cNvSpPr/>
      </dsp:nvSpPr>
      <dsp:spPr>
        <a:xfrm>
          <a:off x="53596" y="724290"/>
          <a:ext cx="1767659" cy="576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62560" rIns="0" bIns="1625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1600" kern="1200" dirty="0" smtClean="0"/>
            <a:t>Países Asociados </a:t>
          </a:r>
          <a:endParaRPr lang="en-GB" sz="1600" kern="1200" dirty="0"/>
        </a:p>
      </dsp:txBody>
      <dsp:txXfrm>
        <a:off x="53596" y="724290"/>
        <a:ext cx="1767659" cy="57600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A909FE-FDD4-4CB7-AD93-D4FE4BA6C879}">
      <dsp:nvSpPr>
        <dsp:cNvPr id="0" name=""/>
        <dsp:cNvSpPr/>
      </dsp:nvSpPr>
      <dsp:spPr>
        <a:xfrm rot="11314535">
          <a:off x="131881" y="1023245"/>
          <a:ext cx="27340" cy="1753538"/>
        </a:xfrm>
        <a:prstGeom prst="right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251F4E-65F7-4CEF-A1E3-ACE3087166BE}">
      <dsp:nvSpPr>
        <dsp:cNvPr id="0" name=""/>
        <dsp:cNvSpPr/>
      </dsp:nvSpPr>
      <dsp:spPr>
        <a:xfrm rot="11245735">
          <a:off x="90201" y="333505"/>
          <a:ext cx="2638195" cy="1224000"/>
        </a:xfrm>
        <a:prstGeom prst="rightArrow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2E870E-54E6-4302-B3FE-B4E8336BD22E}">
      <dsp:nvSpPr>
        <dsp:cNvPr id="0" name=""/>
        <dsp:cNvSpPr/>
      </dsp:nvSpPr>
      <dsp:spPr>
        <a:xfrm>
          <a:off x="212807" y="555461"/>
          <a:ext cx="2161567" cy="612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72720" rIns="0" bIns="17272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1700" kern="1200" dirty="0" smtClean="0"/>
            <a:t>    Países </a:t>
          </a:r>
          <a:r>
            <a:rPr lang="fr-BE" sz="1700" kern="1200" dirty="0" err="1" smtClean="0"/>
            <a:t>Programa</a:t>
          </a:r>
          <a:endParaRPr lang="en-GB" sz="1700" kern="1200" dirty="0"/>
        </a:p>
      </dsp:txBody>
      <dsp:txXfrm>
        <a:off x="212807" y="555461"/>
        <a:ext cx="2161567" cy="61200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50B0CD-5DE9-4FAD-B735-298C595B9379}">
      <dsp:nvSpPr>
        <dsp:cNvPr id="0" name=""/>
        <dsp:cNvSpPr/>
      </dsp:nvSpPr>
      <dsp:spPr>
        <a:xfrm rot="16200000">
          <a:off x="-1160223" y="1162538"/>
          <a:ext cx="4552280" cy="2227203"/>
        </a:xfrm>
        <a:prstGeom prst="flowChartManualOperati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0" tIns="0" rIns="146348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300" b="1" kern="1200" dirty="0" err="1" smtClean="0">
              <a:solidFill>
                <a:schemeClr val="tx1"/>
              </a:solidFill>
            </a:rPr>
            <a:t>Proyectos</a:t>
          </a:r>
          <a:r>
            <a:rPr lang="en-GB" sz="2300" b="1" kern="1200" dirty="0" smtClean="0">
              <a:solidFill>
                <a:schemeClr val="tx1"/>
              </a:solidFill>
            </a:rPr>
            <a:t> </a:t>
          </a:r>
          <a:r>
            <a:rPr lang="en-GB" sz="2300" b="1" kern="1200" dirty="0" err="1" smtClean="0">
              <a:solidFill>
                <a:schemeClr val="tx1"/>
              </a:solidFill>
            </a:rPr>
            <a:t>nacionales</a:t>
          </a:r>
          <a:r>
            <a:rPr lang="en-GB" sz="2300" b="1" kern="1200" dirty="0" smtClean="0">
              <a:solidFill>
                <a:schemeClr val="tx1"/>
              </a:solidFill>
            </a:rPr>
            <a:t>: 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300" b="1" kern="1200" dirty="0" smtClean="0"/>
            <a:t>1 País </a:t>
          </a:r>
          <a:r>
            <a:rPr lang="en-GB" sz="2300" b="1" kern="1200" dirty="0" err="1" smtClean="0"/>
            <a:t>Asociado</a:t>
          </a:r>
          <a:r>
            <a:rPr lang="en-GB" sz="2300" b="1" kern="1200" dirty="0" smtClean="0"/>
            <a:t> 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300" b="1" kern="1200" dirty="0" smtClean="0"/>
            <a:t>+ 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300" b="1" kern="1200" dirty="0" smtClean="0"/>
            <a:t>2 </a:t>
          </a:r>
          <a:r>
            <a:rPr lang="en-GB" sz="2300" b="1" kern="1200" dirty="0" err="1" smtClean="0"/>
            <a:t>Países</a:t>
          </a:r>
          <a:r>
            <a:rPr lang="en-GB" sz="2300" b="1" kern="1200" dirty="0" smtClean="0"/>
            <a:t> </a:t>
          </a:r>
          <a:r>
            <a:rPr lang="en-GB" sz="2300" b="1" kern="1200" dirty="0" err="1" smtClean="0"/>
            <a:t>Programa</a:t>
          </a:r>
          <a:endParaRPr lang="en-GB" sz="2300" kern="1200" dirty="0"/>
        </a:p>
      </dsp:txBody>
      <dsp:txXfrm rot="5400000">
        <a:off x="2315" y="910456"/>
        <a:ext cx="2227203" cy="2731368"/>
      </dsp:txXfrm>
    </dsp:sp>
    <dsp:sp modelId="{3C398523-14DF-44FA-A418-3CA6C1C63A3F}">
      <dsp:nvSpPr>
        <dsp:cNvPr id="0" name=""/>
        <dsp:cNvSpPr/>
      </dsp:nvSpPr>
      <dsp:spPr>
        <a:xfrm rot="16200000">
          <a:off x="1234020" y="1162538"/>
          <a:ext cx="4552280" cy="2227203"/>
        </a:xfrm>
        <a:prstGeom prst="flowChartManualOperation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0" tIns="0" rIns="146348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300" b="1" kern="1200" dirty="0" err="1" smtClean="0">
              <a:solidFill>
                <a:schemeClr val="tx1"/>
              </a:solidFill>
            </a:rPr>
            <a:t>Proyectos</a:t>
          </a:r>
          <a:r>
            <a:rPr lang="en-GB" sz="2300" b="1" kern="1200" dirty="0" smtClean="0">
              <a:solidFill>
                <a:schemeClr val="tx1"/>
              </a:solidFill>
            </a:rPr>
            <a:t> multi-</a:t>
          </a:r>
          <a:r>
            <a:rPr lang="en-GB" sz="2300" b="1" kern="1200" dirty="0" err="1" smtClean="0">
              <a:solidFill>
                <a:schemeClr val="tx1"/>
              </a:solidFill>
            </a:rPr>
            <a:t>nacionales</a:t>
          </a:r>
          <a:endParaRPr lang="en-GB" sz="2300" b="1" kern="1200" dirty="0" smtClean="0">
            <a:solidFill>
              <a:schemeClr val="tx1"/>
            </a:solidFill>
          </a:endParaRP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300" b="1" kern="1200" dirty="0" smtClean="0"/>
            <a:t>2 </a:t>
          </a:r>
          <a:r>
            <a:rPr lang="en-GB" sz="2300" b="1" kern="1200" dirty="0" err="1" smtClean="0"/>
            <a:t>Países</a:t>
          </a:r>
          <a:r>
            <a:rPr lang="en-GB" sz="2300" b="1" kern="1200" dirty="0" smtClean="0"/>
            <a:t> </a:t>
          </a:r>
          <a:r>
            <a:rPr lang="en-GB" sz="2300" b="1" kern="1200" dirty="0" err="1" smtClean="0"/>
            <a:t>asociados</a:t>
          </a:r>
          <a:r>
            <a:rPr lang="en-GB" sz="2300" b="1" kern="1200" dirty="0" smtClean="0"/>
            <a:t> </a:t>
          </a:r>
        </a:p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300" b="1" kern="1200" dirty="0" smtClean="0"/>
            <a:t>+ 2Países </a:t>
          </a:r>
          <a:r>
            <a:rPr lang="en-GB" sz="2300" b="1" kern="1200" dirty="0" err="1" smtClean="0"/>
            <a:t>Programa</a:t>
          </a:r>
          <a:endParaRPr lang="en-GB" sz="2300" kern="1200" dirty="0"/>
        </a:p>
      </dsp:txBody>
      <dsp:txXfrm rot="5400000">
        <a:off x="2396558" y="910456"/>
        <a:ext cx="2227203" cy="273136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A75E15-F89E-424E-8B52-599BADB6CEFF}">
      <dsp:nvSpPr>
        <dsp:cNvPr id="0" name=""/>
        <dsp:cNvSpPr/>
      </dsp:nvSpPr>
      <dsp:spPr>
        <a:xfrm>
          <a:off x="0" y="140763"/>
          <a:ext cx="2600959" cy="1950720"/>
        </a:xfrm>
        <a:prstGeom prst="upArrow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135129-4703-4ED0-99CF-143E0A01B9B1}">
      <dsp:nvSpPr>
        <dsp:cNvPr id="0" name=""/>
        <dsp:cNvSpPr/>
      </dsp:nvSpPr>
      <dsp:spPr>
        <a:xfrm>
          <a:off x="2904781" y="-72001"/>
          <a:ext cx="6013842" cy="25137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0" rIns="199136" bIns="199136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b="0" kern="1200" dirty="0" smtClean="0">
              <a:solidFill>
                <a:schemeClr val="bg1"/>
              </a:solidFill>
            </a:rPr>
            <a:t>Los </a:t>
          </a:r>
          <a:r>
            <a:rPr lang="en-GB" sz="2800" b="0" kern="1200" dirty="0" err="1" smtClean="0">
              <a:solidFill>
                <a:schemeClr val="bg1"/>
              </a:solidFill>
            </a:rPr>
            <a:t>proyectos</a:t>
          </a:r>
          <a:r>
            <a:rPr lang="en-GB" sz="2800" b="0" kern="1200" dirty="0" smtClean="0">
              <a:solidFill>
                <a:schemeClr val="bg1"/>
              </a:solidFill>
            </a:rPr>
            <a:t> del </a:t>
          </a:r>
          <a:r>
            <a:rPr lang="en-GB" sz="2800" b="0" kern="1200" dirty="0" smtClean="0">
              <a:solidFill>
                <a:schemeClr val="tx1"/>
              </a:solidFill>
            </a:rPr>
            <a:t>Caribe</a:t>
          </a:r>
          <a:r>
            <a:rPr lang="en-GB" sz="2800" b="0" kern="1200" dirty="0" smtClean="0">
              <a:solidFill>
                <a:schemeClr val="bg1"/>
              </a:solidFill>
            </a:rPr>
            <a:t> </a:t>
          </a:r>
          <a:r>
            <a:rPr lang="en-GB" sz="2800" b="0" kern="1200" dirty="0" err="1" smtClean="0">
              <a:solidFill>
                <a:schemeClr val="bg1"/>
              </a:solidFill>
            </a:rPr>
            <a:t>pueden</a:t>
          </a:r>
          <a:r>
            <a:rPr lang="en-GB" sz="2800" b="0" kern="1200" dirty="0" smtClean="0">
              <a:solidFill>
                <a:schemeClr val="bg1"/>
              </a:solidFill>
            </a:rPr>
            <a:t> </a:t>
          </a:r>
          <a:r>
            <a:rPr lang="en-GB" sz="2800" b="0" kern="1200" dirty="0" err="1" smtClean="0">
              <a:solidFill>
                <a:schemeClr val="bg1"/>
              </a:solidFill>
            </a:rPr>
            <a:t>ser</a:t>
          </a:r>
          <a:r>
            <a:rPr lang="en-GB" sz="2800" b="0" kern="1200" dirty="0" smtClean="0">
              <a:solidFill>
                <a:schemeClr val="bg1"/>
              </a:solidFill>
            </a:rPr>
            <a:t> </a:t>
          </a:r>
          <a:r>
            <a:rPr lang="en-GB" sz="2800" b="0" kern="1200" dirty="0" err="1" smtClean="0">
              <a:solidFill>
                <a:schemeClr val="tx1"/>
              </a:solidFill>
            </a:rPr>
            <a:t>nacionales</a:t>
          </a:r>
          <a:r>
            <a:rPr lang="en-GB" sz="2800" b="0" kern="1200" dirty="0" smtClean="0">
              <a:solidFill>
                <a:schemeClr val="tx1"/>
              </a:solidFill>
            </a:rPr>
            <a:t> /</a:t>
          </a:r>
          <a:r>
            <a:rPr lang="en-GB" sz="2800" b="0" kern="1200" dirty="0" err="1" smtClean="0">
              <a:solidFill>
                <a:schemeClr val="tx1"/>
              </a:solidFill>
            </a:rPr>
            <a:t>multinacionales</a:t>
          </a:r>
          <a:endParaRPr lang="en-GB" sz="2800" b="0" kern="1200" dirty="0">
            <a:solidFill>
              <a:schemeClr val="bg1"/>
            </a:solidFill>
          </a:endParaRPr>
        </a:p>
      </dsp:txBody>
      <dsp:txXfrm>
        <a:off x="2904781" y="-72001"/>
        <a:ext cx="6013842" cy="2513775"/>
      </dsp:txXfrm>
    </dsp:sp>
    <dsp:sp modelId="{DCC4A978-BC44-44FB-BFB5-2A6783BBA20A}">
      <dsp:nvSpPr>
        <dsp:cNvPr id="0" name=""/>
        <dsp:cNvSpPr/>
      </dsp:nvSpPr>
      <dsp:spPr>
        <a:xfrm>
          <a:off x="1012746" y="2254043"/>
          <a:ext cx="2600959" cy="1950720"/>
        </a:xfrm>
        <a:prstGeom prst="downArrow">
          <a:avLst/>
        </a:prstGeom>
        <a:solidFill>
          <a:schemeClr val="accent5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04EF86-DF04-4D10-A628-6B8F24148A88}">
      <dsp:nvSpPr>
        <dsp:cNvPr id="0" name=""/>
        <dsp:cNvSpPr/>
      </dsp:nvSpPr>
      <dsp:spPr>
        <a:xfrm>
          <a:off x="3691735" y="2254043"/>
          <a:ext cx="4994429" cy="19507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0" rIns="199136" bIns="199136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b="0" kern="1200" dirty="0" smtClean="0">
              <a:solidFill>
                <a:schemeClr val="bg1"/>
              </a:solidFill>
            </a:rPr>
            <a:t>Los </a:t>
          </a:r>
          <a:r>
            <a:rPr lang="en-GB" sz="2800" b="0" kern="1200" dirty="0" err="1" smtClean="0">
              <a:solidFill>
                <a:schemeClr val="bg1"/>
              </a:solidFill>
            </a:rPr>
            <a:t>proyectos</a:t>
          </a:r>
          <a:r>
            <a:rPr lang="en-GB" sz="2800" b="0" kern="1200" dirty="0" smtClean="0">
              <a:solidFill>
                <a:schemeClr val="bg1"/>
              </a:solidFill>
            </a:rPr>
            <a:t> de </a:t>
          </a:r>
          <a:r>
            <a:rPr lang="en-GB" sz="2800" b="0" kern="1200" dirty="0" err="1" smtClean="0">
              <a:solidFill>
                <a:schemeClr val="tx1"/>
              </a:solidFill>
            </a:rPr>
            <a:t>América</a:t>
          </a:r>
          <a:r>
            <a:rPr lang="en-GB" sz="2800" b="0" kern="1200" dirty="0" smtClean="0">
              <a:solidFill>
                <a:schemeClr val="bg1"/>
              </a:solidFill>
            </a:rPr>
            <a:t>  </a:t>
          </a:r>
          <a:r>
            <a:rPr lang="en-GB" sz="2800" b="0" kern="1200" dirty="0" smtClean="0">
              <a:solidFill>
                <a:schemeClr val="tx1"/>
              </a:solidFill>
            </a:rPr>
            <a:t>Latina </a:t>
          </a:r>
          <a:r>
            <a:rPr lang="en-GB" sz="2800" b="0" kern="1200" dirty="0" err="1" smtClean="0">
              <a:solidFill>
                <a:schemeClr val="bg1"/>
              </a:solidFill>
            </a:rPr>
            <a:t>deben</a:t>
          </a:r>
          <a:r>
            <a:rPr lang="en-GB" sz="2800" b="0" kern="1200" dirty="0" smtClean="0">
              <a:solidFill>
                <a:schemeClr val="bg1"/>
              </a:solidFill>
            </a:rPr>
            <a:t> </a:t>
          </a:r>
          <a:r>
            <a:rPr lang="en-GB" sz="2800" b="0" kern="1200" dirty="0" err="1" smtClean="0">
              <a:solidFill>
                <a:schemeClr val="bg1"/>
              </a:solidFill>
            </a:rPr>
            <a:t>ser</a:t>
          </a:r>
          <a:r>
            <a:rPr lang="en-GB" sz="2800" b="0" kern="1200" dirty="0" smtClean="0">
              <a:solidFill>
                <a:schemeClr val="bg1"/>
              </a:solidFill>
            </a:rPr>
            <a:t> </a:t>
          </a:r>
          <a:r>
            <a:rPr lang="en-GB" sz="2800" b="0" kern="1200" dirty="0" err="1" smtClean="0">
              <a:solidFill>
                <a:schemeClr val="tx1"/>
              </a:solidFill>
            </a:rPr>
            <a:t>siempre</a:t>
          </a:r>
          <a:r>
            <a:rPr lang="en-GB" sz="2800" b="0" kern="1200" dirty="0" smtClean="0">
              <a:solidFill>
                <a:schemeClr val="tx1"/>
              </a:solidFill>
            </a:rPr>
            <a:t> </a:t>
          </a:r>
          <a:r>
            <a:rPr lang="en-GB" sz="2800" b="0" kern="1200" dirty="0" err="1" smtClean="0">
              <a:solidFill>
                <a:schemeClr val="tx1"/>
              </a:solidFill>
            </a:rPr>
            <a:t>multinacionales</a:t>
          </a:r>
          <a:endParaRPr lang="en-GB" sz="2800" b="0" kern="1200" dirty="0">
            <a:solidFill>
              <a:schemeClr val="bg1"/>
            </a:solidFill>
          </a:endParaRPr>
        </a:p>
      </dsp:txBody>
      <dsp:txXfrm>
        <a:off x="3691735" y="2254043"/>
        <a:ext cx="4994429" cy="1950720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39355C-4ACA-43E2-ABB7-4E7EC59F8F3D}">
      <dsp:nvSpPr>
        <dsp:cNvPr id="0" name=""/>
        <dsp:cNvSpPr/>
      </dsp:nvSpPr>
      <dsp:spPr>
        <a:xfrm rot="5400000">
          <a:off x="3923188" y="-1401716"/>
          <a:ext cx="1135062" cy="4226560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altLang="en-US" sz="2000" kern="1200" smtClean="0">
              <a:ea typeface="ＭＳ Ｐゴシック" charset="-128"/>
            </a:rPr>
            <a:t>Argentina (1)</a:t>
          </a:r>
          <a:endParaRPr lang="en-GB" sz="2000" kern="1200" dirty="0"/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altLang="en-US" sz="2000" kern="1200" dirty="0" smtClean="0">
              <a:ea typeface="ＭＳ Ｐゴシック" charset="-128"/>
            </a:rPr>
            <a:t>Colombia (1)</a:t>
          </a:r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altLang="en-US" sz="2000" kern="1200" smtClean="0">
              <a:ea typeface="ＭＳ Ｐゴシック" charset="-128"/>
            </a:rPr>
            <a:t>Chile (1)</a:t>
          </a:r>
          <a:endParaRPr lang="es-ES" altLang="en-US" sz="2000" kern="1200" dirty="0" smtClean="0">
            <a:ea typeface="ＭＳ Ｐゴシック" charset="-128"/>
          </a:endParaRPr>
        </a:p>
      </dsp:txBody>
      <dsp:txXfrm rot="-5400000">
        <a:off x="2377440" y="199441"/>
        <a:ext cx="4171151" cy="1024244"/>
      </dsp:txXfrm>
    </dsp:sp>
    <dsp:sp modelId="{A0A7EAD1-B8F7-4083-97A3-D30630F612DD}">
      <dsp:nvSpPr>
        <dsp:cNvPr id="0" name=""/>
        <dsp:cNvSpPr/>
      </dsp:nvSpPr>
      <dsp:spPr>
        <a:xfrm>
          <a:off x="0" y="2149"/>
          <a:ext cx="2377440" cy="1418828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500" b="1" kern="1200" dirty="0" smtClean="0"/>
            <a:t>2015</a:t>
          </a: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altLang="en-US" sz="2500" kern="1200" dirty="0" smtClean="0">
              <a:ea typeface="ＭＳ Ｐゴシック" charset="-128"/>
            </a:rPr>
            <a:t>3 proyectos coordinados</a:t>
          </a:r>
          <a:endParaRPr lang="en-GB" sz="2500" kern="1200" dirty="0"/>
        </a:p>
      </dsp:txBody>
      <dsp:txXfrm>
        <a:off x="69261" y="71410"/>
        <a:ext cx="2238918" cy="1280306"/>
      </dsp:txXfrm>
    </dsp:sp>
    <dsp:sp modelId="{523D6C13-02B4-4F0C-A1AC-6FF58F30D680}">
      <dsp:nvSpPr>
        <dsp:cNvPr id="0" name=""/>
        <dsp:cNvSpPr/>
      </dsp:nvSpPr>
      <dsp:spPr>
        <a:xfrm rot="5400000">
          <a:off x="3923188" y="88053"/>
          <a:ext cx="1135062" cy="4226560"/>
        </a:xfrm>
        <a:prstGeom prst="round2SameRect">
          <a:avLst/>
        </a:prstGeom>
        <a:solidFill>
          <a:schemeClr val="accent5">
            <a:tint val="40000"/>
            <a:alpha val="90000"/>
            <a:hueOff val="-5370241"/>
            <a:satOff val="24126"/>
            <a:lumOff val="1658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-5370241"/>
              <a:satOff val="24126"/>
              <a:lumOff val="165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altLang="en-US" sz="2000" kern="1200" smtClean="0">
              <a:ea typeface="ＭＳ Ｐゴシック" charset="-128"/>
            </a:rPr>
            <a:t>México (2)</a:t>
          </a:r>
          <a:endParaRPr lang="en-GB" sz="2000" kern="1200" dirty="0"/>
        </a:p>
      </dsp:txBody>
      <dsp:txXfrm rot="-5400000">
        <a:off x="2377440" y="1689211"/>
        <a:ext cx="4171151" cy="1024244"/>
      </dsp:txXfrm>
    </dsp:sp>
    <dsp:sp modelId="{EF1E373D-375E-44D1-818E-2B22C80758D2}">
      <dsp:nvSpPr>
        <dsp:cNvPr id="0" name=""/>
        <dsp:cNvSpPr/>
      </dsp:nvSpPr>
      <dsp:spPr>
        <a:xfrm>
          <a:off x="0" y="1491919"/>
          <a:ext cx="2377440" cy="1418828"/>
        </a:xfrm>
        <a:prstGeom prst="roundRect">
          <a:avLst/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500" b="1" kern="1200" dirty="0" smtClean="0"/>
            <a:t>2016</a:t>
          </a: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altLang="en-US" sz="2500" kern="1200" dirty="0" smtClean="0">
              <a:ea typeface="ＭＳ Ｐゴシック" charset="-128"/>
            </a:rPr>
            <a:t>2 proyectos coordinados</a:t>
          </a:r>
          <a:endParaRPr lang="en-GB" sz="2500" kern="1200" dirty="0"/>
        </a:p>
      </dsp:txBody>
      <dsp:txXfrm>
        <a:off x="69261" y="1561180"/>
        <a:ext cx="2238918" cy="1280306"/>
      </dsp:txXfrm>
    </dsp:sp>
    <dsp:sp modelId="{3A34A0BD-4E35-496F-98AB-86EC5F71917C}">
      <dsp:nvSpPr>
        <dsp:cNvPr id="0" name=""/>
        <dsp:cNvSpPr/>
      </dsp:nvSpPr>
      <dsp:spPr>
        <a:xfrm rot="5400000">
          <a:off x="3923188" y="1577823"/>
          <a:ext cx="1135062" cy="4226560"/>
        </a:xfrm>
        <a:prstGeom prst="round2SameRect">
          <a:avLst/>
        </a:prstGeom>
        <a:solidFill>
          <a:schemeClr val="accent5">
            <a:tint val="40000"/>
            <a:alpha val="90000"/>
            <a:hueOff val="-10740482"/>
            <a:satOff val="48253"/>
            <a:lumOff val="3317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-10740482"/>
              <a:satOff val="48253"/>
              <a:lumOff val="331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altLang="en-US" sz="2000" kern="1200" smtClean="0">
              <a:ea typeface="ＭＳ Ｐゴシック" charset="-128"/>
            </a:rPr>
            <a:t>Argentina (1)</a:t>
          </a:r>
          <a:endParaRPr lang="en-GB" sz="2000" kern="1200" dirty="0"/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altLang="en-US" sz="2000" kern="1200" smtClean="0">
              <a:ea typeface="ＭＳ Ｐゴシック" charset="-128"/>
            </a:rPr>
            <a:t>Colombia (1)</a:t>
          </a:r>
          <a:endParaRPr lang="es-ES" altLang="en-US" sz="2000" kern="1200" dirty="0" smtClean="0">
            <a:ea typeface="ＭＳ Ｐゴシック" charset="-128"/>
          </a:endParaRPr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altLang="en-US" sz="2000" kern="1200" smtClean="0">
              <a:ea typeface="ＭＳ Ｐゴシック" charset="-128"/>
            </a:rPr>
            <a:t>El Salvador (1)</a:t>
          </a:r>
          <a:endParaRPr lang="es-ES" altLang="en-US" sz="2000" kern="1200" dirty="0" smtClean="0">
            <a:ea typeface="ＭＳ Ｐゴシック" charset="-128"/>
          </a:endParaRPr>
        </a:p>
      </dsp:txBody>
      <dsp:txXfrm rot="-5400000">
        <a:off x="2377440" y="3178981"/>
        <a:ext cx="4171151" cy="1024244"/>
      </dsp:txXfrm>
    </dsp:sp>
    <dsp:sp modelId="{2286041A-9FB4-4477-B3E9-98372537A18B}">
      <dsp:nvSpPr>
        <dsp:cNvPr id="0" name=""/>
        <dsp:cNvSpPr/>
      </dsp:nvSpPr>
      <dsp:spPr>
        <a:xfrm>
          <a:off x="0" y="2981689"/>
          <a:ext cx="2377440" cy="1418828"/>
        </a:xfrm>
        <a:prstGeom prst="round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500" b="1" kern="1200" dirty="0" smtClean="0"/>
            <a:t>2017</a:t>
          </a: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altLang="en-US" sz="2500" kern="1200" dirty="0" smtClean="0">
              <a:ea typeface="ＭＳ Ｐゴシック" charset="-128"/>
            </a:rPr>
            <a:t>3 proyectos coordinados</a:t>
          </a:r>
          <a:endParaRPr lang="en-GB" sz="2500" kern="1200" dirty="0"/>
        </a:p>
      </dsp:txBody>
      <dsp:txXfrm>
        <a:off x="69261" y="3050950"/>
        <a:ext cx="2238918" cy="1280306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773B17-A6FE-4EE6-83D9-2A9AF9324069}">
      <dsp:nvSpPr>
        <dsp:cNvPr id="0" name=""/>
        <dsp:cNvSpPr/>
      </dsp:nvSpPr>
      <dsp:spPr>
        <a:xfrm>
          <a:off x="2768" y="588516"/>
          <a:ext cx="2777430" cy="2777430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52851" tIns="25400" rIns="152851" bIns="254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2000" b="1" kern="1200" dirty="0" err="1" smtClean="0"/>
            <a:t>Pertinencia</a:t>
          </a:r>
          <a:endParaRPr lang="fr-BE" sz="2000" b="1" kern="1200" dirty="0" smtClean="0"/>
        </a:p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2000" kern="1200" dirty="0" smtClean="0"/>
            <a:t> (30 </a:t>
          </a:r>
          <a:r>
            <a:rPr lang="fr-BE" sz="2000" kern="1200" dirty="0" err="1" smtClean="0"/>
            <a:t>puntos</a:t>
          </a:r>
          <a:r>
            <a:rPr lang="fr-BE" sz="2000" kern="1200" dirty="0" smtClean="0"/>
            <a:t>)</a:t>
          </a:r>
          <a:endParaRPr lang="en-GB" sz="2000" kern="1200" dirty="0"/>
        </a:p>
      </dsp:txBody>
      <dsp:txXfrm>
        <a:off x="409513" y="995261"/>
        <a:ext cx="1963940" cy="1963940"/>
      </dsp:txXfrm>
    </dsp:sp>
    <dsp:sp modelId="{53868B51-589E-4C37-86EA-0A00562E1790}">
      <dsp:nvSpPr>
        <dsp:cNvPr id="0" name=""/>
        <dsp:cNvSpPr/>
      </dsp:nvSpPr>
      <dsp:spPr>
        <a:xfrm>
          <a:off x="2212014" y="525024"/>
          <a:ext cx="2777430" cy="2777430"/>
        </a:xfrm>
        <a:prstGeom prst="ellipse">
          <a:avLst/>
        </a:prstGeom>
        <a:solidFill>
          <a:schemeClr val="accent5">
            <a:alpha val="50000"/>
            <a:hueOff val="-3311292"/>
            <a:satOff val="13270"/>
            <a:lumOff val="2876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52851" tIns="17780" rIns="152851" bIns="1778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b="1" kern="1200" noProof="0" dirty="0" smtClean="0"/>
        </a:p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b="1" kern="1200" noProof="0" dirty="0" err="1" smtClean="0"/>
            <a:t>Calidad</a:t>
          </a:r>
          <a:r>
            <a:rPr lang="en-GB" sz="2000" b="1" kern="1200" noProof="0" dirty="0" smtClean="0"/>
            <a:t> del</a:t>
          </a:r>
        </a:p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b="1" kern="1200" noProof="0" dirty="0" err="1" smtClean="0"/>
            <a:t>diseño</a:t>
          </a:r>
          <a:r>
            <a:rPr lang="en-GB" sz="2000" b="1" kern="1200" noProof="0" dirty="0" smtClean="0"/>
            <a:t> + </a:t>
          </a:r>
          <a:r>
            <a:rPr lang="en-GB" sz="2000" b="1" kern="1200" noProof="0" dirty="0" err="1" smtClean="0"/>
            <a:t>Ejecución</a:t>
          </a:r>
          <a:r>
            <a:rPr lang="en-GB" sz="2000" b="1" kern="1200" noProof="0" dirty="0" smtClean="0"/>
            <a:t> </a:t>
          </a:r>
        </a:p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kern="1200" noProof="0" dirty="0" smtClean="0"/>
            <a:t>(30 </a:t>
          </a:r>
          <a:r>
            <a:rPr lang="en-GB" sz="2000" kern="1200" noProof="0" dirty="0" err="1" smtClean="0"/>
            <a:t>puntos</a:t>
          </a:r>
          <a:r>
            <a:rPr lang="en-GB" sz="1400" kern="1200" noProof="0" dirty="0" smtClean="0"/>
            <a:t>)</a:t>
          </a:r>
          <a:endParaRPr lang="en-GB" sz="1400" kern="1200" noProof="0" dirty="0"/>
        </a:p>
      </dsp:txBody>
      <dsp:txXfrm>
        <a:off x="2618759" y="931769"/>
        <a:ext cx="1963940" cy="1963940"/>
      </dsp:txXfrm>
    </dsp:sp>
    <dsp:sp modelId="{1F90D968-AC7D-4433-ADB8-F622EFE4A075}">
      <dsp:nvSpPr>
        <dsp:cNvPr id="0" name=""/>
        <dsp:cNvSpPr/>
      </dsp:nvSpPr>
      <dsp:spPr>
        <a:xfrm>
          <a:off x="4446656" y="588516"/>
          <a:ext cx="2777430" cy="2777430"/>
        </a:xfrm>
        <a:prstGeom prst="ellipse">
          <a:avLst/>
        </a:prstGeom>
        <a:solidFill>
          <a:schemeClr val="accent5">
            <a:alpha val="50000"/>
            <a:hueOff val="-6622584"/>
            <a:satOff val="26541"/>
            <a:lumOff val="5752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52851" tIns="20320" rIns="152851" bIns="2032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600" b="1" kern="1200" noProof="0" dirty="0" smtClean="0"/>
        </a:p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b="1" kern="1200" noProof="0" dirty="0" err="1" smtClean="0"/>
            <a:t>Calidad</a:t>
          </a:r>
          <a:r>
            <a:rPr lang="en-GB" sz="2000" b="1" kern="1200" noProof="0" dirty="0" smtClean="0"/>
            <a:t> del </a:t>
          </a:r>
          <a:r>
            <a:rPr lang="en-GB" sz="2000" b="1" kern="1200" noProof="0" dirty="0" err="1" smtClean="0"/>
            <a:t>equipo</a:t>
          </a:r>
          <a:r>
            <a:rPr lang="en-GB" sz="2000" b="1" kern="1200" noProof="0" dirty="0" smtClean="0"/>
            <a:t>+ </a:t>
          </a:r>
          <a:r>
            <a:rPr lang="en-GB" sz="1800" b="1" kern="1200" noProof="0" dirty="0" err="1" smtClean="0"/>
            <a:t>Acuerdos</a:t>
          </a:r>
          <a:r>
            <a:rPr lang="en-GB" sz="1800" b="1" kern="1200" noProof="0" dirty="0" smtClean="0"/>
            <a:t> de </a:t>
          </a:r>
          <a:r>
            <a:rPr lang="en-GB" sz="1800" b="1" kern="1200" noProof="0" dirty="0" err="1" smtClean="0"/>
            <a:t>Cooperación</a:t>
          </a:r>
          <a:endParaRPr lang="en-GB" sz="1800" b="1" kern="1200" noProof="0" dirty="0" smtClean="0"/>
        </a:p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noProof="0" dirty="0" smtClean="0"/>
            <a:t>(20 </a:t>
          </a:r>
          <a:r>
            <a:rPr lang="en-GB" sz="1800" kern="1200" noProof="0" dirty="0" err="1" smtClean="0"/>
            <a:t>puntos</a:t>
          </a:r>
          <a:r>
            <a:rPr lang="en-GB" sz="1800" kern="1200" noProof="0" dirty="0" smtClean="0"/>
            <a:t>)</a:t>
          </a:r>
          <a:endParaRPr lang="en-GB" sz="1800" kern="1200" noProof="0" dirty="0"/>
        </a:p>
      </dsp:txBody>
      <dsp:txXfrm>
        <a:off x="4853401" y="995261"/>
        <a:ext cx="1963940" cy="1963940"/>
      </dsp:txXfrm>
    </dsp:sp>
    <dsp:sp modelId="{B4EF08F0-560B-4B56-AB85-4E36D9468800}">
      <dsp:nvSpPr>
        <dsp:cNvPr id="0" name=""/>
        <dsp:cNvSpPr/>
      </dsp:nvSpPr>
      <dsp:spPr>
        <a:xfrm>
          <a:off x="6619529" y="575073"/>
          <a:ext cx="2777430" cy="2777430"/>
        </a:xfrm>
        <a:prstGeom prst="ellipse">
          <a:avLst/>
        </a:prstGeom>
        <a:solidFill>
          <a:schemeClr val="accent5">
            <a:alpha val="50000"/>
            <a:hueOff val="-9933876"/>
            <a:satOff val="39811"/>
            <a:lumOff val="8628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52851" tIns="25400" rIns="152851" bIns="254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2000" b="1" kern="1200" dirty="0" err="1" smtClean="0"/>
            <a:t>Impacto</a:t>
          </a:r>
          <a:r>
            <a:rPr lang="fr-BE" sz="2000" b="1" kern="1200" dirty="0" smtClean="0"/>
            <a:t> y </a:t>
          </a:r>
          <a:r>
            <a:rPr lang="fr-BE" sz="1600" b="1" kern="1200" dirty="0" err="1" smtClean="0"/>
            <a:t>Sostenibilidad</a:t>
          </a:r>
          <a:endParaRPr lang="fr-BE" sz="1600" b="1" kern="1200" dirty="0" smtClean="0"/>
        </a:p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2000" kern="1200" dirty="0" smtClean="0"/>
            <a:t>(20 </a:t>
          </a:r>
          <a:r>
            <a:rPr lang="fr-BE" sz="2000" kern="1200" dirty="0" err="1" smtClean="0"/>
            <a:t>puntos</a:t>
          </a:r>
          <a:r>
            <a:rPr lang="fr-BE" sz="2000" kern="1200" dirty="0" smtClean="0"/>
            <a:t>)</a:t>
          </a:r>
          <a:endParaRPr lang="en-GB" sz="2000" kern="1200" dirty="0"/>
        </a:p>
      </dsp:txBody>
      <dsp:txXfrm>
        <a:off x="7026274" y="981818"/>
        <a:ext cx="1963940" cy="1963940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099946-9E53-483B-A8A3-E110105638B5}">
      <dsp:nvSpPr>
        <dsp:cNvPr id="0" name=""/>
        <dsp:cNvSpPr/>
      </dsp:nvSpPr>
      <dsp:spPr>
        <a:xfrm rot="5391591">
          <a:off x="-431699" y="1194132"/>
          <a:ext cx="1871680" cy="22362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56CD2F-6E63-4C38-88EB-310281A47684}">
      <dsp:nvSpPr>
        <dsp:cNvPr id="0" name=""/>
        <dsp:cNvSpPr/>
      </dsp:nvSpPr>
      <dsp:spPr>
        <a:xfrm>
          <a:off x="0" y="0"/>
          <a:ext cx="2484692" cy="149081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3200" kern="1200" dirty="0" err="1" smtClean="0"/>
            <a:t>Coherente</a:t>
          </a:r>
          <a:endParaRPr lang="en-GB" sz="3200" kern="1200" dirty="0"/>
        </a:p>
      </dsp:txBody>
      <dsp:txXfrm>
        <a:off x="43664" y="43664"/>
        <a:ext cx="2397364" cy="1403487"/>
      </dsp:txXfrm>
    </dsp:sp>
    <dsp:sp modelId="{33B56427-77AC-4F04-9262-C759BA57BDC6}">
      <dsp:nvSpPr>
        <dsp:cNvPr id="0" name=""/>
        <dsp:cNvSpPr/>
      </dsp:nvSpPr>
      <dsp:spPr>
        <a:xfrm rot="5400000">
          <a:off x="-420416" y="3066642"/>
          <a:ext cx="1853692" cy="223622"/>
        </a:xfrm>
        <a:prstGeom prst="rect">
          <a:avLst/>
        </a:prstGeom>
        <a:solidFill>
          <a:schemeClr val="accent5">
            <a:hueOff val="-1419125"/>
            <a:satOff val="5687"/>
            <a:lumOff val="123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8EC575-E91C-4CD7-BF2C-AE8B495DAE60}">
      <dsp:nvSpPr>
        <dsp:cNvPr id="0" name=""/>
        <dsp:cNvSpPr/>
      </dsp:nvSpPr>
      <dsp:spPr>
        <a:xfrm>
          <a:off x="4578" y="1881500"/>
          <a:ext cx="2484692" cy="1490815"/>
        </a:xfrm>
        <a:prstGeom prst="roundRect">
          <a:avLst>
            <a:gd name="adj" fmla="val 10000"/>
          </a:avLst>
        </a:prstGeom>
        <a:solidFill>
          <a:schemeClr val="accent5">
            <a:hueOff val="-1241735"/>
            <a:satOff val="4976"/>
            <a:lumOff val="107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3200" kern="1200" dirty="0" err="1" smtClean="0"/>
            <a:t>Fácil</a:t>
          </a:r>
          <a:r>
            <a:rPr lang="fr-BE" sz="3200" kern="1200" dirty="0" smtClean="0"/>
            <a:t> de </a:t>
          </a:r>
          <a:r>
            <a:rPr lang="fr-BE" sz="3200" kern="1200" dirty="0" err="1" smtClean="0"/>
            <a:t>leer</a:t>
          </a:r>
          <a:endParaRPr lang="en-GB" sz="3200" kern="1200" dirty="0"/>
        </a:p>
      </dsp:txBody>
      <dsp:txXfrm>
        <a:off x="48242" y="1925164"/>
        <a:ext cx="2397364" cy="1403487"/>
      </dsp:txXfrm>
    </dsp:sp>
    <dsp:sp modelId="{28A78903-1DD8-4263-9F97-BE8A2CEFBB86}">
      <dsp:nvSpPr>
        <dsp:cNvPr id="0" name=""/>
        <dsp:cNvSpPr/>
      </dsp:nvSpPr>
      <dsp:spPr>
        <a:xfrm>
          <a:off x="511342" y="3998402"/>
          <a:ext cx="3294814" cy="223622"/>
        </a:xfrm>
        <a:prstGeom prst="rect">
          <a:avLst/>
        </a:prstGeom>
        <a:solidFill>
          <a:schemeClr val="accent5">
            <a:hueOff val="-2838251"/>
            <a:satOff val="11375"/>
            <a:lumOff val="246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CFE4AE-BD39-476A-A81F-20C2F2DE9547}">
      <dsp:nvSpPr>
        <dsp:cNvPr id="0" name=""/>
        <dsp:cNvSpPr/>
      </dsp:nvSpPr>
      <dsp:spPr>
        <a:xfrm>
          <a:off x="4578" y="3745019"/>
          <a:ext cx="2484692" cy="1490815"/>
        </a:xfrm>
        <a:prstGeom prst="roundRect">
          <a:avLst>
            <a:gd name="adj" fmla="val 10000"/>
          </a:avLst>
        </a:prstGeom>
        <a:solidFill>
          <a:schemeClr val="accent5">
            <a:hueOff val="-2483469"/>
            <a:satOff val="9953"/>
            <a:lumOff val="215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3200" kern="1200" smtClean="0"/>
            <a:t>Concreto</a:t>
          </a:r>
          <a:endParaRPr lang="en-GB" sz="3200" kern="1200" dirty="0"/>
        </a:p>
      </dsp:txBody>
      <dsp:txXfrm>
        <a:off x="48242" y="3788683"/>
        <a:ext cx="2397364" cy="1403487"/>
      </dsp:txXfrm>
    </dsp:sp>
    <dsp:sp modelId="{7297AFDD-756B-41A8-ADC0-EB9B8B215408}">
      <dsp:nvSpPr>
        <dsp:cNvPr id="0" name=""/>
        <dsp:cNvSpPr/>
      </dsp:nvSpPr>
      <dsp:spPr>
        <a:xfrm rot="16200000">
          <a:off x="2884223" y="3066642"/>
          <a:ext cx="1853692" cy="223622"/>
        </a:xfrm>
        <a:prstGeom prst="rect">
          <a:avLst/>
        </a:prstGeom>
        <a:solidFill>
          <a:schemeClr val="accent5">
            <a:hueOff val="-4257376"/>
            <a:satOff val="17062"/>
            <a:lumOff val="369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A90F18-8136-48A8-A3EB-345556DF0F49}">
      <dsp:nvSpPr>
        <dsp:cNvPr id="0" name=""/>
        <dsp:cNvSpPr/>
      </dsp:nvSpPr>
      <dsp:spPr>
        <a:xfrm>
          <a:off x="3309218" y="3745019"/>
          <a:ext cx="2484692" cy="1490815"/>
        </a:xfrm>
        <a:prstGeom prst="roundRect">
          <a:avLst>
            <a:gd name="adj" fmla="val 10000"/>
          </a:avLst>
        </a:prstGeom>
        <a:solidFill>
          <a:schemeClr val="accent5">
            <a:hueOff val="-3725204"/>
            <a:satOff val="14929"/>
            <a:lumOff val="323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3200" kern="1200" dirty="0" err="1" smtClean="0"/>
            <a:t>Riguroso</a:t>
          </a:r>
          <a:endParaRPr lang="en-GB" sz="3200" kern="1200" dirty="0"/>
        </a:p>
      </dsp:txBody>
      <dsp:txXfrm>
        <a:off x="3352882" y="3788683"/>
        <a:ext cx="2397364" cy="1403487"/>
      </dsp:txXfrm>
    </dsp:sp>
    <dsp:sp modelId="{E1511A19-9F4D-4828-B373-52A2EE15DA7E}">
      <dsp:nvSpPr>
        <dsp:cNvPr id="0" name=""/>
        <dsp:cNvSpPr/>
      </dsp:nvSpPr>
      <dsp:spPr>
        <a:xfrm rot="16112045">
          <a:off x="2851828" y="1194961"/>
          <a:ext cx="1870629" cy="223622"/>
        </a:xfrm>
        <a:prstGeom prst="rect">
          <a:avLst/>
        </a:prstGeom>
        <a:solidFill>
          <a:schemeClr val="accent5">
            <a:hueOff val="-5676501"/>
            <a:satOff val="22749"/>
            <a:lumOff val="493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B1E2F2-5BEA-4FA9-B1CC-B44D944A6078}">
      <dsp:nvSpPr>
        <dsp:cNvPr id="0" name=""/>
        <dsp:cNvSpPr/>
      </dsp:nvSpPr>
      <dsp:spPr>
        <a:xfrm>
          <a:off x="3309218" y="1881500"/>
          <a:ext cx="2484692" cy="1490815"/>
        </a:xfrm>
        <a:prstGeom prst="roundRect">
          <a:avLst>
            <a:gd name="adj" fmla="val 10000"/>
          </a:avLst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3200" kern="1200" dirty="0" err="1" smtClean="0"/>
            <a:t>Explícito</a:t>
          </a:r>
          <a:endParaRPr lang="en-GB" sz="3200" kern="1200" dirty="0"/>
        </a:p>
      </dsp:txBody>
      <dsp:txXfrm>
        <a:off x="3352882" y="1925164"/>
        <a:ext cx="2397364" cy="1403487"/>
      </dsp:txXfrm>
    </dsp:sp>
    <dsp:sp modelId="{E8320B2F-35A8-4AF2-A788-B1D71EED048B}">
      <dsp:nvSpPr>
        <dsp:cNvPr id="0" name=""/>
        <dsp:cNvSpPr/>
      </dsp:nvSpPr>
      <dsp:spPr>
        <a:xfrm rot="11719">
          <a:off x="3763205" y="265658"/>
          <a:ext cx="3347602" cy="223622"/>
        </a:xfrm>
        <a:prstGeom prst="rect">
          <a:avLst/>
        </a:prstGeom>
        <a:solidFill>
          <a:schemeClr val="accent5">
            <a:hueOff val="-7095626"/>
            <a:satOff val="28436"/>
            <a:lumOff val="616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BEE909-D227-4852-B05E-5E83BB76453F}">
      <dsp:nvSpPr>
        <dsp:cNvPr id="0" name=""/>
        <dsp:cNvSpPr/>
      </dsp:nvSpPr>
      <dsp:spPr>
        <a:xfrm>
          <a:off x="3261363" y="1657"/>
          <a:ext cx="2484692" cy="1490815"/>
        </a:xfrm>
        <a:prstGeom prst="roundRect">
          <a:avLst>
            <a:gd name="adj" fmla="val 10000"/>
          </a:avLst>
        </a:prstGeom>
        <a:solidFill>
          <a:schemeClr val="accent5">
            <a:hueOff val="-6208672"/>
            <a:satOff val="24882"/>
            <a:lumOff val="539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3200" kern="1200" dirty="0" smtClean="0"/>
            <a:t>Claro</a:t>
          </a:r>
          <a:endParaRPr lang="en-GB" sz="3200" kern="1200" dirty="0"/>
        </a:p>
      </dsp:txBody>
      <dsp:txXfrm>
        <a:off x="3305027" y="45321"/>
        <a:ext cx="2397364" cy="1403487"/>
      </dsp:txXfrm>
    </dsp:sp>
    <dsp:sp modelId="{EFD2906B-3122-4973-869B-5FBE02AD9E85}">
      <dsp:nvSpPr>
        <dsp:cNvPr id="0" name=""/>
        <dsp:cNvSpPr/>
      </dsp:nvSpPr>
      <dsp:spPr>
        <a:xfrm rot="5400000">
          <a:off x="6188864" y="1203123"/>
          <a:ext cx="1853692" cy="223622"/>
        </a:xfrm>
        <a:prstGeom prst="rect">
          <a:avLst/>
        </a:prstGeom>
        <a:solidFill>
          <a:schemeClr val="accent5">
            <a:hueOff val="-8514751"/>
            <a:satOff val="34124"/>
            <a:lumOff val="739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B779C2-A3B5-4DE9-9C31-992B2964892F}">
      <dsp:nvSpPr>
        <dsp:cNvPr id="0" name=""/>
        <dsp:cNvSpPr/>
      </dsp:nvSpPr>
      <dsp:spPr>
        <a:xfrm>
          <a:off x="6613859" y="17981"/>
          <a:ext cx="2484692" cy="1490815"/>
        </a:xfrm>
        <a:prstGeom prst="roundRect">
          <a:avLst>
            <a:gd name="adj" fmla="val 10000"/>
          </a:avLst>
        </a:prstGeom>
        <a:solidFill>
          <a:schemeClr val="accent5">
            <a:hueOff val="-7450407"/>
            <a:satOff val="29858"/>
            <a:lumOff val="647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3200" kern="1200" dirty="0" err="1" smtClean="0"/>
            <a:t>Articulado</a:t>
          </a:r>
          <a:endParaRPr lang="en-GB" sz="3200" kern="1200" dirty="0"/>
        </a:p>
      </dsp:txBody>
      <dsp:txXfrm>
        <a:off x="6657523" y="61645"/>
        <a:ext cx="2397364" cy="1403487"/>
      </dsp:txXfrm>
    </dsp:sp>
    <dsp:sp modelId="{EEA41B04-7FA1-4DFE-958B-EEA321E7D080}">
      <dsp:nvSpPr>
        <dsp:cNvPr id="0" name=""/>
        <dsp:cNvSpPr/>
      </dsp:nvSpPr>
      <dsp:spPr>
        <a:xfrm rot="5400000">
          <a:off x="6188864" y="3066642"/>
          <a:ext cx="1853692" cy="223622"/>
        </a:xfrm>
        <a:prstGeom prst="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9E3478-65E7-4383-AC75-CE624D644CDC}">
      <dsp:nvSpPr>
        <dsp:cNvPr id="0" name=""/>
        <dsp:cNvSpPr/>
      </dsp:nvSpPr>
      <dsp:spPr>
        <a:xfrm>
          <a:off x="6613859" y="1881500"/>
          <a:ext cx="2484692" cy="1490815"/>
        </a:xfrm>
        <a:prstGeom prst="roundRect">
          <a:avLst>
            <a:gd name="adj" fmla="val 10000"/>
          </a:avLst>
        </a:prstGeom>
        <a:solidFill>
          <a:schemeClr val="accent5">
            <a:hueOff val="-8692142"/>
            <a:satOff val="34835"/>
            <a:lumOff val="754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3200" kern="1200" dirty="0" err="1" smtClean="0"/>
            <a:t>Completo</a:t>
          </a:r>
          <a:endParaRPr lang="en-GB" sz="3200" kern="1200" dirty="0"/>
        </a:p>
      </dsp:txBody>
      <dsp:txXfrm>
        <a:off x="6657523" y="1925164"/>
        <a:ext cx="2397364" cy="1403487"/>
      </dsp:txXfrm>
    </dsp:sp>
    <dsp:sp modelId="{091E2896-EA19-4602-8973-12848EC9B1B0}">
      <dsp:nvSpPr>
        <dsp:cNvPr id="0" name=""/>
        <dsp:cNvSpPr/>
      </dsp:nvSpPr>
      <dsp:spPr>
        <a:xfrm>
          <a:off x="6613859" y="3745019"/>
          <a:ext cx="2484692" cy="1490815"/>
        </a:xfrm>
        <a:prstGeom prst="roundRect">
          <a:avLst>
            <a:gd name="adj" fmla="val 10000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3200" kern="1200" dirty="0" err="1" smtClean="0"/>
            <a:t>Creíble</a:t>
          </a:r>
          <a:endParaRPr lang="en-GB" sz="3200" kern="1200" dirty="0"/>
        </a:p>
      </dsp:txBody>
      <dsp:txXfrm>
        <a:off x="6657523" y="3788683"/>
        <a:ext cx="2397364" cy="14034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arrow4">
  <dgm:title val=""/>
  <dgm:desc val=""/>
  <dgm:catLst>
    <dgm:cat type="relationship" pri="8000"/>
    <dgm:cat type="process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b" for="ch" forName="upArrowText" refType="h" fact="0.48"/>
              <dgm:constr type="l" for="ch" forName="upArrowText" refType="w" refFor="ch" refForName="upArrow" fact="1.03"/>
            </dgm:constrLst>
          </dgm:if>
          <dgm:else name="Name4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b" for="ch" forName="upArrowText" refType="h" fact="0.48"/>
              <dgm:constr type="l" for="ch" forName="upArrowText" refType="w" refFor="ch" refForName="upArrow" fact="1.03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refFor="ch" refForName="downArrow" fact="0.3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 refType="w" refFor="ch" refForName="downArrow" fact="1.33"/>
            </dgm:constrLst>
          </dgm:else>
        </dgm:choose>
      </dgm:if>
      <dgm:else name="Name5">
        <dgm:choose name="Name6">
          <dgm:if name="Name7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t" for="ch" forName="upArrowText"/>
              <dgm:constr type="l" for="ch" forName="upArrowText" refType="w" fact="0.1"/>
            </dgm:constrLst>
          </dgm:if>
          <dgm:else name="Name8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t" for="ch" forName="upArrowText"/>
              <dgm:constr type="l" for="ch" forName="upArrowText" refType="w" fact="0.1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fact="0.57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/>
            </dgm:constrLst>
          </dgm:else>
        </dgm:choose>
      </dgm:else>
    </dgm:choose>
    <dgm:ruleLst/>
    <dgm:forEach name="Name9" axis="ch" ptType="node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chMax val="0"/>
          <dgm:bulletEnabled val="1"/>
        </dgm:varLst>
        <dgm:choose name="Name10">
          <dgm:if name="Name1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2">
            <dgm:choose name="Name13">
              <dgm:if name="Name14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15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  <dgm:forEach name="Name16" axis="ch" ptType="node" st="2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chMax val="0"/>
          <dgm:bulletEnabled val="1"/>
        </dgm:varLst>
        <dgm:choose name="Name17">
          <dgm:if name="Name18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9">
            <dgm:choose name="Name20">
              <dgm:if name="Name21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22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5764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76" tIns="46488" rIns="92976" bIns="46488" numCol="1" anchor="t" anchorCtr="0" compatLnSpc="1">
            <a:prstTxWarp prst="textNoShape">
              <a:avLst/>
            </a:prstTxWarp>
          </a:bodyPr>
          <a:lstStyle>
            <a:lvl1pPr defTabSz="930454">
              <a:spcBef>
                <a:spcPct val="0"/>
              </a:spcBef>
              <a:defRPr sz="120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344" y="0"/>
            <a:ext cx="2945764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76" tIns="46488" rIns="92976" bIns="46488" numCol="1" anchor="t" anchorCtr="0" compatLnSpc="1">
            <a:prstTxWarp prst="textNoShape">
              <a:avLst/>
            </a:prstTxWarp>
          </a:bodyPr>
          <a:lstStyle>
            <a:lvl1pPr algn="r" defTabSz="930454">
              <a:spcBef>
                <a:spcPct val="0"/>
              </a:spcBef>
              <a:defRPr sz="120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30306"/>
            <a:ext cx="2945764" cy="494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76" tIns="46488" rIns="92976" bIns="46488" numCol="1" anchor="b" anchorCtr="0" compatLnSpc="1">
            <a:prstTxWarp prst="textNoShape">
              <a:avLst/>
            </a:prstTxWarp>
          </a:bodyPr>
          <a:lstStyle>
            <a:lvl1pPr defTabSz="930454">
              <a:spcBef>
                <a:spcPct val="0"/>
              </a:spcBef>
              <a:defRPr sz="120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344" y="9430306"/>
            <a:ext cx="2945764" cy="494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76" tIns="46488" rIns="92976" bIns="46488" numCol="1" anchor="b" anchorCtr="0" compatLnSpc="1">
            <a:prstTxWarp prst="textNoShape">
              <a:avLst/>
            </a:prstTxWarp>
          </a:bodyPr>
          <a:lstStyle>
            <a:lvl1pPr algn="r" defTabSz="930454">
              <a:spcBef>
                <a:spcPct val="0"/>
              </a:spcBef>
              <a:defRPr sz="120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fld id="{B244E256-A810-42EA-8BEC-ABE78C0CCBC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87121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5764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76" tIns="46488" rIns="92976" bIns="46488" numCol="1" anchor="t" anchorCtr="0" compatLnSpc="1">
            <a:prstTxWarp prst="textNoShape">
              <a:avLst/>
            </a:prstTxWarp>
          </a:bodyPr>
          <a:lstStyle>
            <a:lvl1pPr defTabSz="930454">
              <a:spcBef>
                <a:spcPct val="0"/>
              </a:spcBef>
              <a:defRPr sz="120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344" y="0"/>
            <a:ext cx="2945764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76" tIns="46488" rIns="92976" bIns="46488" numCol="1" anchor="t" anchorCtr="0" compatLnSpc="1">
            <a:prstTxWarp prst="textNoShape">
              <a:avLst/>
            </a:prstTxWarp>
          </a:bodyPr>
          <a:lstStyle>
            <a:lvl1pPr algn="r" defTabSz="930454">
              <a:spcBef>
                <a:spcPct val="0"/>
              </a:spcBef>
              <a:defRPr sz="120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68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12788" y="744538"/>
            <a:ext cx="5376862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8828" y="4715153"/>
            <a:ext cx="5440021" cy="44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76" tIns="46488" rIns="92976" bIns="4648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dirty="0" smtClean="0"/>
              <a:t>Click to edit Master text styles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30306"/>
            <a:ext cx="2945764" cy="494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76" tIns="46488" rIns="92976" bIns="46488" numCol="1" anchor="b" anchorCtr="0" compatLnSpc="1">
            <a:prstTxWarp prst="textNoShape">
              <a:avLst/>
            </a:prstTxWarp>
          </a:bodyPr>
          <a:lstStyle>
            <a:lvl1pPr defTabSz="930454">
              <a:spcBef>
                <a:spcPct val="0"/>
              </a:spcBef>
              <a:defRPr sz="120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344" y="9430306"/>
            <a:ext cx="2945764" cy="494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76" tIns="46488" rIns="92976" bIns="46488" numCol="1" anchor="b" anchorCtr="0" compatLnSpc="1">
            <a:prstTxWarp prst="textNoShape">
              <a:avLst/>
            </a:prstTxWarp>
          </a:bodyPr>
          <a:lstStyle>
            <a:lvl1pPr algn="r" defTabSz="930454">
              <a:spcBef>
                <a:spcPct val="0"/>
              </a:spcBef>
              <a:defRPr sz="120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fld id="{1E7FB95C-6B80-4F51-9BCA-B6271E0976C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1644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185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372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557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744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5929" algn="l" defTabSz="91437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3115" algn="l" defTabSz="91437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200301" algn="l" defTabSz="91437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7487" algn="l" defTabSz="91437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eacea.ec.europa.eu/erasmus-plus/funding/capacity-building-higher-education-2018_en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E7FB95C-6B80-4F51-9BCA-B6271E0976CC}" type="slidenum">
              <a:rPr lang="en-GB" smtClean="0"/>
              <a:pPr>
                <a:defRPr/>
              </a:pPr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68889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E7FB95C-6B80-4F51-9BCA-B6271E0976CC}" type="slidenum">
              <a:rPr lang="en-GB" smtClean="0"/>
              <a:pPr>
                <a:defRPr/>
              </a:pPr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45118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2788" y="744538"/>
            <a:ext cx="5376862" cy="3724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934E23E-EF2B-4053-A6E5-CF83DF5E6C7A}" type="slidenum">
              <a:rPr lang="fr-FR" smtClean="0"/>
              <a:pPr>
                <a:defRPr/>
              </a:pPr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3389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27000" indent="-127000" eaLnBrk="1" hangingPunct="1">
              <a:spcBef>
                <a:spcPct val="0"/>
              </a:spcBef>
              <a:buFont typeface="Wingdings" pitchFamily="2" charset="2"/>
              <a:buChar char="ü"/>
              <a:defRPr/>
            </a:pPr>
            <a:r>
              <a:rPr lang="en-GB" altLang="en-US" sz="1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Excellent Joint Master courses offered by consortia of HEIs </a:t>
            </a:r>
          </a:p>
          <a:p>
            <a:pPr marL="127000" indent="-127000" eaLnBrk="1" hangingPunct="1">
              <a:spcBef>
                <a:spcPct val="0"/>
              </a:spcBef>
              <a:buFont typeface="Wingdings" pitchFamily="2" charset="2"/>
              <a:buChar char="ü"/>
              <a:defRPr/>
            </a:pPr>
            <a:r>
              <a:rPr lang="en-GB" altLang="en-US" sz="1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Integrated study programme, fully recognised</a:t>
            </a:r>
          </a:p>
          <a:p>
            <a:pPr marL="127000" indent="-127000" eaLnBrk="1" hangingPunct="1">
              <a:spcBef>
                <a:spcPct val="0"/>
              </a:spcBef>
              <a:buFont typeface="Wingdings" pitchFamily="2" charset="2"/>
              <a:buChar char="ü"/>
              <a:defRPr/>
            </a:pPr>
            <a:r>
              <a:rPr lang="en-GB" altLang="en-US" sz="1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12, 18 or 24 months (60, 90, 120 ECTS)</a:t>
            </a:r>
          </a:p>
          <a:p>
            <a:pPr marL="127000" indent="-127000" eaLnBrk="1" hangingPunct="1">
              <a:spcBef>
                <a:spcPct val="0"/>
              </a:spcBef>
              <a:buFont typeface="Wingdings" pitchFamily="2" charset="2"/>
              <a:buChar char="ü"/>
              <a:defRPr/>
            </a:pPr>
            <a:r>
              <a:rPr lang="en-GB" altLang="en-US" sz="1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Study in at least two of the Programme Countries</a:t>
            </a:r>
          </a:p>
          <a:p>
            <a:pPr marL="127000" indent="-127000" eaLnBrk="1" hangingPunct="1">
              <a:spcBef>
                <a:spcPct val="0"/>
              </a:spcBef>
              <a:buFont typeface="Wingdings" pitchFamily="2" charset="2"/>
              <a:buChar char="ü"/>
              <a:defRPr/>
            </a:pPr>
            <a:r>
              <a:rPr lang="en-GB" altLang="en-US" sz="1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Double, multiple or joint degree </a:t>
            </a:r>
          </a:p>
          <a:p>
            <a:pPr marL="127000" indent="-127000" eaLnBrk="1" hangingPunct="1">
              <a:spcBef>
                <a:spcPct val="0"/>
              </a:spcBef>
              <a:buFont typeface="Wingdings" pitchFamily="2" charset="2"/>
              <a:buChar char="ü"/>
              <a:defRPr/>
            </a:pPr>
            <a:r>
              <a:rPr lang="en-GB" altLang="en-US" sz="1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EU-funded scholarships</a:t>
            </a:r>
          </a:p>
          <a:p>
            <a:pPr marL="127000" indent="-127000" eaLnBrk="1" hangingPunct="1">
              <a:spcBef>
                <a:spcPct val="0"/>
              </a:spcBef>
              <a:buFont typeface="Wingdings" pitchFamily="2" charset="2"/>
              <a:buChar char="ü"/>
              <a:defRPr/>
            </a:pPr>
            <a:r>
              <a:rPr lang="en-GB" altLang="en-US" sz="1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350 Joint Master Degree courses, 2014-2020</a:t>
            </a:r>
          </a:p>
          <a:p>
            <a:pPr marL="127000" indent="-127000" eaLnBrk="1" hangingPunct="1">
              <a:spcBef>
                <a:spcPct val="0"/>
              </a:spcBef>
              <a:buFont typeface="Wingdings" pitchFamily="2" charset="2"/>
              <a:buChar char="ü"/>
              <a:defRPr/>
            </a:pPr>
            <a:r>
              <a:rPr lang="en-GB" altLang="en-US" sz="1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30,000 students and staff over 7 years</a:t>
            </a:r>
          </a:p>
          <a:p>
            <a:pPr marL="127000" indent="-127000" eaLnBrk="1" hangingPunct="1">
              <a:defRPr/>
            </a:pPr>
            <a:endParaRPr lang="en-GB" altLang="en-US" sz="1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7600" b="1">
                <a:solidFill>
                  <a:srgbClr val="FFD624"/>
                </a:solidFill>
                <a:latin typeface="Verdana" pitchFamily="34" charset="0"/>
                <a:cs typeface="Arial" charset="0"/>
              </a:defRPr>
            </a:lvl1pPr>
            <a:lvl2pPr marL="741363" indent="-284163">
              <a:defRPr sz="7600" b="1">
                <a:solidFill>
                  <a:srgbClr val="FFD624"/>
                </a:solidFill>
                <a:latin typeface="Verdana" pitchFamily="34" charset="0"/>
                <a:cs typeface="Arial" charset="0"/>
              </a:defRPr>
            </a:lvl2pPr>
            <a:lvl3pPr marL="1139825" indent="-227013">
              <a:defRPr sz="7600" b="1">
                <a:solidFill>
                  <a:srgbClr val="FFD624"/>
                </a:solidFill>
                <a:latin typeface="Verdana" pitchFamily="34" charset="0"/>
                <a:cs typeface="Arial" charset="0"/>
              </a:defRPr>
            </a:lvl3pPr>
            <a:lvl4pPr marL="1597025" indent="-227013">
              <a:defRPr sz="7600" b="1">
                <a:solidFill>
                  <a:srgbClr val="FFD624"/>
                </a:solidFill>
                <a:latin typeface="Verdana" pitchFamily="34" charset="0"/>
                <a:cs typeface="Arial" charset="0"/>
              </a:defRPr>
            </a:lvl4pPr>
            <a:lvl5pPr marL="2052638" indent="-227013">
              <a:defRPr sz="7600" b="1">
                <a:solidFill>
                  <a:srgbClr val="FFD624"/>
                </a:solidFill>
                <a:latin typeface="Verdana" pitchFamily="34" charset="0"/>
                <a:cs typeface="Arial" charset="0"/>
              </a:defRPr>
            </a:lvl5pPr>
            <a:lvl6pPr marL="2509838" indent="-227013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  <a:cs typeface="Arial" charset="0"/>
              </a:defRPr>
            </a:lvl6pPr>
            <a:lvl7pPr marL="2967038" indent="-227013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  <a:cs typeface="Arial" charset="0"/>
              </a:defRPr>
            </a:lvl7pPr>
            <a:lvl8pPr marL="3424238" indent="-227013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  <a:cs typeface="Arial" charset="0"/>
              </a:defRPr>
            </a:lvl8pPr>
            <a:lvl9pPr marL="3881438" indent="-227013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  <a:cs typeface="Arial" charset="0"/>
              </a:defRPr>
            </a:lvl9pPr>
          </a:lstStyle>
          <a:p>
            <a:fld id="{2B930475-4657-4EFC-BCFA-4167F4C3F688}" type="slidenum">
              <a:rPr lang="fr-FR" altLang="en-US" sz="1200" b="0" smtClean="0">
                <a:solidFill>
                  <a:srgbClr val="000000"/>
                </a:solidFill>
                <a:latin typeface="Calibri" pitchFamily="34" charset="0"/>
              </a:rPr>
              <a:pPr/>
              <a:t>10</a:t>
            </a:fld>
            <a:endParaRPr lang="fr-FR" altLang="en-US" sz="1200" b="0" smtClean="0">
              <a:solidFill>
                <a:srgbClr val="000000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sz="1400" smtClean="0"/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7600" b="1">
                <a:solidFill>
                  <a:srgbClr val="FFD624"/>
                </a:solidFill>
                <a:latin typeface="Verdana" pitchFamily="34" charset="0"/>
                <a:cs typeface="Arial" charset="0"/>
              </a:defRPr>
            </a:lvl1pPr>
            <a:lvl2pPr marL="741363" indent="-284163">
              <a:defRPr sz="7600" b="1">
                <a:solidFill>
                  <a:srgbClr val="FFD624"/>
                </a:solidFill>
                <a:latin typeface="Verdana" pitchFamily="34" charset="0"/>
                <a:cs typeface="Arial" charset="0"/>
              </a:defRPr>
            </a:lvl2pPr>
            <a:lvl3pPr marL="1139825" indent="-227013">
              <a:defRPr sz="7600" b="1">
                <a:solidFill>
                  <a:srgbClr val="FFD624"/>
                </a:solidFill>
                <a:latin typeface="Verdana" pitchFamily="34" charset="0"/>
                <a:cs typeface="Arial" charset="0"/>
              </a:defRPr>
            </a:lvl3pPr>
            <a:lvl4pPr marL="1597025" indent="-227013">
              <a:defRPr sz="7600" b="1">
                <a:solidFill>
                  <a:srgbClr val="FFD624"/>
                </a:solidFill>
                <a:latin typeface="Verdana" pitchFamily="34" charset="0"/>
                <a:cs typeface="Arial" charset="0"/>
              </a:defRPr>
            </a:lvl4pPr>
            <a:lvl5pPr marL="2052638" indent="-227013">
              <a:defRPr sz="7600" b="1">
                <a:solidFill>
                  <a:srgbClr val="FFD624"/>
                </a:solidFill>
                <a:latin typeface="Verdana" pitchFamily="34" charset="0"/>
                <a:cs typeface="Arial" charset="0"/>
              </a:defRPr>
            </a:lvl5pPr>
            <a:lvl6pPr marL="2509838" indent="-227013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  <a:cs typeface="Arial" charset="0"/>
              </a:defRPr>
            </a:lvl6pPr>
            <a:lvl7pPr marL="2967038" indent="-227013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  <a:cs typeface="Arial" charset="0"/>
              </a:defRPr>
            </a:lvl7pPr>
            <a:lvl8pPr marL="3424238" indent="-227013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  <a:cs typeface="Arial" charset="0"/>
              </a:defRPr>
            </a:lvl8pPr>
            <a:lvl9pPr marL="3881438" indent="-227013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  <a:cs typeface="Arial" charset="0"/>
              </a:defRPr>
            </a:lvl9pPr>
          </a:lstStyle>
          <a:p>
            <a:fld id="{8406A1ED-8625-4AFA-8705-8DA64373967C}" type="slidenum">
              <a:rPr lang="fr-FR" altLang="en-US" sz="1200" b="0" smtClean="0">
                <a:solidFill>
                  <a:srgbClr val="000000"/>
                </a:solidFill>
                <a:latin typeface="Calibri" pitchFamily="34" charset="0"/>
              </a:rPr>
              <a:pPr/>
              <a:t>11</a:t>
            </a:fld>
            <a:endParaRPr lang="fr-FR" altLang="en-US" sz="1200" b="0" smtClean="0">
              <a:solidFill>
                <a:srgbClr val="000000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sz="1400" smtClean="0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7600" b="1">
                <a:solidFill>
                  <a:srgbClr val="FFD624"/>
                </a:solidFill>
                <a:latin typeface="Verdana" pitchFamily="34" charset="0"/>
                <a:cs typeface="Arial" charset="0"/>
              </a:defRPr>
            </a:lvl1pPr>
            <a:lvl2pPr marL="741363" indent="-284163">
              <a:defRPr sz="7600" b="1">
                <a:solidFill>
                  <a:srgbClr val="FFD624"/>
                </a:solidFill>
                <a:latin typeface="Verdana" pitchFamily="34" charset="0"/>
                <a:cs typeface="Arial" charset="0"/>
              </a:defRPr>
            </a:lvl2pPr>
            <a:lvl3pPr marL="1139825" indent="-227013">
              <a:defRPr sz="7600" b="1">
                <a:solidFill>
                  <a:srgbClr val="FFD624"/>
                </a:solidFill>
                <a:latin typeface="Verdana" pitchFamily="34" charset="0"/>
                <a:cs typeface="Arial" charset="0"/>
              </a:defRPr>
            </a:lvl3pPr>
            <a:lvl4pPr marL="1597025" indent="-227013">
              <a:defRPr sz="7600" b="1">
                <a:solidFill>
                  <a:srgbClr val="FFD624"/>
                </a:solidFill>
                <a:latin typeface="Verdana" pitchFamily="34" charset="0"/>
                <a:cs typeface="Arial" charset="0"/>
              </a:defRPr>
            </a:lvl4pPr>
            <a:lvl5pPr marL="2052638" indent="-227013">
              <a:defRPr sz="7600" b="1">
                <a:solidFill>
                  <a:srgbClr val="FFD624"/>
                </a:solidFill>
                <a:latin typeface="Verdana" pitchFamily="34" charset="0"/>
                <a:cs typeface="Arial" charset="0"/>
              </a:defRPr>
            </a:lvl5pPr>
            <a:lvl6pPr marL="2509838" indent="-227013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  <a:cs typeface="Arial" charset="0"/>
              </a:defRPr>
            </a:lvl6pPr>
            <a:lvl7pPr marL="2967038" indent="-227013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  <a:cs typeface="Arial" charset="0"/>
              </a:defRPr>
            </a:lvl7pPr>
            <a:lvl8pPr marL="3424238" indent="-227013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  <a:cs typeface="Arial" charset="0"/>
              </a:defRPr>
            </a:lvl8pPr>
            <a:lvl9pPr marL="3881438" indent="-227013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  <a:cs typeface="Arial" charset="0"/>
              </a:defRPr>
            </a:lvl9pPr>
          </a:lstStyle>
          <a:p>
            <a:fld id="{7577F023-8061-4A97-8842-3CC24BFF03BF}" type="slidenum">
              <a:rPr lang="fr-FR" altLang="en-US" sz="1200" b="0" smtClean="0">
                <a:solidFill>
                  <a:srgbClr val="000000"/>
                </a:solidFill>
                <a:latin typeface="Calibri" pitchFamily="34" charset="0"/>
              </a:rPr>
              <a:pPr/>
              <a:t>12</a:t>
            </a:fld>
            <a:endParaRPr lang="fr-FR" altLang="en-US" sz="1200" b="0" smtClean="0">
              <a:solidFill>
                <a:srgbClr val="000000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12788" y="744538"/>
            <a:ext cx="5376862" cy="3724275"/>
          </a:xfrm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GB" sz="1000" dirty="0" smtClean="0">
              <a:latin typeface="+mj-lt"/>
              <a:ea typeface="Verdana" pitchFamily="34" charset="0"/>
              <a:cs typeface="Verdana" pitchFamily="34" charset="0"/>
            </a:endParaRPr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454" eaLnBrk="0" hangingPunct="0">
              <a:spcBef>
                <a:spcPct val="50000"/>
              </a:spcBef>
              <a:defRPr sz="2400">
                <a:solidFill>
                  <a:srgbClr val="FF0000"/>
                </a:solidFill>
                <a:latin typeface="Verdana" pitchFamily="34" charset="0"/>
                <a:sym typeface="Webdings" pitchFamily="18" charset="2"/>
              </a:defRPr>
            </a:lvl1pPr>
            <a:lvl2pPr marL="743093" indent="-285805" defTabSz="930454" eaLnBrk="0" hangingPunct="0">
              <a:spcBef>
                <a:spcPct val="50000"/>
              </a:spcBef>
              <a:defRPr sz="2400">
                <a:solidFill>
                  <a:srgbClr val="FF0000"/>
                </a:solidFill>
                <a:latin typeface="Verdana" pitchFamily="34" charset="0"/>
                <a:sym typeface="Webdings" pitchFamily="18" charset="2"/>
              </a:defRPr>
            </a:lvl2pPr>
            <a:lvl3pPr marL="1143220" indent="-228644" defTabSz="930454" eaLnBrk="0" hangingPunct="0">
              <a:spcBef>
                <a:spcPct val="50000"/>
              </a:spcBef>
              <a:defRPr sz="2400">
                <a:solidFill>
                  <a:srgbClr val="FF0000"/>
                </a:solidFill>
                <a:latin typeface="Verdana" pitchFamily="34" charset="0"/>
                <a:sym typeface="Webdings" pitchFamily="18" charset="2"/>
              </a:defRPr>
            </a:lvl3pPr>
            <a:lvl4pPr marL="1600508" indent="-228644" defTabSz="930454" eaLnBrk="0" hangingPunct="0">
              <a:spcBef>
                <a:spcPct val="50000"/>
              </a:spcBef>
              <a:defRPr sz="2400">
                <a:solidFill>
                  <a:srgbClr val="FF0000"/>
                </a:solidFill>
                <a:latin typeface="Verdana" pitchFamily="34" charset="0"/>
                <a:sym typeface="Webdings" pitchFamily="18" charset="2"/>
              </a:defRPr>
            </a:lvl4pPr>
            <a:lvl5pPr marL="2057797" indent="-228644" defTabSz="930454" eaLnBrk="0" hangingPunct="0">
              <a:spcBef>
                <a:spcPct val="50000"/>
              </a:spcBef>
              <a:defRPr sz="2400">
                <a:solidFill>
                  <a:srgbClr val="FF0000"/>
                </a:solidFill>
                <a:latin typeface="Verdana" pitchFamily="34" charset="0"/>
                <a:sym typeface="Webdings" pitchFamily="18" charset="2"/>
              </a:defRPr>
            </a:lvl5pPr>
            <a:lvl6pPr marL="2515085" indent="-228644" defTabSz="930454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Verdana" pitchFamily="34" charset="0"/>
                <a:sym typeface="Webdings" pitchFamily="18" charset="2"/>
              </a:defRPr>
            </a:lvl6pPr>
            <a:lvl7pPr marL="2972372" indent="-228644" defTabSz="930454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Verdana" pitchFamily="34" charset="0"/>
                <a:sym typeface="Webdings" pitchFamily="18" charset="2"/>
              </a:defRPr>
            </a:lvl7pPr>
            <a:lvl8pPr marL="3429660" indent="-228644" defTabSz="930454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Verdana" pitchFamily="34" charset="0"/>
                <a:sym typeface="Webdings" pitchFamily="18" charset="2"/>
              </a:defRPr>
            </a:lvl8pPr>
            <a:lvl9pPr marL="3886949" indent="-228644" defTabSz="930454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Verdana" pitchFamily="34" charset="0"/>
                <a:sym typeface="Webdings" pitchFamily="18" charset="2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A694539A-B7F4-4E79-9300-D3B92A4E5684}" type="slidenum">
              <a:rPr lang="en-GB" sz="120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defRPr/>
              </a:pPr>
              <a:t>14</a:t>
            </a:fld>
            <a:endParaRPr lang="en-GB" sz="1200">
              <a:solidFill>
                <a:schemeClr val="tx1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2788" y="744538"/>
            <a:ext cx="5376862" cy="3724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eaLnBrk="1" latinLnBrk="0" hangingPunct="1">
              <a:defRPr/>
            </a:pPr>
            <a:r>
              <a:rPr lang="es-ES_tradnl" sz="1000" dirty="0">
                <a:latin typeface="+mj-lt"/>
                <a:ea typeface="Verdana" pitchFamily="34" charset="0"/>
                <a:cs typeface="Verdana" pitchFamily="34" charset="0"/>
              </a:rPr>
              <a:t>Los proyectos de Desarrollo de Capacidades (CBHE) pueden llevar a cabo todo </a:t>
            </a:r>
            <a:r>
              <a:rPr lang="es-ES_tradnl" sz="1000" b="1" dirty="0">
                <a:latin typeface="+mj-lt"/>
                <a:ea typeface="Verdana" pitchFamily="34" charset="0"/>
                <a:cs typeface="Verdana" pitchFamily="34" charset="0"/>
              </a:rPr>
              <a:t>un abanico de actividades </a:t>
            </a:r>
            <a:r>
              <a:rPr lang="es-ES_tradnl" sz="1000" dirty="0">
                <a:latin typeface="+mj-lt"/>
                <a:ea typeface="Verdana" pitchFamily="34" charset="0"/>
                <a:cs typeface="Verdana" pitchFamily="34" charset="0"/>
              </a:rPr>
              <a:t>de acuerdo con el tema que tengan elegido intervenir, de esta manera distinguimos los siguientes temas y actividades:</a:t>
            </a:r>
          </a:p>
          <a:p>
            <a:pPr marL="0" eaLnBrk="1" latinLnBrk="0" hangingPunct="1">
              <a:defRPr/>
            </a:pPr>
            <a:r>
              <a:rPr lang="es-ES" sz="1000" dirty="0" smtClean="0">
                <a:latin typeface="+mj-lt"/>
                <a:ea typeface="Verdana" pitchFamily="34" charset="0"/>
                <a:cs typeface="Verdana" pitchFamily="34" charset="0"/>
              </a:rPr>
              <a:t> </a:t>
            </a:r>
            <a:endParaRPr lang="es-ES_tradnl" sz="1000" dirty="0" smtClean="0">
              <a:latin typeface="+mj-lt"/>
              <a:ea typeface="Verdana" pitchFamily="34" charset="0"/>
              <a:cs typeface="Verdana" pitchFamily="34" charset="0"/>
            </a:endParaRPr>
          </a:p>
          <a:p>
            <a:pPr marL="171450" indent="-171450" eaLnBrk="1" latinLnBrk="0" hangingPunct="1">
              <a:buFont typeface="Wingdings" panose="05000000000000000000" pitchFamily="2" charset="2"/>
              <a:buChar char="ü"/>
              <a:defRPr/>
            </a:pPr>
            <a:r>
              <a:rPr lang="es-ES_tradnl" sz="1000" b="1" dirty="0" smtClean="0">
                <a:latin typeface="+mj-lt"/>
                <a:ea typeface="Verdana" pitchFamily="34" charset="0"/>
                <a:cs typeface="Verdana" pitchFamily="34" charset="0"/>
              </a:rPr>
              <a:t>Desarrollo de nuevos Programas de formación</a:t>
            </a:r>
            <a:endParaRPr lang="en-GB" sz="1000" b="1" dirty="0" smtClean="0">
              <a:latin typeface="+mj-lt"/>
              <a:ea typeface="Verdana" pitchFamily="34" charset="0"/>
              <a:cs typeface="Verdana" pitchFamily="34" charset="0"/>
            </a:endParaRPr>
          </a:p>
          <a:p>
            <a:pPr marL="228600" eaLnBrk="1" latinLnBrk="0" hangingPunct="1">
              <a:defRPr/>
            </a:pPr>
            <a:r>
              <a:rPr lang="es-ES_tradnl" sz="1000" dirty="0" smtClean="0">
                <a:latin typeface="+mj-lt"/>
                <a:ea typeface="Verdana" pitchFamily="34" charset="0"/>
                <a:cs typeface="Verdana" pitchFamily="34" charset="0"/>
              </a:rPr>
              <a:t>Nuevos </a:t>
            </a:r>
            <a:r>
              <a:rPr lang="es-ES_tradnl" sz="1000" dirty="0">
                <a:latin typeface="+mj-lt"/>
                <a:ea typeface="Verdana" pitchFamily="34" charset="0"/>
                <a:cs typeface="Verdana" pitchFamily="34" charset="0"/>
              </a:rPr>
              <a:t>programas de </a:t>
            </a:r>
            <a:r>
              <a:rPr lang="es-ES_tradnl" sz="1000" dirty="0" smtClean="0">
                <a:latin typeface="+mj-lt"/>
                <a:ea typeface="Verdana" pitchFamily="34" charset="0"/>
                <a:cs typeface="Verdana" pitchFamily="34" charset="0"/>
              </a:rPr>
              <a:t>formación</a:t>
            </a:r>
            <a:endParaRPr lang="en-GB" sz="1000" dirty="0">
              <a:latin typeface="+mj-lt"/>
              <a:ea typeface="Verdana" pitchFamily="34" charset="0"/>
              <a:cs typeface="Verdana" pitchFamily="34" charset="0"/>
            </a:endParaRPr>
          </a:p>
          <a:p>
            <a:pPr marL="228600" eaLnBrk="1" latinLnBrk="0" hangingPunct="1">
              <a:defRPr/>
            </a:pPr>
            <a:r>
              <a:rPr lang="es-ES_tradnl" sz="1000" dirty="0" smtClean="0">
                <a:latin typeface="+mj-lt"/>
                <a:ea typeface="Verdana" pitchFamily="34" charset="0"/>
                <a:cs typeface="Verdana" pitchFamily="34" charset="0"/>
              </a:rPr>
              <a:t>Nuevos módulos en ámbitos específicos </a:t>
            </a:r>
            <a:r>
              <a:rPr lang="es-ES" sz="1000" dirty="0" smtClean="0">
                <a:latin typeface="+mj-lt"/>
                <a:ea typeface="Verdana" pitchFamily="34" charset="0"/>
                <a:cs typeface="Verdana" pitchFamily="34" charset="0"/>
              </a:rPr>
              <a:t> </a:t>
            </a:r>
            <a:endParaRPr lang="en-GB" sz="1000" dirty="0">
              <a:latin typeface="+mj-lt"/>
              <a:ea typeface="Verdana" pitchFamily="34" charset="0"/>
              <a:cs typeface="Verdana" pitchFamily="34" charset="0"/>
            </a:endParaRPr>
          </a:p>
          <a:p>
            <a:pPr marL="0" eaLnBrk="1" latinLnBrk="0" hangingPunct="1">
              <a:defRPr/>
            </a:pPr>
            <a:endParaRPr lang="es-ES_tradnl" sz="1000" dirty="0">
              <a:latin typeface="+mj-lt"/>
              <a:ea typeface="Verdana" pitchFamily="34" charset="0"/>
              <a:cs typeface="Verdana" pitchFamily="34" charset="0"/>
            </a:endParaRPr>
          </a:p>
          <a:p>
            <a:pPr marL="171450" indent="-171450" eaLnBrk="1" latinLnBrk="0" hangingPunct="1">
              <a:buFont typeface="Wingdings" panose="05000000000000000000" pitchFamily="2" charset="2"/>
              <a:buChar char="ü"/>
              <a:defRPr/>
            </a:pPr>
            <a:r>
              <a:rPr lang="es-ES_tradnl" sz="1000" b="1" dirty="0">
                <a:latin typeface="+mj-lt"/>
                <a:ea typeface="Verdana" pitchFamily="34" charset="0"/>
                <a:cs typeface="Verdana" pitchFamily="34" charset="0"/>
              </a:rPr>
              <a:t>Modernización de la gobernanza, gestión y funcionamiento de las instituciones</a:t>
            </a:r>
          </a:p>
          <a:p>
            <a:pPr marL="283464" indent="-283464" eaLnBrk="1" latinLnBrk="0" hangingPunct="1">
              <a:defRPr/>
            </a:pPr>
            <a:r>
              <a:rPr lang="en-GB" sz="1000" baseline="0" dirty="0" smtClean="0">
                <a:latin typeface="+mj-lt"/>
                <a:ea typeface="Verdana" pitchFamily="34" charset="0"/>
                <a:cs typeface="Verdana" pitchFamily="34" charset="0"/>
              </a:rPr>
              <a:t>	</a:t>
            </a:r>
            <a:r>
              <a:rPr lang="es-ES_tradnl" sz="1000" dirty="0" smtClean="0">
                <a:latin typeface="+mj-lt"/>
                <a:ea typeface="Verdana" pitchFamily="34" charset="0"/>
                <a:cs typeface="Verdana" pitchFamily="34" charset="0"/>
              </a:rPr>
              <a:t>Formación </a:t>
            </a:r>
            <a:r>
              <a:rPr lang="es-ES_tradnl" sz="1000" dirty="0">
                <a:latin typeface="+mj-lt"/>
                <a:ea typeface="Verdana" pitchFamily="34" charset="0"/>
                <a:cs typeface="Verdana" pitchFamily="34" charset="0"/>
              </a:rPr>
              <a:t>de personal</a:t>
            </a:r>
            <a:endParaRPr lang="en-GB" sz="1000" dirty="0">
              <a:latin typeface="+mj-lt"/>
              <a:ea typeface="Verdana" pitchFamily="34" charset="0"/>
              <a:cs typeface="Verdana" pitchFamily="34" charset="0"/>
            </a:endParaRPr>
          </a:p>
          <a:p>
            <a:pPr marL="283464" marR="0" indent="-283464" eaLnBrk="1" latinLnBrk="0" hangingPunct="1">
              <a:defRPr/>
            </a:pPr>
            <a:r>
              <a:rPr lang="es-ES_tradnl" sz="1000" dirty="0" smtClean="0">
                <a:latin typeface="+mj-lt"/>
                <a:ea typeface="Verdana" pitchFamily="34" charset="0"/>
                <a:cs typeface="Verdana" pitchFamily="34" charset="0"/>
              </a:rPr>
              <a:t>	Aprendizaje </a:t>
            </a:r>
            <a:r>
              <a:rPr lang="es-ES_tradnl" sz="1000" dirty="0">
                <a:latin typeface="+mj-lt"/>
                <a:ea typeface="Verdana" pitchFamily="34" charset="0"/>
                <a:cs typeface="Verdana" pitchFamily="34" charset="0"/>
              </a:rPr>
              <a:t>virtual</a:t>
            </a:r>
            <a:endParaRPr lang="en-GB" sz="1000" dirty="0">
              <a:latin typeface="+mj-lt"/>
              <a:ea typeface="Verdana" pitchFamily="34" charset="0"/>
              <a:cs typeface="Verdana" pitchFamily="34" charset="0"/>
            </a:endParaRPr>
          </a:p>
          <a:p>
            <a:pPr marL="283464" indent="-283464" eaLnBrk="1" latinLnBrk="0" hangingPunct="1">
              <a:defRPr/>
            </a:pPr>
            <a:r>
              <a:rPr lang="es-ES_tradnl" sz="1000" dirty="0" smtClean="0">
                <a:latin typeface="+mj-lt"/>
                <a:ea typeface="Verdana" pitchFamily="34" charset="0"/>
                <a:cs typeface="Verdana" pitchFamily="34" charset="0"/>
              </a:rPr>
              <a:t>	Nuevas </a:t>
            </a:r>
            <a:r>
              <a:rPr lang="es-ES_tradnl" sz="1000" dirty="0">
                <a:latin typeface="+mj-lt"/>
                <a:ea typeface="Verdana" pitchFamily="34" charset="0"/>
                <a:cs typeface="Verdana" pitchFamily="34" charset="0"/>
              </a:rPr>
              <a:t>metodologías de aprendizaje</a:t>
            </a:r>
            <a:endParaRPr lang="en-GB" sz="1000" dirty="0">
              <a:latin typeface="+mj-lt"/>
              <a:ea typeface="Verdana" pitchFamily="34" charset="0"/>
              <a:cs typeface="Verdana" pitchFamily="34" charset="0"/>
            </a:endParaRPr>
          </a:p>
          <a:p>
            <a:pPr marL="283464" indent="-283464" eaLnBrk="1" latinLnBrk="0" hangingPunct="1">
              <a:defRPr/>
            </a:pPr>
            <a:r>
              <a:rPr lang="es-ES_tradnl" sz="1000" dirty="0" smtClean="0">
                <a:latin typeface="+mj-lt"/>
                <a:ea typeface="Verdana" pitchFamily="34" charset="0"/>
                <a:cs typeface="Verdana" pitchFamily="34" charset="0"/>
              </a:rPr>
              <a:t>	Mejora </a:t>
            </a:r>
            <a:r>
              <a:rPr lang="es-ES_tradnl" sz="1000" dirty="0">
                <a:latin typeface="+mj-lt"/>
                <a:ea typeface="Verdana" pitchFamily="34" charset="0"/>
                <a:cs typeface="Verdana" pitchFamily="34" charset="0"/>
              </a:rPr>
              <a:t>de los servicios a los estudiantes</a:t>
            </a:r>
            <a:endParaRPr lang="en-GB" sz="1000" dirty="0">
              <a:latin typeface="+mj-lt"/>
              <a:ea typeface="Verdana" pitchFamily="34" charset="0"/>
              <a:cs typeface="Verdana" pitchFamily="34" charset="0"/>
            </a:endParaRPr>
          </a:p>
          <a:p>
            <a:pPr marL="283464" indent="-283464" eaLnBrk="1" latinLnBrk="0" hangingPunct="1">
              <a:defRPr/>
            </a:pPr>
            <a:r>
              <a:rPr lang="es-ES_tradnl" sz="1000" dirty="0" smtClean="0">
                <a:latin typeface="+mj-lt"/>
                <a:ea typeface="Verdana" pitchFamily="34" charset="0"/>
                <a:cs typeface="Verdana" pitchFamily="34" charset="0"/>
              </a:rPr>
              <a:t>	Fortalecimiento </a:t>
            </a:r>
            <a:r>
              <a:rPr lang="es-ES_tradnl" sz="1000" dirty="0">
                <a:latin typeface="+mj-lt"/>
                <a:ea typeface="Verdana" pitchFamily="34" charset="0"/>
                <a:cs typeface="Verdana" pitchFamily="34" charset="0"/>
              </a:rPr>
              <a:t>de la internacionalización</a:t>
            </a:r>
            <a:endParaRPr lang="en-GB" sz="1000" dirty="0">
              <a:latin typeface="+mj-lt"/>
              <a:ea typeface="Verdana" pitchFamily="34" charset="0"/>
              <a:cs typeface="Verdana" pitchFamily="34" charset="0"/>
            </a:endParaRPr>
          </a:p>
          <a:p>
            <a:pPr marL="283464" indent="-283464" eaLnBrk="1" latinLnBrk="0" hangingPunct="1">
              <a:defRPr/>
            </a:pPr>
            <a:r>
              <a:rPr lang="es-ES_tradnl" sz="1000" dirty="0" smtClean="0">
                <a:latin typeface="+mj-lt"/>
                <a:ea typeface="Verdana" pitchFamily="34" charset="0"/>
                <a:cs typeface="Verdana" pitchFamily="34" charset="0"/>
              </a:rPr>
              <a:t>	Mejora </a:t>
            </a:r>
            <a:r>
              <a:rPr lang="es-ES_tradnl" sz="1000" dirty="0">
                <a:latin typeface="+mj-lt"/>
                <a:ea typeface="Verdana" pitchFamily="34" charset="0"/>
                <a:cs typeface="Verdana" pitchFamily="34" charset="0"/>
              </a:rPr>
              <a:t>del acceso</a:t>
            </a:r>
            <a:endParaRPr lang="en-GB" sz="1000" dirty="0">
              <a:latin typeface="+mj-lt"/>
              <a:ea typeface="Verdana" pitchFamily="34" charset="0"/>
              <a:cs typeface="Verdana" pitchFamily="34" charset="0"/>
            </a:endParaRPr>
          </a:p>
          <a:p>
            <a:pPr marL="283464" indent="-283464" eaLnBrk="1" latinLnBrk="0" hangingPunct="1">
              <a:defRPr/>
            </a:pPr>
            <a:r>
              <a:rPr lang="es-ES_tradnl" sz="1000" dirty="0" smtClean="0">
                <a:latin typeface="+mj-lt"/>
                <a:ea typeface="Verdana" pitchFamily="34" charset="0"/>
                <a:cs typeface="Verdana" pitchFamily="34" charset="0"/>
              </a:rPr>
              <a:t>	Mejora </a:t>
            </a:r>
            <a:r>
              <a:rPr lang="es-ES_tradnl" sz="1000" dirty="0">
                <a:latin typeface="+mj-lt"/>
                <a:ea typeface="Verdana" pitchFamily="34" charset="0"/>
                <a:cs typeface="Verdana" pitchFamily="34" charset="0"/>
              </a:rPr>
              <a:t>de las instalaciones para desarrollar prácticas innovadoras (laboratorios, salas de informática, etc</a:t>
            </a:r>
            <a:r>
              <a:rPr lang="es-ES_tradnl" sz="1000" dirty="0" smtClean="0">
                <a:latin typeface="+mj-lt"/>
                <a:ea typeface="Verdana" pitchFamily="34" charset="0"/>
                <a:cs typeface="Verdana" pitchFamily="34" charset="0"/>
              </a:rPr>
              <a:t>.)</a:t>
            </a:r>
          </a:p>
          <a:p>
            <a:pPr marL="283464" indent="-283464" eaLnBrk="1" latinLnBrk="0" hangingPunct="1">
              <a:defRPr/>
            </a:pPr>
            <a:r>
              <a:rPr lang="es-ES_tradnl" sz="1000" dirty="0" smtClean="0">
                <a:latin typeface="+mj-lt"/>
                <a:ea typeface="Verdana" pitchFamily="34" charset="0"/>
                <a:cs typeface="Verdana" pitchFamily="34" charset="0"/>
              </a:rPr>
              <a:t>	</a:t>
            </a:r>
            <a:endParaRPr lang="es-ES_tradnl" sz="1000" dirty="0">
              <a:latin typeface="+mj-lt"/>
              <a:ea typeface="Verdana" pitchFamily="34" charset="0"/>
              <a:cs typeface="Verdana" pitchFamily="34" charset="0"/>
            </a:endParaRPr>
          </a:p>
          <a:p>
            <a:pPr marL="171450" indent="-171450" eaLnBrk="1" latinLnBrk="0" hangingPunct="1">
              <a:buFont typeface="Wingdings" panose="05000000000000000000" pitchFamily="2" charset="2"/>
              <a:buChar char="ü"/>
              <a:defRPr/>
            </a:pPr>
            <a:r>
              <a:rPr lang="es-ES_tradnl" sz="1000" b="1" dirty="0">
                <a:latin typeface="+mj-lt"/>
                <a:ea typeface="Verdana" pitchFamily="34" charset="0"/>
                <a:cs typeface="Verdana" pitchFamily="34" charset="0"/>
              </a:rPr>
              <a:t>Estrechar las relaciones con el entorno social y económico</a:t>
            </a:r>
            <a:endParaRPr lang="en-GB" sz="1000" b="1" dirty="0">
              <a:latin typeface="+mj-lt"/>
              <a:ea typeface="Verdana" pitchFamily="34" charset="0"/>
              <a:cs typeface="Verdana" pitchFamily="34" charset="0"/>
            </a:endParaRPr>
          </a:p>
          <a:p>
            <a:pPr marL="283464" indent="-283464" eaLnBrk="1" latinLnBrk="0" hangingPunct="1">
              <a:defRPr/>
            </a:pPr>
            <a:r>
              <a:rPr lang="es-ES_tradnl" sz="1000" dirty="0">
                <a:latin typeface="+mj-lt"/>
                <a:ea typeface="Verdana" pitchFamily="34" charset="0"/>
                <a:cs typeface="Verdana" pitchFamily="34" charset="0"/>
              </a:rPr>
              <a:t>	</a:t>
            </a:r>
            <a:r>
              <a:rPr lang="es-ES_tradnl" sz="1000" dirty="0" smtClean="0">
                <a:latin typeface="+mj-lt"/>
                <a:ea typeface="Verdana" pitchFamily="34" charset="0"/>
                <a:cs typeface="Verdana" pitchFamily="34" charset="0"/>
              </a:rPr>
              <a:t>Cooperación </a:t>
            </a:r>
            <a:r>
              <a:rPr lang="es-ES_tradnl" sz="1000" dirty="0">
                <a:latin typeface="+mj-lt"/>
                <a:ea typeface="Verdana" pitchFamily="34" charset="0"/>
                <a:cs typeface="Verdana" pitchFamily="34" charset="0"/>
              </a:rPr>
              <a:t>con las empresas</a:t>
            </a:r>
            <a:endParaRPr lang="en-GB" sz="1000" dirty="0">
              <a:latin typeface="+mj-lt"/>
              <a:ea typeface="Verdana" pitchFamily="34" charset="0"/>
              <a:cs typeface="Verdana" pitchFamily="34" charset="0"/>
            </a:endParaRPr>
          </a:p>
          <a:p>
            <a:pPr marL="283464" indent="-283464" eaLnBrk="1" latinLnBrk="0" hangingPunct="1">
              <a:defRPr/>
            </a:pPr>
            <a:r>
              <a:rPr lang="es-ES_tradnl" sz="1000" dirty="0" smtClean="0">
                <a:latin typeface="+mj-lt"/>
                <a:ea typeface="Verdana" pitchFamily="34" charset="0"/>
                <a:cs typeface="Verdana" pitchFamily="34" charset="0"/>
              </a:rPr>
              <a:t>	Promoción </a:t>
            </a:r>
            <a:r>
              <a:rPr lang="es-ES_tradnl" sz="1000" dirty="0">
                <a:latin typeface="+mj-lt"/>
                <a:ea typeface="Verdana" pitchFamily="34" charset="0"/>
                <a:cs typeface="Verdana" pitchFamily="34" charset="0"/>
              </a:rPr>
              <a:t>de la innovación, etc.</a:t>
            </a:r>
            <a:endParaRPr lang="en-GB" sz="1000" dirty="0">
              <a:latin typeface="+mj-lt"/>
              <a:ea typeface="Verdana" pitchFamily="34" charset="0"/>
              <a:cs typeface="Verdana" pitchFamily="34" charset="0"/>
            </a:endParaRPr>
          </a:p>
          <a:p>
            <a:pPr marL="457200" lvl="1" indent="0" eaLnBrk="1" hangingPunct="1">
              <a:buFont typeface="Wingdings" panose="05000000000000000000" pitchFamily="2" charset="2"/>
              <a:buNone/>
              <a:defRPr/>
            </a:pPr>
            <a:endParaRPr lang="fr-BE" sz="1000" dirty="0">
              <a:latin typeface="+mj-lt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E7FB95C-6B80-4F51-9BCA-B6271E0976CC}" type="slidenum">
              <a:rPr lang="en-GB" smtClean="0"/>
              <a:pPr>
                <a:defRPr/>
              </a:pPr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35673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2788" y="744538"/>
            <a:ext cx="5376862" cy="3724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1000" kern="1200" dirty="0" smtClean="0">
                <a:solidFill>
                  <a:schemeClr val="tx1"/>
                </a:solidFill>
                <a:latin typeface="+mj-lt"/>
                <a:ea typeface="Verdana" pitchFamily="34" charset="0"/>
                <a:cs typeface="Verdana" pitchFamily="34" charset="0"/>
              </a:rPr>
              <a:t>Es muy importante comprobar</a:t>
            </a:r>
            <a:r>
              <a:rPr lang="es-ES_tradnl" sz="1000" kern="1200" baseline="0" dirty="0" smtClean="0">
                <a:solidFill>
                  <a:schemeClr val="tx1"/>
                </a:solidFill>
                <a:latin typeface="+mj-lt"/>
                <a:ea typeface="Verdana" pitchFamily="34" charset="0"/>
                <a:cs typeface="Verdana" pitchFamily="34" charset="0"/>
              </a:rPr>
              <a:t> las prioridades específicas para América Latina y para el Caribe en la convocatoria de 2018: </a:t>
            </a:r>
            <a:r>
              <a:rPr lang="en-US" sz="1000" dirty="0" smtClean="0">
                <a:solidFill>
                  <a:srgbClr val="333399"/>
                </a:solidFill>
                <a:latin typeface="+mj-lt"/>
                <a:hlinkClick r:id="rId3"/>
              </a:rPr>
              <a:t>https://eacea.ec.europa.eu/erasmus-plus/funding/capacity-building-higher-education-2018_en</a:t>
            </a:r>
            <a:endParaRPr lang="en-US" sz="1000" dirty="0" smtClean="0">
              <a:solidFill>
                <a:srgbClr val="333399"/>
              </a:solidFill>
              <a:latin typeface="+mj-lt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E7FB95C-6B80-4F51-9BCA-B6271E0976CC}" type="slidenum">
              <a:rPr lang="en-GB" smtClean="0"/>
              <a:pPr>
                <a:defRPr/>
              </a:pPr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82611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14375" y="746125"/>
            <a:ext cx="5373688" cy="3721100"/>
          </a:xfrm>
          <a:ln/>
        </p:spPr>
      </p:sp>
      <p:sp>
        <p:nvSpPr>
          <p:cNvPr id="140291" name="Notes Placeholder 2"/>
          <p:cNvSpPr>
            <a:spLocks noGrp="1"/>
          </p:cNvSpPr>
          <p:nvPr>
            <p:ph type="body" idx="1"/>
          </p:nvPr>
        </p:nvSpPr>
        <p:spPr>
          <a:xfrm>
            <a:off x="667101" y="4536652"/>
            <a:ext cx="5970626" cy="44669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Clr>
                <a:srgbClr val="92D050"/>
              </a:buClr>
              <a:buFont typeface="Wingdings" charset="0"/>
              <a:buNone/>
            </a:pPr>
            <a:r>
              <a:rPr lang="fr-BE" sz="1000" b="0" dirty="0" smtClean="0">
                <a:latin typeface="+mj-lt"/>
                <a:cs typeface="Verdana" charset="0"/>
              </a:rPr>
              <a:t>El </a:t>
            </a:r>
            <a:r>
              <a:rPr lang="fr-BE" sz="1000" b="1" dirty="0" err="1" smtClean="0">
                <a:latin typeface="+mj-lt"/>
                <a:cs typeface="Verdana" charset="0"/>
              </a:rPr>
              <a:t>impacto</a:t>
            </a:r>
            <a:r>
              <a:rPr lang="fr-BE" sz="1000" b="1" dirty="0" smtClean="0">
                <a:latin typeface="+mj-lt"/>
                <a:cs typeface="Verdana" charset="0"/>
              </a:rPr>
              <a:t> de</a:t>
            </a:r>
            <a:r>
              <a:rPr lang="fr-BE" sz="1000" b="1" baseline="0" dirty="0" smtClean="0">
                <a:latin typeface="+mj-lt"/>
                <a:cs typeface="Verdana" charset="0"/>
              </a:rPr>
              <a:t> los </a:t>
            </a:r>
            <a:r>
              <a:rPr lang="fr-BE" sz="1000" b="1" baseline="0" dirty="0" err="1" smtClean="0">
                <a:latin typeface="+mj-lt"/>
                <a:cs typeface="Verdana" charset="0"/>
              </a:rPr>
              <a:t>resultados</a:t>
            </a:r>
            <a:r>
              <a:rPr lang="fr-BE" sz="1000" b="1" baseline="0" dirty="0" smtClean="0">
                <a:latin typeface="+mj-lt"/>
                <a:cs typeface="Verdana" charset="0"/>
              </a:rPr>
              <a:t> </a:t>
            </a:r>
            <a:r>
              <a:rPr lang="fr-BE" sz="1000" b="0" baseline="0" dirty="0" smtClean="0">
                <a:latin typeface="+mj-lt"/>
                <a:cs typeface="Verdana" charset="0"/>
              </a:rPr>
              <a:t>de los </a:t>
            </a:r>
            <a:r>
              <a:rPr lang="fr-BE" sz="1000" b="0" baseline="0" dirty="0" err="1" smtClean="0">
                <a:latin typeface="+mj-lt"/>
                <a:cs typeface="Verdana" charset="0"/>
              </a:rPr>
              <a:t>proyetos</a:t>
            </a:r>
            <a:r>
              <a:rPr lang="fr-BE" sz="1000" b="0" baseline="0" dirty="0" smtClean="0">
                <a:latin typeface="+mj-lt"/>
                <a:cs typeface="Verdana" charset="0"/>
              </a:rPr>
              <a:t> de </a:t>
            </a:r>
            <a:r>
              <a:rPr lang="fr-BE" sz="1000" b="0" baseline="0" dirty="0" err="1" smtClean="0">
                <a:latin typeface="+mj-lt"/>
                <a:cs typeface="Verdana" charset="0"/>
              </a:rPr>
              <a:t>Desarrollo</a:t>
            </a:r>
            <a:r>
              <a:rPr lang="fr-BE" sz="1000" b="0" baseline="0" dirty="0" smtClean="0">
                <a:latin typeface="+mj-lt"/>
                <a:cs typeface="Verdana" charset="0"/>
              </a:rPr>
              <a:t> de </a:t>
            </a:r>
            <a:r>
              <a:rPr lang="fr-BE" sz="1000" b="0" baseline="0" dirty="0" err="1" smtClean="0">
                <a:latin typeface="+mj-lt"/>
                <a:cs typeface="Verdana" charset="0"/>
              </a:rPr>
              <a:t>Capacidades</a:t>
            </a:r>
            <a:r>
              <a:rPr lang="fr-BE" sz="1000" b="0" baseline="0" dirty="0" smtClean="0">
                <a:latin typeface="+mj-lt"/>
                <a:cs typeface="Verdana" charset="0"/>
              </a:rPr>
              <a:t> </a:t>
            </a:r>
            <a:r>
              <a:rPr lang="fr-BE" sz="1000" b="0" baseline="0" dirty="0" err="1" smtClean="0">
                <a:latin typeface="+mj-lt"/>
                <a:cs typeface="Verdana" charset="0"/>
              </a:rPr>
              <a:t>alacanzarán</a:t>
            </a:r>
            <a:r>
              <a:rPr lang="fr-BE" sz="1000" b="0" baseline="0" dirty="0" smtClean="0">
                <a:latin typeface="+mj-lt"/>
                <a:cs typeface="Verdana" charset="0"/>
              </a:rPr>
              <a:t> </a:t>
            </a:r>
            <a:r>
              <a:rPr lang="fr-BE" sz="1000" b="0" baseline="0" dirty="0" err="1" smtClean="0">
                <a:latin typeface="+mj-lt"/>
                <a:cs typeface="Verdana" charset="0"/>
              </a:rPr>
              <a:t>diferentes</a:t>
            </a:r>
            <a:r>
              <a:rPr lang="fr-BE" sz="1000" b="0" baseline="0" dirty="0" smtClean="0">
                <a:latin typeface="+mj-lt"/>
                <a:cs typeface="Verdana" charset="0"/>
              </a:rPr>
              <a:t> </a:t>
            </a:r>
            <a:r>
              <a:rPr lang="fr-BE" sz="1000" b="0" baseline="0" dirty="0" err="1" smtClean="0">
                <a:latin typeface="+mj-lt"/>
                <a:cs typeface="Verdana" charset="0"/>
              </a:rPr>
              <a:t>niveles</a:t>
            </a:r>
            <a:r>
              <a:rPr lang="fr-BE" sz="1000" b="0" baseline="0" dirty="0" smtClean="0">
                <a:latin typeface="+mj-lt"/>
                <a:cs typeface="Verdana" charset="0"/>
              </a:rPr>
              <a:t>  </a:t>
            </a:r>
            <a:r>
              <a:rPr lang="fr-BE" sz="1000" b="0" baseline="0" dirty="0" err="1" smtClean="0">
                <a:latin typeface="+mj-lt"/>
                <a:cs typeface="Verdana" charset="0"/>
              </a:rPr>
              <a:t>dependiendo</a:t>
            </a:r>
            <a:r>
              <a:rPr lang="fr-BE" sz="1000" b="0" baseline="0" dirty="0" smtClean="0">
                <a:latin typeface="+mj-lt"/>
                <a:cs typeface="Verdana" charset="0"/>
              </a:rPr>
              <a:t> de la </a:t>
            </a:r>
            <a:r>
              <a:rPr lang="fr-BE" sz="1000" b="0" baseline="0" dirty="0" err="1" smtClean="0">
                <a:latin typeface="+mj-lt"/>
                <a:cs typeface="Verdana" charset="0"/>
              </a:rPr>
              <a:t>temática</a:t>
            </a:r>
            <a:r>
              <a:rPr lang="fr-BE" sz="1000" b="0" baseline="0" dirty="0" smtClean="0">
                <a:latin typeface="+mj-lt"/>
                <a:cs typeface="Verdana" charset="0"/>
              </a:rPr>
              <a:t> y </a:t>
            </a:r>
            <a:r>
              <a:rPr lang="fr-BE" sz="1000" b="0" baseline="0" dirty="0" err="1" smtClean="0">
                <a:latin typeface="+mj-lt"/>
                <a:cs typeface="Verdana" charset="0"/>
              </a:rPr>
              <a:t>cobertura</a:t>
            </a:r>
            <a:r>
              <a:rPr lang="fr-BE" sz="1000" b="0" baseline="0" dirty="0" smtClean="0">
                <a:latin typeface="+mj-lt"/>
                <a:cs typeface="Verdana" charset="0"/>
              </a:rPr>
              <a:t> </a:t>
            </a:r>
            <a:r>
              <a:rPr lang="fr-BE" sz="1000" b="0" baseline="0" dirty="0" err="1" smtClean="0">
                <a:latin typeface="+mj-lt"/>
                <a:cs typeface="Verdana" charset="0"/>
              </a:rPr>
              <a:t>geográfica</a:t>
            </a:r>
            <a:r>
              <a:rPr lang="fr-BE" sz="1000" b="0" baseline="0" dirty="0" smtClean="0">
                <a:latin typeface="+mj-lt"/>
                <a:cs typeface="Verdana" charset="0"/>
              </a:rPr>
              <a:t> </a:t>
            </a:r>
            <a:r>
              <a:rPr lang="fr-BE" sz="1000" b="0" baseline="0" dirty="0" err="1" smtClean="0">
                <a:latin typeface="+mj-lt"/>
                <a:cs typeface="Verdana" charset="0"/>
              </a:rPr>
              <a:t>del</a:t>
            </a:r>
            <a:r>
              <a:rPr lang="fr-BE" sz="1000" b="0" baseline="0" dirty="0" smtClean="0">
                <a:latin typeface="+mj-lt"/>
                <a:cs typeface="Verdana" charset="0"/>
              </a:rPr>
              <a:t> </a:t>
            </a:r>
            <a:r>
              <a:rPr lang="fr-BE" sz="1000" b="0" baseline="0" dirty="0" err="1" smtClean="0">
                <a:latin typeface="+mj-lt"/>
                <a:cs typeface="Verdana" charset="0"/>
              </a:rPr>
              <a:t>proyecto</a:t>
            </a:r>
            <a:r>
              <a:rPr lang="fr-BE" sz="1000" b="0" baseline="0" dirty="0" smtClean="0">
                <a:latin typeface="+mj-lt"/>
                <a:cs typeface="Verdana" charset="0"/>
              </a:rPr>
              <a:t> </a:t>
            </a:r>
            <a:r>
              <a:rPr lang="fr-BE" sz="1000" b="0" baseline="0" dirty="0" err="1" smtClean="0">
                <a:latin typeface="+mj-lt"/>
                <a:cs typeface="Verdana" charset="0"/>
              </a:rPr>
              <a:t>pero</a:t>
            </a:r>
            <a:r>
              <a:rPr lang="fr-BE" sz="1000" b="0" baseline="0" dirty="0" smtClean="0">
                <a:latin typeface="+mj-lt"/>
                <a:cs typeface="Verdana" charset="0"/>
              </a:rPr>
              <a:t> sobre </a:t>
            </a:r>
            <a:r>
              <a:rPr lang="fr-BE" sz="1000" b="0" baseline="0" dirty="0" err="1" smtClean="0">
                <a:latin typeface="+mj-lt"/>
                <a:cs typeface="Verdana" charset="0"/>
              </a:rPr>
              <a:t>todo</a:t>
            </a:r>
            <a:r>
              <a:rPr lang="fr-BE" sz="1000" b="0" baseline="0" dirty="0" smtClean="0">
                <a:latin typeface="+mj-lt"/>
                <a:cs typeface="Verdana" charset="0"/>
              </a:rPr>
              <a:t> de la </a:t>
            </a:r>
            <a:r>
              <a:rPr lang="fr-BE" sz="1000" b="0" baseline="0" dirty="0" err="1" smtClean="0">
                <a:latin typeface="+mj-lt"/>
                <a:cs typeface="Verdana" charset="0"/>
              </a:rPr>
              <a:t>dimensión</a:t>
            </a:r>
            <a:r>
              <a:rPr lang="fr-BE" sz="1000" b="0" baseline="0" dirty="0" smtClean="0">
                <a:latin typeface="+mj-lt"/>
                <a:cs typeface="Verdana" charset="0"/>
              </a:rPr>
              <a:t> que </a:t>
            </a:r>
            <a:r>
              <a:rPr lang="fr-BE" sz="1000" b="0" baseline="0" dirty="0" err="1" smtClean="0">
                <a:latin typeface="+mj-lt"/>
                <a:cs typeface="Verdana" charset="0"/>
              </a:rPr>
              <a:t>abarque</a:t>
            </a:r>
            <a:r>
              <a:rPr lang="fr-BE" sz="1000" b="0" baseline="0" dirty="0" smtClean="0">
                <a:latin typeface="+mj-lt"/>
                <a:cs typeface="Verdana" charset="0"/>
              </a:rPr>
              <a:t> los </a:t>
            </a:r>
            <a:r>
              <a:rPr lang="fr-BE" sz="1000" b="0" baseline="0" dirty="0" err="1" smtClean="0">
                <a:latin typeface="+mj-lt"/>
                <a:cs typeface="Verdana" charset="0"/>
              </a:rPr>
              <a:t>objetivos</a:t>
            </a:r>
            <a:r>
              <a:rPr lang="fr-BE" sz="1000" b="0" baseline="0" dirty="0" smtClean="0">
                <a:latin typeface="+mj-lt"/>
                <a:cs typeface="Verdana" charset="0"/>
              </a:rPr>
              <a:t> </a:t>
            </a:r>
            <a:r>
              <a:rPr lang="fr-BE" sz="1000" b="0" baseline="0" dirty="0" err="1" smtClean="0">
                <a:latin typeface="+mj-lt"/>
                <a:cs typeface="Verdana" charset="0"/>
              </a:rPr>
              <a:t>del</a:t>
            </a:r>
            <a:r>
              <a:rPr lang="fr-BE" sz="1000" b="0" baseline="0" dirty="0" smtClean="0">
                <a:latin typeface="+mj-lt"/>
                <a:cs typeface="Verdana" charset="0"/>
              </a:rPr>
              <a:t> </a:t>
            </a:r>
            <a:r>
              <a:rPr lang="fr-BE" sz="1000" b="0" baseline="0" dirty="0" err="1" smtClean="0">
                <a:latin typeface="+mj-lt"/>
                <a:cs typeface="Verdana" charset="0"/>
              </a:rPr>
              <a:t>mismo</a:t>
            </a:r>
            <a:r>
              <a:rPr lang="fr-BE" sz="1000" b="0" baseline="0" dirty="0" smtClean="0">
                <a:latin typeface="+mj-lt"/>
                <a:cs typeface="Verdana" charset="0"/>
              </a:rPr>
              <a:t>. </a:t>
            </a:r>
            <a:r>
              <a:rPr lang="fr-BE" sz="1000" b="0" baseline="0" dirty="0" err="1" smtClean="0">
                <a:latin typeface="+mj-lt"/>
                <a:cs typeface="Verdana" charset="0"/>
              </a:rPr>
              <a:t>Así</a:t>
            </a:r>
            <a:r>
              <a:rPr lang="fr-BE" sz="1000" b="0" baseline="0" dirty="0" smtClean="0">
                <a:latin typeface="+mj-lt"/>
                <a:cs typeface="Verdana" charset="0"/>
              </a:rPr>
              <a:t> </a:t>
            </a:r>
            <a:r>
              <a:rPr lang="fr-BE" sz="1000" b="0" baseline="0" dirty="0" err="1" smtClean="0">
                <a:latin typeface="+mj-lt"/>
                <a:cs typeface="Verdana" charset="0"/>
              </a:rPr>
              <a:t>distinguimos</a:t>
            </a:r>
            <a:r>
              <a:rPr lang="fr-BE" sz="1000" b="0" baseline="0" dirty="0" smtClean="0">
                <a:latin typeface="+mj-lt"/>
                <a:cs typeface="Verdana" charset="0"/>
              </a:rPr>
              <a:t> entre </a:t>
            </a:r>
            <a:r>
              <a:rPr lang="fr-BE" sz="1000" b="1" baseline="0" dirty="0" err="1" smtClean="0">
                <a:latin typeface="+mj-lt"/>
                <a:cs typeface="Verdana" charset="0"/>
              </a:rPr>
              <a:t>proyectos</a:t>
            </a:r>
            <a:r>
              <a:rPr lang="fr-BE" sz="1000" b="1" baseline="0" dirty="0" smtClean="0">
                <a:latin typeface="+mj-lt"/>
                <a:cs typeface="Verdana" charset="0"/>
              </a:rPr>
              <a:t> </a:t>
            </a:r>
            <a:r>
              <a:rPr lang="fr-BE" sz="1000" b="1" baseline="0" dirty="0" err="1" smtClean="0">
                <a:latin typeface="+mj-lt"/>
                <a:cs typeface="Verdana" charset="0"/>
              </a:rPr>
              <a:t>conjuntos</a:t>
            </a:r>
            <a:r>
              <a:rPr lang="fr-BE" sz="1000" b="1" baseline="0" dirty="0" smtClean="0">
                <a:latin typeface="+mj-lt"/>
                <a:cs typeface="Verdana" charset="0"/>
              </a:rPr>
              <a:t> y los </a:t>
            </a:r>
            <a:r>
              <a:rPr lang="fr-BE" sz="1000" b="1" baseline="0" dirty="0" err="1" smtClean="0">
                <a:latin typeface="+mj-lt"/>
                <a:cs typeface="Verdana" charset="0"/>
              </a:rPr>
              <a:t>proyectos</a:t>
            </a:r>
            <a:r>
              <a:rPr lang="fr-BE" sz="1000" b="1" baseline="0" dirty="0" smtClean="0">
                <a:latin typeface="+mj-lt"/>
                <a:cs typeface="Verdana" charset="0"/>
              </a:rPr>
              <a:t> </a:t>
            </a:r>
            <a:r>
              <a:rPr lang="fr-BE" sz="1000" b="1" baseline="0" dirty="0" err="1" smtClean="0">
                <a:latin typeface="+mj-lt"/>
                <a:cs typeface="Verdana" charset="0"/>
              </a:rPr>
              <a:t>estructurales</a:t>
            </a:r>
            <a:r>
              <a:rPr lang="fr-BE" sz="1000" b="1" baseline="0" dirty="0" smtClean="0">
                <a:latin typeface="+mj-lt"/>
                <a:cs typeface="Verdana" charset="0"/>
              </a:rPr>
              <a:t>.</a:t>
            </a:r>
          </a:p>
          <a:p>
            <a:pPr eaLnBrk="1" hangingPunct="1">
              <a:buClr>
                <a:srgbClr val="92D050"/>
              </a:buClr>
              <a:buFont typeface="Wingdings" charset="0"/>
              <a:buNone/>
            </a:pPr>
            <a:endParaRPr lang="fr-BE" sz="1000" b="1" baseline="0" dirty="0" smtClean="0">
              <a:latin typeface="+mj-lt"/>
              <a:cs typeface="Verdana" charset="0"/>
            </a:endParaRPr>
          </a:p>
          <a:p>
            <a:pPr eaLnBrk="1" hangingPunct="1">
              <a:buClr>
                <a:srgbClr val="92D050"/>
              </a:buClr>
              <a:buFont typeface="Wingdings" charset="0"/>
              <a:buNone/>
            </a:pPr>
            <a:r>
              <a:rPr lang="fr-BE" sz="1000" b="1" baseline="0" dirty="0" err="1" smtClean="0">
                <a:latin typeface="+mj-lt"/>
                <a:cs typeface="Verdana" charset="0"/>
              </a:rPr>
              <a:t>Proyectos</a:t>
            </a:r>
            <a:r>
              <a:rPr lang="fr-BE" sz="1000" b="1" baseline="0" dirty="0" smtClean="0">
                <a:latin typeface="+mj-lt"/>
                <a:cs typeface="Verdana" charset="0"/>
              </a:rPr>
              <a:t> </a:t>
            </a:r>
            <a:r>
              <a:rPr lang="fr-BE" sz="1000" b="1" baseline="0" dirty="0" err="1" smtClean="0">
                <a:latin typeface="+mj-lt"/>
                <a:cs typeface="Verdana" charset="0"/>
              </a:rPr>
              <a:t>conjuntos</a:t>
            </a:r>
            <a:r>
              <a:rPr lang="fr-BE" sz="1000" b="1" baseline="0" dirty="0" smtClean="0">
                <a:latin typeface="+mj-lt"/>
                <a:cs typeface="Verdana" charset="0"/>
              </a:rPr>
              <a:t>: </a:t>
            </a:r>
            <a:r>
              <a:rPr lang="es-ES" altLang="en-US" sz="1000" dirty="0" smtClean="0">
                <a:latin typeface="+mj-lt"/>
                <a:ea typeface="ＭＳ Ｐゴシック" charset="-128"/>
              </a:rPr>
              <a:t>Implementados </a:t>
            </a:r>
            <a:r>
              <a:rPr lang="es-ES" altLang="en-US" sz="1000" b="1" dirty="0" smtClean="0">
                <a:latin typeface="+mj-lt"/>
                <a:ea typeface="ＭＳ Ｐゴシック" charset="-128"/>
              </a:rPr>
              <a:t>a nivel de la institución de educación superior</a:t>
            </a:r>
            <a:r>
              <a:rPr lang="es-ES" altLang="en-US" sz="1000" dirty="0" smtClean="0">
                <a:latin typeface="+mj-lt"/>
                <a:ea typeface="ＭＳ Ｐゴシック" charset="-128"/>
              </a:rPr>
              <a:t> para modernizar los planes de estudio, mejorar la gobernanza universitaria,</a:t>
            </a:r>
            <a:r>
              <a:rPr lang="es-ES" altLang="en-US" sz="1000" baseline="0" dirty="0" smtClean="0">
                <a:latin typeface="+mj-lt"/>
                <a:ea typeface="ＭＳ Ｐゴシック" charset="-128"/>
              </a:rPr>
              <a:t> </a:t>
            </a:r>
            <a:r>
              <a:rPr lang="es-ES" altLang="en-US" sz="1000" dirty="0" smtClean="0">
                <a:latin typeface="+mj-lt"/>
                <a:ea typeface="ＭＳ Ｐゴシック" charset="-128"/>
              </a:rPr>
              <a:t>crear mejores vínculos con la sociedad y por lo tanto con</a:t>
            </a:r>
            <a:r>
              <a:rPr lang="es-ES" altLang="en-US" sz="1000" baseline="0" dirty="0" smtClean="0">
                <a:latin typeface="+mj-lt"/>
                <a:ea typeface="ＭＳ Ｐゴシック" charset="-128"/>
              </a:rPr>
              <a:t> impacto </a:t>
            </a:r>
            <a:r>
              <a:rPr lang="es-ES" altLang="en-US" sz="1000" dirty="0" smtClean="0">
                <a:latin typeface="+mj-lt"/>
                <a:ea typeface="ＭＳ Ｐゴシック" charset="-128"/>
              </a:rPr>
              <a:t>en</a:t>
            </a:r>
            <a:r>
              <a:rPr lang="es-ES" altLang="en-US" sz="1000" baseline="0" dirty="0" smtClean="0">
                <a:latin typeface="+mj-lt"/>
                <a:ea typeface="ＭＳ Ｐゴシック" charset="-128"/>
              </a:rPr>
              <a:t> las Instituciones asociadas que forman parte del mismo. </a:t>
            </a:r>
          </a:p>
          <a:p>
            <a:pPr eaLnBrk="1" hangingPunct="1">
              <a:buClr>
                <a:srgbClr val="92D050"/>
              </a:buClr>
              <a:buFont typeface="Wingdings" charset="0"/>
              <a:buNone/>
            </a:pPr>
            <a:endParaRPr lang="es-ES" altLang="en-US" sz="1000" baseline="0" dirty="0" smtClean="0">
              <a:latin typeface="+mj-lt"/>
              <a:ea typeface="ＭＳ Ｐゴシック" charset="-128"/>
            </a:endParaRPr>
          </a:p>
          <a:p>
            <a:pPr eaLnBrk="1" hangingPunct="1">
              <a:buClr>
                <a:srgbClr val="92D050"/>
              </a:buClr>
              <a:buFont typeface="Wingdings" charset="0"/>
              <a:buNone/>
            </a:pPr>
            <a:r>
              <a:rPr lang="es-ES" altLang="en-US" sz="1000" baseline="0" dirty="0" smtClean="0">
                <a:latin typeface="+mj-lt"/>
                <a:ea typeface="ＭＳ Ｐゴシック" charset="-128"/>
              </a:rPr>
              <a:t>Algunos ejemplos de proyectos conjuntos podrían ser: </a:t>
            </a:r>
          </a:p>
          <a:p>
            <a:pPr marL="171450" indent="-171450" eaLnBrk="1" hangingPunct="1"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es-ES" altLang="en-US" sz="1000" b="0" kern="1200" baseline="0" dirty="0" smtClean="0">
                <a:effectLst/>
                <a:latin typeface="+mj-lt"/>
              </a:rPr>
              <a:t>desarrollo de </a:t>
            </a:r>
            <a:r>
              <a:rPr lang="es-ES" altLang="en-US" sz="1000" b="0" i="1" kern="1200" baseline="0" dirty="0" err="1" smtClean="0">
                <a:effectLst/>
                <a:latin typeface="+mj-lt"/>
              </a:rPr>
              <a:t>curricula</a:t>
            </a:r>
            <a:r>
              <a:rPr lang="es-ES" sz="1000" b="0" kern="1200" dirty="0" smtClean="0">
                <a:effectLst/>
                <a:latin typeface="+mj-lt"/>
              </a:rPr>
              <a:t>, nuevos cursos, materiales y herramientas, metodologías y enfoques pedagógicos</a:t>
            </a:r>
          </a:p>
          <a:p>
            <a:pPr marL="171450" indent="-171450" eaLnBrk="1" hangingPunct="1"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es-ES" sz="1000" b="0" kern="1200" dirty="0" smtClean="0">
                <a:effectLst/>
                <a:latin typeface="+mj-lt"/>
              </a:rPr>
              <a:t>cooperación entre universidades y empresas, incluida la creación de nuevas empresas; servicios universitarios modernos, para la gestión financiera, relaciones internacionales, consejería y orientación estudiantil, asuntos académicos e investigación…; </a:t>
            </a:r>
          </a:p>
          <a:p>
            <a:pPr marL="171450" indent="-171450" eaLnBrk="1" hangingPunct="1"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es-ES" sz="1000" b="0" kern="1200" dirty="0" smtClean="0">
                <a:effectLst/>
                <a:latin typeface="+mj-lt"/>
              </a:rPr>
              <a:t> el fortalecimiento de la internacionalización de las IES y la capacidad de articular eficazmente la investigación, la innovación científica y tecnológica (apertura internacional de los planes de estudios, servicios a los estudiantes, sistemas de movilidad interinstitucional, cooperación científica y transferencia de conocimientos ...);</a:t>
            </a:r>
          </a:p>
          <a:p>
            <a:pPr marL="171450" indent="-171450" eaLnBrk="1" hangingPunct="1"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es-ES" sz="1000" b="0" kern="1200" dirty="0" smtClean="0">
                <a:effectLst/>
                <a:latin typeface="+mj-lt"/>
              </a:rPr>
              <a:t>nuevas formas de programas de formación práctica y estudio de casos reales en empresas e industrias</a:t>
            </a:r>
          </a:p>
          <a:p>
            <a:pPr marL="171450" indent="-171450" eaLnBrk="1" hangingPunct="1"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es-ES" sz="1000" b="0" kern="1200" dirty="0" smtClean="0">
                <a:effectLst/>
                <a:latin typeface="+mj-lt"/>
              </a:rPr>
              <a:t>nuevos sistemas y estructuras de gestión y gestión</a:t>
            </a:r>
          </a:p>
          <a:p>
            <a:pPr marL="171450" indent="-171450" eaLnBrk="1" hangingPunct="1"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es-ES" sz="1000" b="0" kern="1200" dirty="0" smtClean="0">
                <a:effectLst/>
                <a:latin typeface="+mj-lt"/>
              </a:rPr>
              <a:t>nuevas formas de aprendizaje y enseñanza (movilidad virtual, OER y TIC)</a:t>
            </a:r>
          </a:p>
          <a:p>
            <a:pPr marL="171450" indent="-171450" eaLnBrk="1" hangingPunct="1"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es-ES" sz="1000" b="0" kern="1200" dirty="0" smtClean="0">
                <a:effectLst/>
                <a:latin typeface="+mj-lt"/>
              </a:rPr>
              <a:t>herramientas y métodos para el desarrollo profesional del personal académico y administrativo </a:t>
            </a:r>
          </a:p>
          <a:p>
            <a:pPr marL="171450" indent="-171450" eaLnBrk="1" hangingPunct="1"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es-ES" sz="1000" b="0" kern="1200" dirty="0" smtClean="0">
                <a:effectLst/>
                <a:latin typeface="+mj-lt"/>
              </a:rPr>
              <a:t>aseguramiento de la calidad a nivel de programa e institución</a:t>
            </a:r>
          </a:p>
          <a:p>
            <a:pPr marL="171450" indent="-171450" eaLnBrk="1" hangingPunct="1"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es-ES" sz="1000" b="0" kern="1200" dirty="0" smtClean="0">
                <a:effectLst/>
                <a:latin typeface="+mj-lt"/>
              </a:rPr>
              <a:t>la modernización de las instalaciones necesarias para la aplicación de prácticas innovadoras (por ejemplo, para nuevos planes de estudios y métodos de enseñanza, para el desarrollo de nuevos servicios, etc.); </a:t>
            </a:r>
          </a:p>
          <a:p>
            <a:pPr marL="171450" indent="-171450" eaLnBrk="1" hangingPunct="1"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es-ES" sz="1000" b="0" kern="1200" dirty="0" smtClean="0">
                <a:effectLst/>
                <a:latin typeface="+mj-lt"/>
              </a:rPr>
              <a:t>la</a:t>
            </a:r>
            <a:r>
              <a:rPr lang="es-ES" sz="1000" b="0" kern="1200" baseline="0" dirty="0" smtClean="0">
                <a:effectLst/>
                <a:latin typeface="+mj-lt"/>
              </a:rPr>
              <a:t> </a:t>
            </a:r>
            <a:r>
              <a:rPr lang="es-ES" sz="1000" b="0" kern="1200" dirty="0" smtClean="0">
                <a:effectLst/>
                <a:latin typeface="+mj-lt"/>
              </a:rPr>
              <a:t>organización de capacitaciones de personal con personal docente y de apoyo, técnicos, administradores y gerentes universitarios.</a:t>
            </a:r>
          </a:p>
          <a:p>
            <a:pPr marL="171450" indent="-171450" eaLnBrk="1" hangingPunct="1">
              <a:buClr>
                <a:srgbClr val="92D050"/>
              </a:buClr>
              <a:buFont typeface="Wingdings" panose="05000000000000000000" pitchFamily="2" charset="2"/>
              <a:buChar char="ü"/>
            </a:pPr>
            <a:endParaRPr lang="fr-BE" sz="1000" b="1" dirty="0" smtClean="0">
              <a:latin typeface="+mj-lt"/>
              <a:cs typeface="Verdana" charset="0"/>
            </a:endParaRPr>
          </a:p>
          <a:p>
            <a:pPr eaLnBrk="1" hangingPunct="1">
              <a:buClr>
                <a:srgbClr val="92D050"/>
              </a:buClr>
              <a:buFont typeface="Wingdings" charset="0"/>
              <a:buNone/>
            </a:pPr>
            <a:endParaRPr lang="fr-BE" sz="1000" b="1" dirty="0" smtClean="0">
              <a:latin typeface="+mj-lt"/>
              <a:cs typeface="Verdana" charset="0"/>
            </a:endParaRPr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333" eaLnBrk="0" hangingPunct="0">
              <a:spcBef>
                <a:spcPct val="50000"/>
              </a:spcBef>
              <a:defRPr sz="2500">
                <a:solidFill>
                  <a:srgbClr val="FF0000"/>
                </a:solidFill>
                <a:latin typeface="Verdana" pitchFamily="34" charset="0"/>
                <a:sym typeface="Webdings" pitchFamily="18" charset="2"/>
              </a:defRPr>
            </a:lvl1pPr>
            <a:lvl2pPr marL="742996" indent="-285767" defTabSz="930333" eaLnBrk="0" hangingPunct="0">
              <a:spcBef>
                <a:spcPct val="50000"/>
              </a:spcBef>
              <a:defRPr sz="2500">
                <a:solidFill>
                  <a:srgbClr val="FF0000"/>
                </a:solidFill>
                <a:latin typeface="Verdana" pitchFamily="34" charset="0"/>
                <a:sym typeface="Webdings" pitchFamily="18" charset="2"/>
              </a:defRPr>
            </a:lvl2pPr>
            <a:lvl3pPr marL="1143071" indent="-228614" defTabSz="930333" eaLnBrk="0" hangingPunct="0">
              <a:spcBef>
                <a:spcPct val="50000"/>
              </a:spcBef>
              <a:defRPr sz="2500">
                <a:solidFill>
                  <a:srgbClr val="FF0000"/>
                </a:solidFill>
                <a:latin typeface="Verdana" pitchFamily="34" charset="0"/>
                <a:sym typeface="Webdings" pitchFamily="18" charset="2"/>
              </a:defRPr>
            </a:lvl3pPr>
            <a:lvl4pPr marL="1600300" indent="-228614" defTabSz="930333" eaLnBrk="0" hangingPunct="0">
              <a:spcBef>
                <a:spcPct val="50000"/>
              </a:spcBef>
              <a:defRPr sz="2500">
                <a:solidFill>
                  <a:srgbClr val="FF0000"/>
                </a:solidFill>
                <a:latin typeface="Verdana" pitchFamily="34" charset="0"/>
                <a:sym typeface="Webdings" pitchFamily="18" charset="2"/>
              </a:defRPr>
            </a:lvl4pPr>
            <a:lvl5pPr marL="2057528" indent="-228614" defTabSz="930333" eaLnBrk="0" hangingPunct="0">
              <a:spcBef>
                <a:spcPct val="50000"/>
              </a:spcBef>
              <a:defRPr sz="2500">
                <a:solidFill>
                  <a:srgbClr val="FF0000"/>
                </a:solidFill>
                <a:latin typeface="Verdana" pitchFamily="34" charset="0"/>
                <a:sym typeface="Webdings" pitchFamily="18" charset="2"/>
              </a:defRPr>
            </a:lvl5pPr>
            <a:lvl6pPr marL="2514756" indent="-228614" defTabSz="930333" eaLnBrk="0" fontAlgn="base" hangingPunct="0">
              <a:spcBef>
                <a:spcPct val="50000"/>
              </a:spcBef>
              <a:spcAft>
                <a:spcPct val="0"/>
              </a:spcAft>
              <a:defRPr sz="2500">
                <a:solidFill>
                  <a:srgbClr val="FF0000"/>
                </a:solidFill>
                <a:latin typeface="Verdana" pitchFamily="34" charset="0"/>
                <a:sym typeface="Webdings" pitchFamily="18" charset="2"/>
              </a:defRPr>
            </a:lvl6pPr>
            <a:lvl7pPr marL="2971984" indent="-228614" defTabSz="930333" eaLnBrk="0" fontAlgn="base" hangingPunct="0">
              <a:spcBef>
                <a:spcPct val="50000"/>
              </a:spcBef>
              <a:spcAft>
                <a:spcPct val="0"/>
              </a:spcAft>
              <a:defRPr sz="2500">
                <a:solidFill>
                  <a:srgbClr val="FF0000"/>
                </a:solidFill>
                <a:latin typeface="Verdana" pitchFamily="34" charset="0"/>
                <a:sym typeface="Webdings" pitchFamily="18" charset="2"/>
              </a:defRPr>
            </a:lvl7pPr>
            <a:lvl8pPr marL="3429212" indent="-228614" defTabSz="930333" eaLnBrk="0" fontAlgn="base" hangingPunct="0">
              <a:spcBef>
                <a:spcPct val="50000"/>
              </a:spcBef>
              <a:spcAft>
                <a:spcPct val="0"/>
              </a:spcAft>
              <a:defRPr sz="2500">
                <a:solidFill>
                  <a:srgbClr val="FF0000"/>
                </a:solidFill>
                <a:latin typeface="Verdana" pitchFamily="34" charset="0"/>
                <a:sym typeface="Webdings" pitchFamily="18" charset="2"/>
              </a:defRPr>
            </a:lvl8pPr>
            <a:lvl9pPr marL="3886442" indent="-228614" defTabSz="930333" eaLnBrk="0" fontAlgn="base" hangingPunct="0">
              <a:spcBef>
                <a:spcPct val="50000"/>
              </a:spcBef>
              <a:spcAft>
                <a:spcPct val="0"/>
              </a:spcAft>
              <a:defRPr sz="2500">
                <a:solidFill>
                  <a:srgbClr val="FF0000"/>
                </a:solidFill>
                <a:latin typeface="Verdana" pitchFamily="34" charset="0"/>
                <a:sym typeface="Webdings" pitchFamily="18" charset="2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14EE0BDA-29E9-455F-AF8E-1C8C82E1A757}" type="slidenum">
              <a:rPr lang="en-GB" sz="120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defRPr/>
              </a:pPr>
              <a:t>17</a:t>
            </a:fld>
            <a:endParaRPr lang="en-GB" sz="1200">
              <a:solidFill>
                <a:schemeClr val="tx1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14375" y="746125"/>
            <a:ext cx="5373688" cy="3721100"/>
          </a:xfrm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fontAlgn="auto">
              <a:spcAft>
                <a:spcPts val="0"/>
              </a:spcAft>
              <a:tabLst>
                <a:tab pos="233731" algn="l"/>
              </a:tabLst>
              <a:defRPr/>
            </a:pPr>
            <a:endParaRPr lang="es-ES" sz="1000" b="0" kern="1200" baseline="0" dirty="0" smtClean="0">
              <a:effectLst/>
              <a:latin typeface="+mj-lt"/>
            </a:endParaRPr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333" eaLnBrk="0" hangingPunct="0">
              <a:spcBef>
                <a:spcPct val="50000"/>
              </a:spcBef>
              <a:defRPr sz="2500">
                <a:solidFill>
                  <a:srgbClr val="FF0000"/>
                </a:solidFill>
                <a:latin typeface="Verdana" pitchFamily="34" charset="0"/>
                <a:sym typeface="Webdings" pitchFamily="18" charset="2"/>
              </a:defRPr>
            </a:lvl1pPr>
            <a:lvl2pPr marL="742996" indent="-285767" defTabSz="930333" eaLnBrk="0" hangingPunct="0">
              <a:spcBef>
                <a:spcPct val="50000"/>
              </a:spcBef>
              <a:defRPr sz="2500">
                <a:solidFill>
                  <a:srgbClr val="FF0000"/>
                </a:solidFill>
                <a:latin typeface="Verdana" pitchFamily="34" charset="0"/>
                <a:sym typeface="Webdings" pitchFamily="18" charset="2"/>
              </a:defRPr>
            </a:lvl2pPr>
            <a:lvl3pPr marL="1143071" indent="-228614" defTabSz="930333" eaLnBrk="0" hangingPunct="0">
              <a:spcBef>
                <a:spcPct val="50000"/>
              </a:spcBef>
              <a:defRPr sz="2500">
                <a:solidFill>
                  <a:srgbClr val="FF0000"/>
                </a:solidFill>
                <a:latin typeface="Verdana" pitchFamily="34" charset="0"/>
                <a:sym typeface="Webdings" pitchFamily="18" charset="2"/>
              </a:defRPr>
            </a:lvl3pPr>
            <a:lvl4pPr marL="1600300" indent="-228614" defTabSz="930333" eaLnBrk="0" hangingPunct="0">
              <a:spcBef>
                <a:spcPct val="50000"/>
              </a:spcBef>
              <a:defRPr sz="2500">
                <a:solidFill>
                  <a:srgbClr val="FF0000"/>
                </a:solidFill>
                <a:latin typeface="Verdana" pitchFamily="34" charset="0"/>
                <a:sym typeface="Webdings" pitchFamily="18" charset="2"/>
              </a:defRPr>
            </a:lvl4pPr>
            <a:lvl5pPr marL="2057528" indent="-228614" defTabSz="930333" eaLnBrk="0" hangingPunct="0">
              <a:spcBef>
                <a:spcPct val="50000"/>
              </a:spcBef>
              <a:defRPr sz="2500">
                <a:solidFill>
                  <a:srgbClr val="FF0000"/>
                </a:solidFill>
                <a:latin typeface="Verdana" pitchFamily="34" charset="0"/>
                <a:sym typeface="Webdings" pitchFamily="18" charset="2"/>
              </a:defRPr>
            </a:lvl5pPr>
            <a:lvl6pPr marL="2514756" indent="-228614" defTabSz="930333" eaLnBrk="0" fontAlgn="base" hangingPunct="0">
              <a:spcBef>
                <a:spcPct val="50000"/>
              </a:spcBef>
              <a:spcAft>
                <a:spcPct val="0"/>
              </a:spcAft>
              <a:defRPr sz="2500">
                <a:solidFill>
                  <a:srgbClr val="FF0000"/>
                </a:solidFill>
                <a:latin typeface="Verdana" pitchFamily="34" charset="0"/>
                <a:sym typeface="Webdings" pitchFamily="18" charset="2"/>
              </a:defRPr>
            </a:lvl6pPr>
            <a:lvl7pPr marL="2971984" indent="-228614" defTabSz="930333" eaLnBrk="0" fontAlgn="base" hangingPunct="0">
              <a:spcBef>
                <a:spcPct val="50000"/>
              </a:spcBef>
              <a:spcAft>
                <a:spcPct val="0"/>
              </a:spcAft>
              <a:defRPr sz="2500">
                <a:solidFill>
                  <a:srgbClr val="FF0000"/>
                </a:solidFill>
                <a:latin typeface="Verdana" pitchFamily="34" charset="0"/>
                <a:sym typeface="Webdings" pitchFamily="18" charset="2"/>
              </a:defRPr>
            </a:lvl7pPr>
            <a:lvl8pPr marL="3429212" indent="-228614" defTabSz="930333" eaLnBrk="0" fontAlgn="base" hangingPunct="0">
              <a:spcBef>
                <a:spcPct val="50000"/>
              </a:spcBef>
              <a:spcAft>
                <a:spcPct val="0"/>
              </a:spcAft>
              <a:defRPr sz="2500">
                <a:solidFill>
                  <a:srgbClr val="FF0000"/>
                </a:solidFill>
                <a:latin typeface="Verdana" pitchFamily="34" charset="0"/>
                <a:sym typeface="Webdings" pitchFamily="18" charset="2"/>
              </a:defRPr>
            </a:lvl8pPr>
            <a:lvl9pPr marL="3886442" indent="-228614" defTabSz="930333" eaLnBrk="0" fontAlgn="base" hangingPunct="0">
              <a:spcBef>
                <a:spcPct val="50000"/>
              </a:spcBef>
              <a:spcAft>
                <a:spcPct val="0"/>
              </a:spcAft>
              <a:defRPr sz="2500">
                <a:solidFill>
                  <a:srgbClr val="FF0000"/>
                </a:solidFill>
                <a:latin typeface="Verdana" pitchFamily="34" charset="0"/>
                <a:sym typeface="Webdings" pitchFamily="18" charset="2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0E867EE7-A80B-4026-9E0B-41AAF832E660}" type="slidenum">
              <a:rPr lang="en-GB" sz="120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defRPr/>
              </a:pPr>
              <a:t>18</a:t>
            </a:fld>
            <a:endParaRPr lang="en-GB" sz="1200">
              <a:solidFill>
                <a:schemeClr val="tx1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12788" y="744538"/>
            <a:ext cx="5376862" cy="3724275"/>
          </a:xfrm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xfrm>
            <a:off x="678828" y="4715153"/>
            <a:ext cx="5923716" cy="44669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BE" altLang="en-US" sz="1000" b="1" baseline="0" dirty="0" smtClean="0">
              <a:latin typeface="+mj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0E64BE9-A2D3-4081-8479-139B414EEAC9}" type="slidenum">
              <a:rPr lang="en-GB" altLang="en-US" smtClean="0"/>
              <a:pPr>
                <a:defRPr/>
              </a:pPr>
              <a:t>19</a:t>
            </a:fld>
            <a:endParaRPr lang="en-GB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12788" y="744538"/>
            <a:ext cx="5376862" cy="3724275"/>
          </a:xfrm>
          <a:ln/>
        </p:spPr>
      </p:sp>
      <p:sp>
        <p:nvSpPr>
          <p:cNvPr id="1812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57200" lvl="1" indent="0" eaLnBrk="0" hangingPunct="0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s-ES" altLang="en-US" dirty="0" smtClean="0"/>
              <a:t> </a:t>
            </a:r>
            <a:r>
              <a:rPr lang="fr-BE" sz="1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Las</a:t>
            </a:r>
            <a:r>
              <a:rPr lang="fr-BE" sz="1000" kern="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1000" kern="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actividades</a:t>
            </a:r>
            <a:r>
              <a:rPr lang="fr-BE" sz="1000" kern="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1000" kern="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propuestas</a:t>
            </a:r>
            <a:r>
              <a:rPr lang="fr-BE" sz="1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1000" kern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pueden</a:t>
            </a:r>
            <a:r>
              <a:rPr lang="fr-BE" sz="1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1000" kern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tener</a:t>
            </a:r>
            <a:r>
              <a:rPr lang="fr-BE" sz="1000" kern="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1000" b="1" kern="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lang="fr-BE" sz="1000" b="1" kern="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impacto</a:t>
            </a:r>
            <a:r>
              <a:rPr lang="fr-BE" sz="1000" b="1" kern="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fr-BE" sz="1000" b="1" kern="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nivel</a:t>
            </a:r>
            <a:r>
              <a:rPr lang="fr-BE" sz="1000" b="1" kern="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1000" b="1" kern="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nacional</a:t>
            </a:r>
            <a:r>
              <a:rPr lang="fr-BE" sz="1000" kern="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BE" sz="1000" b="1" kern="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regiona</a:t>
            </a:r>
            <a:r>
              <a:rPr lang="fr-BE" sz="1000" kern="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fr-BE" sz="1000" kern="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fr-BE" sz="1000" kern="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incluso</a:t>
            </a:r>
            <a:r>
              <a:rPr lang="fr-BE" sz="1000" kern="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1000" b="1" kern="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inter-regiona</a:t>
            </a:r>
            <a:r>
              <a:rPr lang="fr-BE" sz="1000" kern="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fr-BE" sz="1000" kern="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BE" sz="1000" kern="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todo</a:t>
            </a:r>
            <a:r>
              <a:rPr lang="fr-BE" sz="1000" kern="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1000" kern="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dependerá</a:t>
            </a:r>
            <a:r>
              <a:rPr lang="fr-BE" sz="1000" kern="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1000" kern="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fr-BE" sz="1000" kern="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1000" b="1" kern="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perfil</a:t>
            </a:r>
            <a:r>
              <a:rPr lang="fr-BE" sz="1000" b="1" kern="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1000" b="1" kern="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geográfico</a:t>
            </a:r>
            <a:r>
              <a:rPr lang="fr-BE" sz="1000" b="1" kern="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1000" b="1" kern="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fr-BE" sz="1000" b="1" kern="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1000" b="1" kern="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proyecto</a:t>
            </a:r>
            <a:r>
              <a:rPr lang="fr-BE" sz="1000" kern="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457200" lvl="1" indent="0" eaLnBrk="0" hangingPunct="0">
              <a:spcBef>
                <a:spcPct val="20000"/>
              </a:spcBef>
              <a:buFont typeface="Wingdings" panose="05000000000000000000" pitchFamily="2" charset="2"/>
              <a:buNone/>
            </a:pPr>
            <a:endParaRPr lang="fr-BE" sz="1000" kern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 eaLnBrk="0" hangingPunct="0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fr-BE" sz="1000" kern="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En este </a:t>
            </a:r>
            <a:r>
              <a:rPr lang="fr-BE" sz="1000" kern="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sentido</a:t>
            </a:r>
            <a:r>
              <a:rPr lang="fr-BE" sz="1000" kern="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1000" kern="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pueden</a:t>
            </a:r>
            <a:r>
              <a:rPr lang="fr-BE" sz="1000" kern="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darse:</a:t>
            </a:r>
            <a:endParaRPr lang="en-GB" sz="1000" kern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eaLnBrk="0" hangingPunct="0">
              <a:spcBef>
                <a:spcPct val="20000"/>
              </a:spcBef>
              <a:buFont typeface="Wingdings" panose="05000000000000000000" pitchFamily="2" charset="2"/>
              <a:buChar char="Ø"/>
            </a:pPr>
            <a:endParaRPr lang="en-GB" sz="1000" kern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50" lvl="1" indent="-171450" eaLnBrk="0" hangingPunct="0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fr-BE" sz="1000" b="1" kern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Proyectos</a:t>
            </a:r>
            <a:r>
              <a:rPr lang="fr-BE" sz="1000" b="1" kern="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1000" b="1" kern="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nacionales</a:t>
            </a:r>
            <a:r>
              <a:rPr lang="fr-BE" sz="1000" kern="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, es </a:t>
            </a:r>
            <a:r>
              <a:rPr lang="fr-BE" sz="1000" kern="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decir</a:t>
            </a:r>
            <a:r>
              <a:rPr lang="fr-BE" sz="1000" kern="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con la </a:t>
            </a:r>
            <a:r>
              <a:rPr lang="fr-BE" sz="1000" kern="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participación</a:t>
            </a:r>
            <a:r>
              <a:rPr lang="fr-BE" sz="1000" kern="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fr-BE" sz="1000" kern="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instituciones</a:t>
            </a:r>
            <a:r>
              <a:rPr lang="fr-BE" sz="1000" kern="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1000" kern="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socias</a:t>
            </a:r>
            <a:r>
              <a:rPr lang="fr-BE" sz="1000" kern="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de un </a:t>
            </a:r>
            <a:r>
              <a:rPr lang="fr-BE" sz="1000" kern="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sólo</a:t>
            </a:r>
            <a:r>
              <a:rPr lang="fr-BE" sz="1000" kern="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1000" kern="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país</a:t>
            </a:r>
            <a:r>
              <a:rPr lang="fr-BE" sz="1000" kern="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1000" kern="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asociado</a:t>
            </a:r>
            <a:r>
              <a:rPr lang="fr-BE" sz="1000" kern="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y con </a:t>
            </a:r>
            <a:r>
              <a:rPr lang="fr-BE" sz="1000" kern="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objetivos</a:t>
            </a:r>
            <a:r>
              <a:rPr lang="fr-BE" sz="1000" kern="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fr-BE" sz="1000" kern="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necesidades</a:t>
            </a:r>
            <a:r>
              <a:rPr lang="fr-BE" sz="1000" kern="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1000" kern="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destinados</a:t>
            </a:r>
            <a:r>
              <a:rPr lang="fr-BE" sz="1000" kern="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a un </a:t>
            </a:r>
            <a:r>
              <a:rPr lang="fr-BE" sz="1000" kern="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país</a:t>
            </a:r>
            <a:r>
              <a:rPr lang="fr-BE" sz="1000" kern="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1000" kern="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concreto</a:t>
            </a:r>
            <a:r>
              <a:rPr lang="fr-BE" sz="1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fr-BE" sz="1000" kern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fr-BE" sz="1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1000" kern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ejemplo</a:t>
            </a:r>
            <a:r>
              <a:rPr lang="fr-BE" sz="1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1000" kern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cualquier</a:t>
            </a:r>
            <a:r>
              <a:rPr lang="fr-BE" sz="1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 pais </a:t>
            </a:r>
            <a:r>
              <a:rPr lang="fr-BE" sz="1000" kern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fr-BE" sz="1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 Caribe-UE</a:t>
            </a:r>
            <a:endParaRPr lang="fr-BE" sz="1000" kern="0" baseline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spcBef>
                <a:spcPct val="20000"/>
              </a:spcBef>
              <a:buFont typeface="Wingdings" panose="05000000000000000000" pitchFamily="2" charset="2"/>
              <a:buNone/>
            </a:pPr>
            <a:endParaRPr lang="fr-BE" sz="1000" b="1" kern="0" baseline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50" lvl="1" indent="-171450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fr-BE" sz="1000" b="1" kern="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Proyectos</a:t>
            </a:r>
            <a:r>
              <a:rPr lang="fr-BE" sz="1000" b="1" kern="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1000" b="1" kern="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regionales</a:t>
            </a:r>
            <a:r>
              <a:rPr lang="fr-BE" sz="1000" kern="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BE" sz="1000" kern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donde</a:t>
            </a:r>
            <a:r>
              <a:rPr lang="fr-BE" sz="1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1000" kern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participarían</a:t>
            </a:r>
            <a:r>
              <a:rPr lang="fr-BE" sz="1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1000" kern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instituciones</a:t>
            </a:r>
            <a:r>
              <a:rPr lang="fr-BE" sz="1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fr-BE" sz="1000" kern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diversos</a:t>
            </a:r>
            <a:r>
              <a:rPr lang="fr-BE" sz="1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1000" kern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países</a:t>
            </a:r>
            <a:r>
              <a:rPr lang="fr-BE" sz="1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fr-BE" sz="1000" kern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lang="fr-BE" sz="1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1000" kern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Región</a:t>
            </a:r>
            <a:r>
              <a:rPr lang="fr-BE" sz="1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BE" sz="1000" kern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lang="fr-BE" sz="1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1000" kern="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es el </a:t>
            </a:r>
            <a:r>
              <a:rPr lang="fr-BE" sz="1000" kern="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caso</a:t>
            </a:r>
            <a:r>
              <a:rPr lang="fr-BE" sz="1000" kern="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de la </a:t>
            </a:r>
            <a:r>
              <a:rPr lang="fr-BE" sz="1000" kern="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Region</a:t>
            </a:r>
            <a:r>
              <a:rPr lang="fr-BE" sz="1000" kern="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fr-BE" sz="1000" kern="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América</a:t>
            </a:r>
            <a:r>
              <a:rPr lang="fr-BE" sz="1000" kern="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Latina</a:t>
            </a:r>
            <a:r>
              <a:rPr lang="fr-BE" sz="10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1000" kern="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fr-BE" sz="1000" kern="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presentan</a:t>
            </a:r>
            <a:r>
              <a:rPr lang="fr-BE" sz="1000" kern="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1000" kern="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necesidades</a:t>
            </a:r>
            <a:r>
              <a:rPr lang="fr-BE" sz="1000" kern="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 y </a:t>
            </a:r>
            <a:r>
              <a:rPr lang="fr-BE" sz="1000" kern="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objetivos</a:t>
            </a:r>
            <a:r>
              <a:rPr lang="fr-BE" sz="1000" kern="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1000" kern="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comunes</a:t>
            </a:r>
            <a:r>
              <a:rPr lang="fr-BE" sz="1000" kern="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628650" lvl="1" indent="-171450" eaLnBrk="0" hangingPunct="0">
              <a:spcBef>
                <a:spcPct val="20000"/>
              </a:spcBef>
              <a:buFont typeface="Wingdings" panose="05000000000000000000" pitchFamily="2" charset="2"/>
              <a:buChar char="ü"/>
            </a:pPr>
            <a:endParaRPr lang="fr-BE" sz="1000" b="1" kern="0" baseline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50" lvl="1" indent="-171450" eaLnBrk="0" hangingPunct="0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fr-BE" sz="1000" b="1" kern="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Proyectos</a:t>
            </a:r>
            <a:r>
              <a:rPr lang="fr-BE" sz="1000" b="1" kern="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1000" b="1" kern="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inter-regionales</a:t>
            </a:r>
            <a:r>
              <a:rPr lang="fr-BE" sz="1000" kern="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BE" sz="1000" kern="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donde</a:t>
            </a:r>
            <a:r>
              <a:rPr lang="fr-BE" sz="1000" kern="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1000" kern="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estarían</a:t>
            </a:r>
            <a:r>
              <a:rPr lang="fr-BE" sz="1000" kern="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1000" kern="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implicadas</a:t>
            </a:r>
            <a:r>
              <a:rPr lang="fr-BE" sz="1000" kern="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1000" kern="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instituciones</a:t>
            </a:r>
            <a:r>
              <a:rPr lang="fr-BE" sz="1000" kern="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de dos </a:t>
            </a:r>
            <a:r>
              <a:rPr lang="fr-BE" sz="1000" kern="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Regiones</a:t>
            </a:r>
            <a:r>
              <a:rPr lang="fr-BE" sz="1000" kern="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1000" kern="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distintas</a:t>
            </a:r>
            <a:r>
              <a:rPr lang="fr-BE" sz="1000" kern="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BE" sz="1000" kern="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fr-BE" sz="1000" kern="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BE" sz="1000" kern="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ejemplo</a:t>
            </a:r>
            <a:r>
              <a:rPr lang="fr-BE" sz="1000" kern="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fr-BE" sz="1000" kern="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América</a:t>
            </a:r>
            <a:r>
              <a:rPr lang="fr-BE" sz="1000" kern="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Latina y </a:t>
            </a:r>
            <a:r>
              <a:rPr lang="fr-BE" sz="1000" kern="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lang="fr-BE" sz="1000" kern="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Caribe </a:t>
            </a:r>
            <a:endParaRPr lang="en-GB" sz="1000" kern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 eaLnBrk="0" hangingPunct="0">
              <a:spcBef>
                <a:spcPct val="20000"/>
              </a:spcBef>
              <a:buFont typeface="Wingdings" panose="05000000000000000000" pitchFamily="2" charset="2"/>
              <a:buNone/>
            </a:pPr>
            <a:endParaRPr lang="en-GB" sz="1000" i="1" kern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5CB20C8-D7EC-4672-A238-F7DE0412FA3F}" type="slidenum">
              <a:rPr lang="en-GB" altLang="en-US"/>
              <a:pPr>
                <a:defRPr/>
              </a:pPr>
              <a:t>20</a:t>
            </a:fld>
            <a:endParaRPr lang="en-GB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12788" y="744538"/>
            <a:ext cx="5376862" cy="3724275"/>
          </a:xfrm>
          <a:ln/>
        </p:spPr>
      </p:sp>
      <p:sp>
        <p:nvSpPr>
          <p:cNvPr id="1822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BAB836B-6583-4CEE-9A48-36D08F7A73CC}" type="slidenum">
              <a:rPr lang="en-GB" altLang="en-US"/>
              <a:pPr>
                <a:defRPr/>
              </a:pPr>
              <a:t>21</a:t>
            </a:fld>
            <a:endParaRPr lang="en-GB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12788" y="744538"/>
            <a:ext cx="5376862" cy="3724275"/>
          </a:xfrm>
          <a:ln/>
        </p:spPr>
      </p:sp>
      <p:sp>
        <p:nvSpPr>
          <p:cNvPr id="102403" name="Notes Placeholder 2"/>
          <p:cNvSpPr>
            <a:spLocks noGrp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r>
              <a:rPr lang="en-US" sz="1000" dirty="0" smtClean="0">
                <a:latin typeface="+mj-lt"/>
                <a:ea typeface="ＭＳ Ｐゴシック" charset="0"/>
              </a:rPr>
              <a:t>La </a:t>
            </a:r>
            <a:r>
              <a:rPr lang="en-US" sz="1000" dirty="0" err="1" smtClean="0">
                <a:latin typeface="+mj-lt"/>
                <a:ea typeface="ＭＳ Ｐゴシック" charset="0"/>
              </a:rPr>
              <a:t>estructura</a:t>
            </a:r>
            <a:r>
              <a:rPr lang="en-US" sz="1000" baseline="0" dirty="0" smtClean="0">
                <a:latin typeface="+mj-lt"/>
                <a:ea typeface="ＭＳ Ｐゴシック" charset="0"/>
              </a:rPr>
              <a:t> del </a:t>
            </a:r>
            <a:r>
              <a:rPr lang="en-US" sz="1000" baseline="0" dirty="0" err="1" smtClean="0">
                <a:latin typeface="+mj-lt"/>
                <a:ea typeface="ＭＳ Ｐゴシック" charset="0"/>
              </a:rPr>
              <a:t>Consorcio</a:t>
            </a:r>
            <a:r>
              <a:rPr lang="en-US" sz="1000" baseline="0" dirty="0" smtClean="0">
                <a:latin typeface="+mj-lt"/>
                <a:ea typeface="ＭＳ Ｐゴシック" charset="0"/>
              </a:rPr>
              <a:t> para que sea </a:t>
            </a:r>
            <a:r>
              <a:rPr lang="en-US" sz="1000" baseline="0" dirty="0" err="1" smtClean="0">
                <a:latin typeface="+mj-lt"/>
                <a:ea typeface="ＭＳ Ｐゴシック" charset="0"/>
              </a:rPr>
              <a:t>elegible</a:t>
            </a:r>
            <a:r>
              <a:rPr lang="en-US" sz="1000" baseline="0" dirty="0" smtClean="0">
                <a:latin typeface="+mj-lt"/>
                <a:ea typeface="ＭＳ Ｐゴシック" charset="0"/>
              </a:rPr>
              <a:t> </a:t>
            </a:r>
            <a:r>
              <a:rPr lang="en-US" sz="1000" baseline="0" dirty="0" err="1" smtClean="0">
                <a:latin typeface="+mj-lt"/>
                <a:ea typeface="ＭＳ Ｐゴシック" charset="0"/>
              </a:rPr>
              <a:t>debe</a:t>
            </a:r>
            <a:r>
              <a:rPr lang="en-US" sz="1000" baseline="0" dirty="0" smtClean="0">
                <a:latin typeface="+mj-lt"/>
                <a:ea typeface="ＭＳ Ｐゴシック" charset="0"/>
              </a:rPr>
              <a:t> </a:t>
            </a:r>
            <a:r>
              <a:rPr lang="en-US" sz="1000" baseline="0" dirty="0" err="1" smtClean="0">
                <a:latin typeface="+mj-lt"/>
                <a:ea typeface="ＭＳ Ｐゴシック" charset="0"/>
              </a:rPr>
              <a:t>respetar</a:t>
            </a:r>
            <a:r>
              <a:rPr lang="en-US" sz="1000" baseline="0" dirty="0" smtClean="0">
                <a:latin typeface="+mj-lt"/>
                <a:ea typeface="ＭＳ Ｐゴシック" charset="0"/>
              </a:rPr>
              <a:t> </a:t>
            </a:r>
            <a:r>
              <a:rPr lang="en-US" sz="1000" baseline="0" dirty="0" err="1" smtClean="0">
                <a:latin typeface="+mj-lt"/>
                <a:ea typeface="ＭＳ Ｐゴシック" charset="0"/>
              </a:rPr>
              <a:t>ciertos</a:t>
            </a:r>
            <a:r>
              <a:rPr lang="en-US" sz="1000" baseline="0" dirty="0" smtClean="0">
                <a:latin typeface="+mj-lt"/>
                <a:ea typeface="ＭＳ Ｐゴシック" charset="0"/>
              </a:rPr>
              <a:t> </a:t>
            </a:r>
            <a:r>
              <a:rPr lang="en-US" sz="1000" b="1" baseline="0" dirty="0" err="1" smtClean="0">
                <a:latin typeface="+mj-lt"/>
                <a:ea typeface="ＭＳ Ｐゴシック" charset="0"/>
              </a:rPr>
              <a:t>criterios</a:t>
            </a:r>
            <a:r>
              <a:rPr lang="en-US" sz="1000" b="1" baseline="0" dirty="0" smtClean="0">
                <a:latin typeface="+mj-lt"/>
                <a:ea typeface="ＭＳ Ｐゴシック" charset="0"/>
              </a:rPr>
              <a:t> de </a:t>
            </a:r>
            <a:r>
              <a:rPr lang="en-US" sz="1000" b="1" baseline="0" dirty="0" err="1" smtClean="0">
                <a:latin typeface="+mj-lt"/>
                <a:ea typeface="ＭＳ Ｐゴシック" charset="0"/>
              </a:rPr>
              <a:t>admisibilidad</a:t>
            </a:r>
            <a:r>
              <a:rPr lang="en-US" sz="1000" b="1" baseline="0" dirty="0" smtClean="0">
                <a:latin typeface="+mj-lt"/>
                <a:ea typeface="ＭＳ Ｐゴシック" charset="0"/>
              </a:rPr>
              <a:t> (</a:t>
            </a:r>
            <a:r>
              <a:rPr lang="en-US" sz="1000" b="1" i="1" baseline="0" dirty="0" smtClean="0">
                <a:latin typeface="+mj-lt"/>
                <a:ea typeface="ＭＳ Ｐゴシック" charset="0"/>
              </a:rPr>
              <a:t>eligibility</a:t>
            </a:r>
            <a:r>
              <a:rPr lang="en-US" sz="1000" b="1" baseline="0" dirty="0" smtClean="0">
                <a:latin typeface="+mj-lt"/>
                <a:ea typeface="ＭＳ Ｐゴシック" charset="0"/>
              </a:rPr>
              <a:t>) </a:t>
            </a:r>
            <a:r>
              <a:rPr lang="en-US" sz="1000" baseline="0" dirty="0" smtClean="0">
                <a:latin typeface="+mj-lt"/>
                <a:ea typeface="ＭＳ Ｐゴシック" charset="0"/>
              </a:rPr>
              <a:t>:</a:t>
            </a:r>
            <a:r>
              <a:rPr lang="es-ES" sz="1000" b="1" dirty="0" smtClean="0">
                <a:latin typeface="+mj-lt"/>
                <a:ea typeface="ＭＳ Ｐゴシック" charset="0"/>
              </a:rPr>
              <a:t>3 </a:t>
            </a:r>
            <a:r>
              <a:rPr lang="es-ES" sz="1000" b="1" dirty="0">
                <a:latin typeface="+mj-lt"/>
                <a:ea typeface="ＭＳ Ｐゴシック" charset="0"/>
              </a:rPr>
              <a:t>reglas </a:t>
            </a:r>
            <a:r>
              <a:rPr lang="es-ES" sz="1000" dirty="0">
                <a:latin typeface="+mj-lt"/>
                <a:ea typeface="ＭＳ Ｐゴシック" charset="0"/>
              </a:rPr>
              <a:t>de base</a:t>
            </a:r>
          </a:p>
          <a:p>
            <a:pPr eaLnBrk="1" hangingPunct="1">
              <a:defRPr/>
            </a:pPr>
            <a:endParaRPr lang="en-US" sz="1000" baseline="0" dirty="0" smtClean="0">
              <a:latin typeface="+mj-lt"/>
              <a:ea typeface="ＭＳ Ｐゴシック" charset="0"/>
            </a:endParaRPr>
          </a:p>
          <a:p>
            <a:pPr eaLnBrk="1" hangingPunct="1">
              <a:defRPr/>
            </a:pPr>
            <a:r>
              <a:rPr lang="es-ES" sz="1000" b="1" u="sng" baseline="0" dirty="0" smtClean="0">
                <a:latin typeface="+mj-lt"/>
                <a:ea typeface="ＭＳ Ｐゴシック" charset="0"/>
              </a:rPr>
              <a:t>América Latina: Proyectos Multinacionales</a:t>
            </a:r>
            <a:r>
              <a:rPr lang="es-ES" sz="1000" b="1" u="sng" dirty="0" smtClean="0">
                <a:latin typeface="+mj-lt"/>
                <a:ea typeface="ＭＳ Ｐゴシック" charset="0"/>
              </a:rPr>
              <a:t> </a:t>
            </a:r>
          </a:p>
          <a:p>
            <a:pPr eaLnBrk="1" hangingPunct="1">
              <a:defRPr/>
            </a:pPr>
            <a:r>
              <a:rPr lang="es-ES" sz="1000" baseline="0" dirty="0" smtClean="0">
                <a:latin typeface="+mj-lt"/>
                <a:ea typeface="ＭＳ Ｐゴシック" charset="0"/>
              </a:rPr>
              <a:t>Instituciones de educación superior (IES): Min 6 IES</a:t>
            </a:r>
          </a:p>
          <a:p>
            <a:pPr marL="171450" indent="-171450" eaLnBrk="1" hangingPunct="1">
              <a:buFont typeface="Arial" panose="020B0604020202020204" pitchFamily="34" charset="0"/>
              <a:buChar char="•"/>
              <a:defRPr/>
            </a:pPr>
            <a:r>
              <a:rPr lang="es-ES" sz="1000" baseline="0" dirty="0" smtClean="0">
                <a:latin typeface="+mj-lt"/>
                <a:ea typeface="ＭＳ Ｐゴシック" charset="0"/>
              </a:rPr>
              <a:t>Min 2 IES por País Asociado </a:t>
            </a:r>
            <a:r>
              <a:rPr lang="es-ES" sz="1000" baseline="0" dirty="0" err="1" smtClean="0">
                <a:latin typeface="+mj-lt"/>
                <a:ea typeface="ＭＳ Ｐゴシック" charset="0"/>
              </a:rPr>
              <a:t>incluído</a:t>
            </a:r>
            <a:r>
              <a:rPr lang="es-ES" sz="1000" baseline="0" dirty="0" smtClean="0">
                <a:latin typeface="+mj-lt"/>
                <a:ea typeface="ＭＳ Ｐゴシック" charset="0"/>
              </a:rPr>
              <a:t> (2 universidades de El Salvador + 2 universidades de Costa Rica)</a:t>
            </a:r>
          </a:p>
          <a:p>
            <a:pPr marL="171450" indent="-171450" eaLnBrk="1" hangingPunct="1">
              <a:buFont typeface="Arial" panose="020B0604020202020204" pitchFamily="34" charset="0"/>
              <a:buChar char="•"/>
              <a:defRPr/>
            </a:pPr>
            <a:r>
              <a:rPr lang="es-ES" sz="1000" baseline="0" dirty="0" smtClean="0">
                <a:latin typeface="+mj-lt"/>
                <a:ea typeface="ＭＳ Ｐゴシック" charset="0"/>
              </a:rPr>
              <a:t>Min 1 IES por País del Programa </a:t>
            </a:r>
            <a:r>
              <a:rPr lang="es-ES" sz="1000" baseline="0" dirty="0" err="1" smtClean="0">
                <a:latin typeface="+mj-lt"/>
                <a:ea typeface="ＭＳ Ｐゴシック" charset="0"/>
              </a:rPr>
              <a:t>incluído</a:t>
            </a:r>
            <a:r>
              <a:rPr lang="es-ES" sz="1000" baseline="0" dirty="0" smtClean="0">
                <a:latin typeface="+mj-lt"/>
                <a:ea typeface="ＭＳ Ｐゴシック" charset="0"/>
              </a:rPr>
              <a:t> (1 universidad española, 1 portuguesa) </a:t>
            </a:r>
          </a:p>
          <a:p>
            <a:pPr marL="171450" indent="-171450" eaLnBrk="1" hangingPunct="1">
              <a:buFont typeface="Arial" panose="020B0604020202020204" pitchFamily="34" charset="0"/>
              <a:buChar char="•"/>
              <a:defRPr/>
            </a:pPr>
            <a:r>
              <a:rPr lang="es-ES" sz="1000" baseline="0" dirty="0" smtClean="0">
                <a:latin typeface="+mj-lt"/>
                <a:ea typeface="ＭＳ Ｐゴシック" charset="0"/>
              </a:rPr>
              <a:t>Al menos el mismo número de IES en los Países asociados que en los Países del programa</a:t>
            </a:r>
          </a:p>
          <a:p>
            <a:pPr eaLnBrk="1" hangingPunct="1">
              <a:defRPr/>
            </a:pPr>
            <a:r>
              <a:rPr lang="es-ES" sz="1000" baseline="0" dirty="0" smtClean="0">
                <a:latin typeface="+mj-lt"/>
                <a:ea typeface="ＭＳ Ｐゴシック" charset="0"/>
              </a:rPr>
              <a:t>    (</a:t>
            </a:r>
            <a:r>
              <a:rPr lang="es-ES" sz="1000" baseline="0" dirty="0" err="1" smtClean="0">
                <a:latin typeface="+mj-lt"/>
                <a:ea typeface="ＭＳ Ｐゴシック" charset="0"/>
              </a:rPr>
              <a:t>ej</a:t>
            </a:r>
            <a:r>
              <a:rPr lang="es-ES" sz="1000" baseline="0" dirty="0" smtClean="0">
                <a:latin typeface="+mj-lt"/>
                <a:ea typeface="ＭＳ Ｐゴシック" charset="0"/>
              </a:rPr>
              <a:t>: si 6 universidades europeas * 6 universidades de los países asociados)</a:t>
            </a:r>
          </a:p>
          <a:p>
            <a:pPr eaLnBrk="1" hangingPunct="1">
              <a:defRPr/>
            </a:pPr>
            <a:endParaRPr lang="es-ES" sz="1000" baseline="0" dirty="0" smtClean="0">
              <a:latin typeface="+mj-lt"/>
              <a:ea typeface="ＭＳ Ｐゴシック" charset="0"/>
            </a:endParaRPr>
          </a:p>
          <a:p>
            <a:pPr eaLnBrk="1" hangingPunct="1">
              <a:defRPr/>
            </a:pPr>
            <a:r>
              <a:rPr lang="es-ES" sz="1000" b="1" u="sng" baseline="0" dirty="0" smtClean="0">
                <a:latin typeface="+mj-lt"/>
                <a:ea typeface="ＭＳ Ｐゴシック" charset="0"/>
              </a:rPr>
              <a:t>Proyectos Nacionales Caribe</a:t>
            </a:r>
          </a:p>
          <a:p>
            <a:pPr marL="171450" indent="-171450" eaLnBrk="1" hangingPunct="1">
              <a:buFont typeface="Arial" panose="020B0604020202020204" pitchFamily="34" charset="0"/>
              <a:buChar char="•"/>
              <a:defRPr/>
            </a:pPr>
            <a:r>
              <a:rPr lang="es-ES" sz="1000" baseline="0" dirty="0" smtClean="0">
                <a:latin typeface="+mj-lt"/>
                <a:ea typeface="ＭＳ Ｐゴシック" charset="0"/>
              </a:rPr>
              <a:t>Min 3 IES del País Asociado </a:t>
            </a:r>
            <a:r>
              <a:rPr lang="es-ES" sz="1000" baseline="0" dirty="0" err="1" smtClean="0">
                <a:latin typeface="+mj-lt"/>
                <a:ea typeface="ＭＳ Ｐゴシック" charset="0"/>
              </a:rPr>
              <a:t>incluído</a:t>
            </a:r>
            <a:r>
              <a:rPr lang="es-ES" sz="1000" baseline="0" dirty="0" smtClean="0">
                <a:latin typeface="+mj-lt"/>
                <a:ea typeface="ＭＳ Ｐゴシック" charset="0"/>
              </a:rPr>
              <a:t> (3 universidades de República Dominicana)</a:t>
            </a:r>
          </a:p>
          <a:p>
            <a:pPr marL="171450" indent="-171450" eaLnBrk="1" hangingPunct="1">
              <a:buFont typeface="Arial" panose="020B0604020202020204" pitchFamily="34" charset="0"/>
              <a:buChar char="•"/>
              <a:defRPr/>
            </a:pPr>
            <a:r>
              <a:rPr lang="es-ES" sz="1000" baseline="0" dirty="0" smtClean="0">
                <a:latin typeface="+mj-lt"/>
                <a:ea typeface="ＭＳ Ｐゴシック" charset="0"/>
              </a:rPr>
              <a:t>Min 1 IES por País del Programa </a:t>
            </a:r>
            <a:r>
              <a:rPr lang="es-ES" sz="1000" baseline="0" dirty="0" err="1" smtClean="0">
                <a:latin typeface="+mj-lt"/>
                <a:ea typeface="ＭＳ Ｐゴシック" charset="0"/>
              </a:rPr>
              <a:t>incluído</a:t>
            </a:r>
            <a:r>
              <a:rPr lang="es-ES" sz="1000" baseline="0" dirty="0" smtClean="0">
                <a:latin typeface="+mj-lt"/>
                <a:ea typeface="ＭＳ Ｐゴシック" charset="0"/>
              </a:rPr>
              <a:t> (1 universidad española, 1 portuguesa) </a:t>
            </a:r>
          </a:p>
          <a:p>
            <a:pPr marL="171450" indent="-171450" eaLnBrk="1" hangingPunct="1">
              <a:buFont typeface="Arial" panose="020B0604020202020204" pitchFamily="34" charset="0"/>
              <a:buChar char="•"/>
              <a:defRPr/>
            </a:pPr>
            <a:r>
              <a:rPr lang="es-ES" sz="1000" baseline="0" dirty="0" smtClean="0">
                <a:latin typeface="+mj-lt"/>
                <a:ea typeface="ＭＳ Ｐゴシック" charset="0"/>
              </a:rPr>
              <a:t>Al menos el mismo número de IES en los Países asociados que en los Países del programa</a:t>
            </a:r>
          </a:p>
          <a:p>
            <a:pPr eaLnBrk="1" hangingPunct="1">
              <a:defRPr/>
            </a:pPr>
            <a:r>
              <a:rPr lang="es-ES" sz="1000" baseline="0" dirty="0" smtClean="0">
                <a:latin typeface="+mj-lt"/>
                <a:ea typeface="ＭＳ Ｐゴシック" charset="0"/>
              </a:rPr>
              <a:t>(</a:t>
            </a:r>
            <a:r>
              <a:rPr lang="es-ES" sz="1000" baseline="0" dirty="0" err="1" smtClean="0">
                <a:latin typeface="+mj-lt"/>
                <a:ea typeface="ＭＳ Ｐゴシック" charset="0"/>
              </a:rPr>
              <a:t>ej</a:t>
            </a:r>
            <a:r>
              <a:rPr lang="es-ES" sz="1000" baseline="0" dirty="0" smtClean="0">
                <a:latin typeface="+mj-lt"/>
                <a:ea typeface="ＭＳ Ｐゴシック" charset="0"/>
              </a:rPr>
              <a:t>: si 4 universidades europeas * 4 universidades del país asociado)</a:t>
            </a:r>
          </a:p>
        </p:txBody>
      </p:sp>
      <p:sp>
        <p:nvSpPr>
          <p:cNvPr id="102404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27896" eaLnBrk="0" hangingPunct="0">
              <a:defRPr sz="1200">
                <a:solidFill>
                  <a:srgbClr val="0F5494"/>
                </a:solidFill>
                <a:latin typeface="Verdana" pitchFamily="34" charset="0"/>
                <a:ea typeface="MS PGothic" pitchFamily="34" charset="-128"/>
              </a:defRPr>
            </a:lvl1pPr>
            <a:lvl2pPr marL="752608" indent="-289465" defTabSz="927896" eaLnBrk="0" hangingPunct="0">
              <a:defRPr sz="1200">
                <a:solidFill>
                  <a:srgbClr val="0F5494"/>
                </a:solidFill>
                <a:latin typeface="Verdana" pitchFamily="34" charset="0"/>
                <a:ea typeface="MS PGothic" pitchFamily="34" charset="-128"/>
              </a:defRPr>
            </a:lvl2pPr>
            <a:lvl3pPr marL="1157859" indent="-231572" defTabSz="927896" eaLnBrk="0" hangingPunct="0">
              <a:defRPr sz="1200">
                <a:solidFill>
                  <a:srgbClr val="0F5494"/>
                </a:solidFill>
                <a:latin typeface="Verdana" pitchFamily="34" charset="0"/>
                <a:ea typeface="MS PGothic" pitchFamily="34" charset="-128"/>
              </a:defRPr>
            </a:lvl3pPr>
            <a:lvl4pPr marL="1621003" indent="-231572" defTabSz="927896" eaLnBrk="0" hangingPunct="0">
              <a:defRPr sz="1200">
                <a:solidFill>
                  <a:srgbClr val="0F5494"/>
                </a:solidFill>
                <a:latin typeface="Verdana" pitchFamily="34" charset="0"/>
                <a:ea typeface="MS PGothic" pitchFamily="34" charset="-128"/>
              </a:defRPr>
            </a:lvl4pPr>
            <a:lvl5pPr marL="2084146" indent="-231572" defTabSz="927896" eaLnBrk="0" hangingPunct="0">
              <a:defRPr sz="1200">
                <a:solidFill>
                  <a:srgbClr val="0F5494"/>
                </a:solidFill>
                <a:latin typeface="Verdana" pitchFamily="34" charset="0"/>
                <a:ea typeface="MS PGothic" pitchFamily="34" charset="-128"/>
              </a:defRPr>
            </a:lvl5pPr>
            <a:lvl6pPr marL="2547290" indent="-231572" defTabSz="927896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ea typeface="MS PGothic" pitchFamily="34" charset="-128"/>
              </a:defRPr>
            </a:lvl6pPr>
            <a:lvl7pPr marL="3010433" indent="-231572" defTabSz="927896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ea typeface="MS PGothic" pitchFamily="34" charset="-128"/>
              </a:defRPr>
            </a:lvl7pPr>
            <a:lvl8pPr marL="3473577" indent="-231572" defTabSz="927896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ea typeface="MS PGothic" pitchFamily="34" charset="-128"/>
              </a:defRPr>
            </a:lvl8pPr>
            <a:lvl9pPr marL="3936721" indent="-231572" defTabSz="927896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>
              <a:defRPr/>
            </a:pPr>
            <a:fld id="{742FB3BD-4DE9-4B7F-BB89-C8427AC5253A}" type="slidenum">
              <a:rPr lang="en-GB" altLang="en-US" smtClean="0">
                <a:solidFill>
                  <a:srgbClr val="000000"/>
                </a:solidFill>
                <a:sym typeface="Webdings" pitchFamily="18" charset="2"/>
              </a:rPr>
              <a:pPr eaLnBrk="1" hangingPunct="1">
                <a:defRPr/>
              </a:pPr>
              <a:t>22</a:t>
            </a:fld>
            <a:endParaRPr lang="en-GB" altLang="en-US" smtClean="0">
              <a:solidFill>
                <a:srgbClr val="000000"/>
              </a:solidFill>
              <a:sym typeface="Webdings" pitchFamily="18" charset="2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14375" y="746125"/>
            <a:ext cx="5373688" cy="3721100"/>
          </a:xfrm>
          <a:ln/>
        </p:spPr>
      </p:sp>
      <p:sp>
        <p:nvSpPr>
          <p:cNvPr id="1464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 eaLnBrk="1" hangingPunct="1"/>
            <a:endParaRPr lang="fr-BE" sz="1000" b="1" baseline="0" dirty="0" smtClean="0">
              <a:solidFill>
                <a:srgbClr val="000000"/>
              </a:solidFill>
            </a:endParaRPr>
          </a:p>
          <a:p>
            <a:pPr marL="0" indent="0" algn="just" eaLnBrk="1" hangingPunct="1">
              <a:buFont typeface="Wingdings" panose="05000000000000000000" pitchFamily="2" charset="2"/>
              <a:buNone/>
            </a:pPr>
            <a:endParaRPr lang="es-ES" sz="1000" b="0" baseline="0" dirty="0" smtClean="0">
              <a:solidFill>
                <a:srgbClr val="000000"/>
              </a:solidFill>
            </a:endParaRPr>
          </a:p>
          <a:p>
            <a:pPr marL="0" indent="0" algn="just" eaLnBrk="1" hangingPunct="1">
              <a:buFont typeface="Wingdings" panose="05000000000000000000" pitchFamily="2" charset="2"/>
              <a:buNone/>
            </a:pPr>
            <a:endParaRPr lang="es-ES" sz="1000" b="0" dirty="0" smtClean="0">
              <a:solidFill>
                <a:srgbClr val="000000"/>
              </a:solidFill>
            </a:endParaRPr>
          </a:p>
          <a:p>
            <a:pPr eaLnBrk="1" hangingPunct="1"/>
            <a:endParaRPr lang="fr-BE" altLang="fr-FR" sz="1000" dirty="0"/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333" eaLnBrk="0" hangingPunct="0">
              <a:spcBef>
                <a:spcPct val="50000"/>
              </a:spcBef>
              <a:defRPr sz="2500">
                <a:solidFill>
                  <a:srgbClr val="FF0000"/>
                </a:solidFill>
                <a:latin typeface="Verdana" pitchFamily="34" charset="0"/>
                <a:sym typeface="Webdings" pitchFamily="18" charset="2"/>
              </a:defRPr>
            </a:lvl1pPr>
            <a:lvl2pPr marL="742996" indent="-285767" defTabSz="930333" eaLnBrk="0" hangingPunct="0">
              <a:spcBef>
                <a:spcPct val="50000"/>
              </a:spcBef>
              <a:defRPr sz="2500">
                <a:solidFill>
                  <a:srgbClr val="FF0000"/>
                </a:solidFill>
                <a:latin typeface="Verdana" pitchFamily="34" charset="0"/>
                <a:sym typeface="Webdings" pitchFamily="18" charset="2"/>
              </a:defRPr>
            </a:lvl2pPr>
            <a:lvl3pPr marL="1143071" indent="-228614" defTabSz="930333" eaLnBrk="0" hangingPunct="0">
              <a:spcBef>
                <a:spcPct val="50000"/>
              </a:spcBef>
              <a:defRPr sz="2500">
                <a:solidFill>
                  <a:srgbClr val="FF0000"/>
                </a:solidFill>
                <a:latin typeface="Verdana" pitchFamily="34" charset="0"/>
                <a:sym typeface="Webdings" pitchFamily="18" charset="2"/>
              </a:defRPr>
            </a:lvl3pPr>
            <a:lvl4pPr marL="1600300" indent="-228614" defTabSz="930333" eaLnBrk="0" hangingPunct="0">
              <a:spcBef>
                <a:spcPct val="50000"/>
              </a:spcBef>
              <a:defRPr sz="2500">
                <a:solidFill>
                  <a:srgbClr val="FF0000"/>
                </a:solidFill>
                <a:latin typeface="Verdana" pitchFamily="34" charset="0"/>
                <a:sym typeface="Webdings" pitchFamily="18" charset="2"/>
              </a:defRPr>
            </a:lvl4pPr>
            <a:lvl5pPr marL="2057528" indent="-228614" defTabSz="930333" eaLnBrk="0" hangingPunct="0">
              <a:spcBef>
                <a:spcPct val="50000"/>
              </a:spcBef>
              <a:defRPr sz="2500">
                <a:solidFill>
                  <a:srgbClr val="FF0000"/>
                </a:solidFill>
                <a:latin typeface="Verdana" pitchFamily="34" charset="0"/>
                <a:sym typeface="Webdings" pitchFamily="18" charset="2"/>
              </a:defRPr>
            </a:lvl5pPr>
            <a:lvl6pPr marL="2514756" indent="-228614" defTabSz="930333" eaLnBrk="0" fontAlgn="base" hangingPunct="0">
              <a:spcBef>
                <a:spcPct val="50000"/>
              </a:spcBef>
              <a:spcAft>
                <a:spcPct val="0"/>
              </a:spcAft>
              <a:defRPr sz="2500">
                <a:solidFill>
                  <a:srgbClr val="FF0000"/>
                </a:solidFill>
                <a:latin typeface="Verdana" pitchFamily="34" charset="0"/>
                <a:sym typeface="Webdings" pitchFamily="18" charset="2"/>
              </a:defRPr>
            </a:lvl6pPr>
            <a:lvl7pPr marL="2971984" indent="-228614" defTabSz="930333" eaLnBrk="0" fontAlgn="base" hangingPunct="0">
              <a:spcBef>
                <a:spcPct val="50000"/>
              </a:spcBef>
              <a:spcAft>
                <a:spcPct val="0"/>
              </a:spcAft>
              <a:defRPr sz="2500">
                <a:solidFill>
                  <a:srgbClr val="FF0000"/>
                </a:solidFill>
                <a:latin typeface="Verdana" pitchFamily="34" charset="0"/>
                <a:sym typeface="Webdings" pitchFamily="18" charset="2"/>
              </a:defRPr>
            </a:lvl7pPr>
            <a:lvl8pPr marL="3429212" indent="-228614" defTabSz="930333" eaLnBrk="0" fontAlgn="base" hangingPunct="0">
              <a:spcBef>
                <a:spcPct val="50000"/>
              </a:spcBef>
              <a:spcAft>
                <a:spcPct val="0"/>
              </a:spcAft>
              <a:defRPr sz="2500">
                <a:solidFill>
                  <a:srgbClr val="FF0000"/>
                </a:solidFill>
                <a:latin typeface="Verdana" pitchFamily="34" charset="0"/>
                <a:sym typeface="Webdings" pitchFamily="18" charset="2"/>
              </a:defRPr>
            </a:lvl8pPr>
            <a:lvl9pPr marL="3886442" indent="-228614" defTabSz="930333" eaLnBrk="0" fontAlgn="base" hangingPunct="0">
              <a:spcBef>
                <a:spcPct val="50000"/>
              </a:spcBef>
              <a:spcAft>
                <a:spcPct val="0"/>
              </a:spcAft>
              <a:defRPr sz="2500">
                <a:solidFill>
                  <a:srgbClr val="FF0000"/>
                </a:solidFill>
                <a:latin typeface="Verdana" pitchFamily="34" charset="0"/>
                <a:sym typeface="Webdings" pitchFamily="18" charset="2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2F502CDE-CFCF-4712-8BB8-03EEDF20DB34}" type="slidenum">
              <a:rPr lang="en-GB" sz="120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defRPr/>
              </a:pPr>
              <a:t>23</a:t>
            </a:fld>
            <a:endParaRPr lang="en-GB" sz="1200">
              <a:solidFill>
                <a:schemeClr val="tx1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12788" y="744538"/>
            <a:ext cx="5376862" cy="3724275"/>
          </a:xfrm>
          <a:ln/>
        </p:spPr>
      </p:sp>
      <p:sp>
        <p:nvSpPr>
          <p:cNvPr id="1167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sz="1000" dirty="0" smtClean="0">
              <a:latin typeface="+mj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4037F4F-D774-4E80-80F8-E8A26EB2808E}" type="slidenum">
              <a:rPr lang="en-GB" smtClean="0"/>
              <a:pPr>
                <a:defRPr/>
              </a:pPr>
              <a:t>24</a:t>
            </a:fld>
            <a:endParaRPr lang="en-GB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2788" y="744538"/>
            <a:ext cx="5376862" cy="3724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E7FB95C-6B80-4F51-9BCA-B6271E0976CC}" type="slidenum">
              <a:rPr lang="en-GB" smtClean="0"/>
              <a:pPr>
                <a:defRPr/>
              </a:pPr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69325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2788" y="744538"/>
            <a:ext cx="5376862" cy="3724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E7FB95C-6B80-4F51-9BCA-B6271E0976CC}" type="slidenum">
              <a:rPr lang="en-GB" smtClean="0"/>
              <a:pPr>
                <a:defRPr/>
              </a:pPr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61072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E7FB95C-6B80-4F51-9BCA-B6271E0976CC}" type="slidenum">
              <a:rPr lang="en-GB" smtClean="0"/>
              <a:pPr>
                <a:defRPr/>
              </a:pPr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609712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2788" y="744538"/>
            <a:ext cx="5376862" cy="3724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8828" y="4715153"/>
            <a:ext cx="5802166" cy="4581525"/>
          </a:xfrm>
        </p:spPr>
        <p:txBody>
          <a:bodyPr/>
          <a:lstStyle/>
          <a:p>
            <a:pPr marL="170172" indent="-170172"/>
            <a:r>
              <a:rPr lang="fr-BE" altLang="en-US" sz="1000" b="1" baseline="0" dirty="0" err="1" smtClean="0">
                <a:latin typeface="+mj-lt"/>
              </a:rPr>
              <a:t>Etapas</a:t>
            </a:r>
            <a:r>
              <a:rPr lang="fr-BE" altLang="en-US" sz="1000" b="1" baseline="0" dirty="0" smtClean="0">
                <a:latin typeface="+mj-lt"/>
              </a:rPr>
              <a:t> </a:t>
            </a:r>
            <a:r>
              <a:rPr lang="fr-BE" altLang="en-US" sz="1000" b="1" baseline="0" dirty="0" err="1" smtClean="0">
                <a:latin typeface="+mj-lt"/>
              </a:rPr>
              <a:t>esenciales</a:t>
            </a:r>
            <a:r>
              <a:rPr lang="fr-BE" altLang="en-US" sz="1000" b="1" baseline="0" dirty="0" smtClean="0">
                <a:latin typeface="+mj-lt"/>
              </a:rPr>
              <a:t> antes de </a:t>
            </a:r>
            <a:r>
              <a:rPr lang="fr-BE" altLang="en-US" sz="1000" b="1" baseline="0" dirty="0" err="1" smtClean="0">
                <a:latin typeface="+mj-lt"/>
              </a:rPr>
              <a:t>redactar</a:t>
            </a:r>
            <a:r>
              <a:rPr lang="fr-BE" altLang="en-US" sz="1000" b="1" baseline="0" dirty="0" smtClean="0">
                <a:latin typeface="+mj-lt"/>
              </a:rPr>
              <a:t> la </a:t>
            </a:r>
            <a:r>
              <a:rPr lang="fr-BE" altLang="en-US" sz="1000" b="1" baseline="0" dirty="0" err="1" smtClean="0">
                <a:latin typeface="+mj-lt"/>
              </a:rPr>
              <a:t>propuesta</a:t>
            </a:r>
            <a:r>
              <a:rPr lang="fr-BE" altLang="en-US" sz="1000" baseline="0" dirty="0" smtClean="0">
                <a:latin typeface="+mj-lt"/>
              </a:rPr>
              <a:t>: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s-ES" altLang="en-US" sz="1000" b="1" baseline="0" dirty="0" smtClean="0">
                <a:latin typeface="+mj-lt"/>
              </a:rPr>
              <a:t>Análisis inicial</a:t>
            </a:r>
            <a:r>
              <a:rPr lang="es-ES" altLang="en-US" sz="1000" baseline="0" dirty="0" smtClean="0">
                <a:latin typeface="+mj-lt"/>
              </a:rPr>
              <a:t>:</a:t>
            </a:r>
          </a:p>
          <a:p>
            <a:pPr marL="285750" indent="-285750">
              <a:buFont typeface="Courier New" panose="02070309020205020404" pitchFamily="49" charset="0"/>
              <a:buAutoNum type="romanLcParenR"/>
            </a:pPr>
            <a:r>
              <a:rPr lang="es-ES" altLang="en-US" sz="1000" b="1" baseline="0" dirty="0" smtClean="0">
                <a:latin typeface="+mj-lt"/>
              </a:rPr>
              <a:t>contenido del proyecto </a:t>
            </a:r>
            <a:r>
              <a:rPr lang="es-ES" altLang="en-US" sz="1000" baseline="0" dirty="0" smtClean="0">
                <a:latin typeface="+mj-lt"/>
              </a:rPr>
              <a:t>: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s-ES" altLang="en-US" sz="1000" baseline="0" dirty="0" smtClean="0">
                <a:latin typeface="+mj-lt"/>
              </a:rPr>
              <a:t> Realizar un análisis de las necesidades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s-ES" altLang="en-US" sz="1000" baseline="0" dirty="0" smtClean="0">
                <a:latin typeface="+mj-lt"/>
              </a:rPr>
              <a:t>Definir los objetivos precisos del proyecto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s-ES" altLang="en-US" sz="1000" baseline="0" dirty="0" smtClean="0">
                <a:latin typeface="+mj-lt"/>
              </a:rPr>
              <a:t>Revisar las </a:t>
            </a:r>
            <a:r>
              <a:rPr lang="es-ES" altLang="en-US" sz="1000" b="1" baseline="0" dirty="0" smtClean="0">
                <a:latin typeface="+mj-lt"/>
              </a:rPr>
              <a:t>prioridades regionales  (y nacionales en</a:t>
            </a:r>
            <a:r>
              <a:rPr lang="es-ES" altLang="en-US" sz="1000" b="1" dirty="0" smtClean="0">
                <a:latin typeface="+mj-lt"/>
              </a:rPr>
              <a:t> el caso del Caribe) </a:t>
            </a:r>
            <a:r>
              <a:rPr lang="es-ES" altLang="en-US" sz="1000" baseline="0" dirty="0" smtClean="0">
                <a:latin typeface="+mj-lt"/>
              </a:rPr>
              <a:t>que figuran en la convocatoria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s-ES" altLang="en-US" sz="1000" baseline="0" dirty="0" smtClean="0">
                <a:latin typeface="+mj-lt"/>
              </a:rPr>
              <a:t>Asegurarse del impacto y de la sostenibilidad del proyecto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s-ES" altLang="en-US" sz="1000" baseline="0" dirty="0" smtClean="0">
                <a:latin typeface="+mj-lt"/>
              </a:rPr>
              <a:t>Formular ideas novedosas: Revisar proyectos que ya han sido financiados en esta acción: http://eacea.ec.europa.eu/erasmus-plus/library/information-capacity-building-projects-in-field-higher-education_en</a:t>
            </a:r>
          </a:p>
          <a:p>
            <a:pPr marL="0" indent="0">
              <a:buFont typeface="Courier New" panose="02070309020205020404" pitchFamily="49" charset="0"/>
              <a:buNone/>
            </a:pPr>
            <a:r>
              <a:rPr lang="es-ES" altLang="en-US" sz="1000" b="1" baseline="0" dirty="0" smtClean="0">
                <a:latin typeface="+mj-lt"/>
              </a:rPr>
              <a:t>ii) apoyo institucional</a:t>
            </a:r>
            <a:r>
              <a:rPr lang="es-ES" altLang="en-US" sz="1000" baseline="0" dirty="0" smtClean="0">
                <a:latin typeface="+mj-lt"/>
              </a:rPr>
              <a:t>:</a:t>
            </a:r>
          </a:p>
          <a:p>
            <a:pPr marL="0" indent="0">
              <a:buFont typeface="Courier New" panose="02070309020205020404" pitchFamily="49" charset="0"/>
              <a:buNone/>
            </a:pPr>
            <a:r>
              <a:rPr lang="es-ES" altLang="en-US" sz="1000" baseline="0" dirty="0" smtClean="0">
                <a:latin typeface="+mj-lt"/>
              </a:rPr>
              <a:t>Asegurarse de tener el apoyo institucional de su universidad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s-ES" altLang="en-US" sz="1000" baseline="0" dirty="0" smtClean="0">
                <a:latin typeface="+mj-lt"/>
              </a:rPr>
              <a:t>Conocer las capacidades institucionales internas 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s-ES" altLang="en-US" sz="1000" baseline="0" dirty="0" smtClean="0">
                <a:latin typeface="+mj-lt"/>
              </a:rPr>
              <a:t>Fomentar la generación de equipos interdisciplinarios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s-ES" altLang="en-US" sz="1000" baseline="0" dirty="0" smtClean="0">
                <a:latin typeface="+mj-lt"/>
              </a:rPr>
              <a:t>Involucrar a participantes de distintos niveles en su institución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s-ES" altLang="en-US" sz="1000" baseline="0" dirty="0" smtClean="0">
                <a:latin typeface="+mj-lt"/>
              </a:rPr>
              <a:t>Conocer la legislación nacional</a:t>
            </a:r>
          </a:p>
          <a:p>
            <a:pPr marL="0" indent="0">
              <a:buFont typeface="Courier New" panose="02070309020205020404" pitchFamily="49" charset="0"/>
              <a:buNone/>
            </a:pPr>
            <a:r>
              <a:rPr lang="es-ES" altLang="en-US" sz="1000" b="1" baseline="0" dirty="0" smtClean="0">
                <a:latin typeface="+mj-lt"/>
              </a:rPr>
              <a:t>iii) Consorcio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s-ES" altLang="en-US" sz="1000" baseline="0" dirty="0" smtClean="0">
                <a:latin typeface="+mj-lt"/>
              </a:rPr>
              <a:t>Aprovechar las colaboraciones ya existentes y las redes internacionales de las que ya son miembros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s-ES" altLang="en-US" sz="1000" baseline="0" dirty="0" smtClean="0">
                <a:latin typeface="+mj-lt"/>
              </a:rPr>
              <a:t>Para buscar socios europeos: Contactar a las Agencias Nacionales en los países europeos: https://eacea.ec.europa.eu/erasmus-plus/contacts/international-erasmus-plus-contact-points_en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s-ES" altLang="en-US" sz="1000" baseline="0" dirty="0" smtClean="0">
                <a:latin typeface="+mj-lt"/>
              </a:rPr>
              <a:t>Involucrar a actores externos que no sean universidades (</a:t>
            </a:r>
            <a:r>
              <a:rPr lang="es-ES" altLang="en-US" sz="1000" baseline="0" dirty="0" err="1" smtClean="0">
                <a:latin typeface="+mj-lt"/>
              </a:rPr>
              <a:t>ONGs</a:t>
            </a:r>
            <a:r>
              <a:rPr lang="es-ES" altLang="en-US" sz="1000" baseline="0" dirty="0" smtClean="0">
                <a:latin typeface="+mj-lt"/>
              </a:rPr>
              <a:t>, empresas, asociaciones, etc.)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s-ES" altLang="en-US" sz="1000" baseline="0" dirty="0" smtClean="0">
                <a:latin typeface="+mj-lt"/>
              </a:rPr>
              <a:t>Asegurarse que cada socio tiene las competencias necesarias para las tareas asignadas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es-ES" altLang="en-US" sz="1000" baseline="0" dirty="0" smtClean="0">
              <a:latin typeface="+mj-lt"/>
            </a:endParaRPr>
          </a:p>
          <a:p>
            <a:endParaRPr lang="en-GB" sz="1000" dirty="0">
              <a:latin typeface="+mj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E7FB95C-6B80-4F51-9BCA-B6271E0976CC}" type="slidenum">
              <a:rPr lang="en-GB" smtClean="0"/>
              <a:pPr>
                <a:defRPr/>
              </a:pPr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04308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2788" y="744538"/>
            <a:ext cx="5376862" cy="3724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Wingdings" panose="05000000000000000000" pitchFamily="2" charset="2"/>
              <a:buNone/>
            </a:pPr>
            <a:endParaRPr lang="es-ES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E7FB95C-6B80-4F51-9BCA-B6271E0976CC}" type="slidenum">
              <a:rPr lang="en-GB" smtClean="0"/>
              <a:pPr>
                <a:defRPr/>
              </a:pPr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260692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12788" y="744538"/>
            <a:ext cx="5376862" cy="3724275"/>
          </a:xfrm>
          <a:ln/>
        </p:spPr>
      </p:sp>
      <p:sp>
        <p:nvSpPr>
          <p:cNvPr id="1259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fr-FR" dirty="0" smtClean="0"/>
          </a:p>
        </p:txBody>
      </p:sp>
      <p:sp>
        <p:nvSpPr>
          <p:cNvPr id="104452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454" eaLnBrk="0" hangingPunct="0">
              <a:spcBef>
                <a:spcPct val="50000"/>
              </a:spcBef>
              <a:defRPr sz="2400">
                <a:solidFill>
                  <a:srgbClr val="FF0000"/>
                </a:solidFill>
                <a:latin typeface="Verdana" pitchFamily="34" charset="0"/>
                <a:sym typeface="Webdings" pitchFamily="18" charset="2"/>
              </a:defRPr>
            </a:lvl1pPr>
            <a:lvl2pPr marL="743093" indent="-285805" defTabSz="930454" eaLnBrk="0" hangingPunct="0">
              <a:spcBef>
                <a:spcPct val="50000"/>
              </a:spcBef>
              <a:defRPr sz="2400">
                <a:solidFill>
                  <a:srgbClr val="FF0000"/>
                </a:solidFill>
                <a:latin typeface="Verdana" pitchFamily="34" charset="0"/>
                <a:sym typeface="Webdings" pitchFamily="18" charset="2"/>
              </a:defRPr>
            </a:lvl2pPr>
            <a:lvl3pPr marL="1143220" indent="-228644" defTabSz="930454" eaLnBrk="0" hangingPunct="0">
              <a:spcBef>
                <a:spcPct val="50000"/>
              </a:spcBef>
              <a:defRPr sz="2400">
                <a:solidFill>
                  <a:srgbClr val="FF0000"/>
                </a:solidFill>
                <a:latin typeface="Verdana" pitchFamily="34" charset="0"/>
                <a:sym typeface="Webdings" pitchFamily="18" charset="2"/>
              </a:defRPr>
            </a:lvl3pPr>
            <a:lvl4pPr marL="1600508" indent="-228644" defTabSz="930454" eaLnBrk="0" hangingPunct="0">
              <a:spcBef>
                <a:spcPct val="50000"/>
              </a:spcBef>
              <a:defRPr sz="2400">
                <a:solidFill>
                  <a:srgbClr val="FF0000"/>
                </a:solidFill>
                <a:latin typeface="Verdana" pitchFamily="34" charset="0"/>
                <a:sym typeface="Webdings" pitchFamily="18" charset="2"/>
              </a:defRPr>
            </a:lvl4pPr>
            <a:lvl5pPr marL="2057797" indent="-228644" defTabSz="930454" eaLnBrk="0" hangingPunct="0">
              <a:spcBef>
                <a:spcPct val="50000"/>
              </a:spcBef>
              <a:defRPr sz="2400">
                <a:solidFill>
                  <a:srgbClr val="FF0000"/>
                </a:solidFill>
                <a:latin typeface="Verdana" pitchFamily="34" charset="0"/>
                <a:sym typeface="Webdings" pitchFamily="18" charset="2"/>
              </a:defRPr>
            </a:lvl5pPr>
            <a:lvl6pPr marL="2515085" indent="-228644" defTabSz="930454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Verdana" pitchFamily="34" charset="0"/>
                <a:sym typeface="Webdings" pitchFamily="18" charset="2"/>
              </a:defRPr>
            </a:lvl6pPr>
            <a:lvl7pPr marL="2972372" indent="-228644" defTabSz="930454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Verdana" pitchFamily="34" charset="0"/>
                <a:sym typeface="Webdings" pitchFamily="18" charset="2"/>
              </a:defRPr>
            </a:lvl7pPr>
            <a:lvl8pPr marL="3429660" indent="-228644" defTabSz="930454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Verdana" pitchFamily="34" charset="0"/>
                <a:sym typeface="Webdings" pitchFamily="18" charset="2"/>
              </a:defRPr>
            </a:lvl8pPr>
            <a:lvl9pPr marL="3886949" indent="-228644" defTabSz="930454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Verdana" pitchFamily="34" charset="0"/>
                <a:sym typeface="Webdings" pitchFamily="18" charset="2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1C86939A-8E4A-47E7-8422-66181A58C03C}" type="slidenum">
              <a:rPr lang="en-GB" sz="120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defRPr/>
              </a:pPr>
              <a:t>31</a:t>
            </a:fld>
            <a:endParaRPr lang="en-GB" sz="1200">
              <a:solidFill>
                <a:schemeClr val="tx1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 txBox="1">
            <a:spLocks noGrp="1" noChangeArrowheads="1"/>
          </p:cNvSpPr>
          <p:nvPr/>
        </p:nvSpPr>
        <p:spPr bwMode="auto">
          <a:xfrm>
            <a:off x="3765342" y="9259274"/>
            <a:ext cx="2880233" cy="488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693" tIns="44845" rIns="89693" bIns="44845"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hangingPunct="1"/>
            <a:fld id="{867EF096-32D5-4D67-B037-CA2DED75BDE9}" type="slidenum">
              <a:rPr lang="en-GB" altLang="en-US" b="1"/>
              <a:pPr algn="r" eaLnBrk="1" hangingPunct="1"/>
              <a:t>32</a:t>
            </a:fld>
            <a:endParaRPr lang="en-GB" altLang="en-US" b="1"/>
          </a:p>
        </p:txBody>
      </p:sp>
      <p:sp>
        <p:nvSpPr>
          <p:cNvPr id="44035" name="Rectangle 7"/>
          <p:cNvSpPr txBox="1">
            <a:spLocks noGrp="1" noChangeArrowheads="1"/>
          </p:cNvSpPr>
          <p:nvPr/>
        </p:nvSpPr>
        <p:spPr bwMode="auto">
          <a:xfrm>
            <a:off x="3766957" y="9259274"/>
            <a:ext cx="2878616" cy="488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693" tIns="44845" rIns="89693" bIns="44845"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hangingPunct="1"/>
            <a:fld id="{F4FD3BAD-8B03-47DE-AD4B-DD7C1774E6DE}" type="slidenum">
              <a:rPr lang="de-DE" altLang="en-US" b="1"/>
              <a:pPr algn="r" eaLnBrk="1" hangingPunct="1"/>
              <a:t>32</a:t>
            </a:fld>
            <a:endParaRPr lang="de-DE" altLang="en-US" b="1"/>
          </a:p>
        </p:txBody>
      </p:sp>
      <p:sp>
        <p:nvSpPr>
          <p:cNvPr id="4403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11200" y="744538"/>
            <a:ext cx="5375275" cy="3722687"/>
          </a:xfrm>
          <a:ln/>
        </p:spPr>
      </p:sp>
      <p:sp>
        <p:nvSpPr>
          <p:cNvPr id="4403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5046" y="4632861"/>
            <a:ext cx="5317105" cy="438461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1450" indent="-171450" defTabSz="745722">
              <a:buFont typeface="Wingdings" panose="05000000000000000000" pitchFamily="2" charset="2"/>
              <a:buChar char="ü"/>
            </a:pPr>
            <a:endParaRPr lang="fr-FR" altLang="en-US" sz="1000" baseline="0" dirty="0" smtClean="0">
              <a:latin typeface="+mj-lt"/>
            </a:endParaRPr>
          </a:p>
          <a:p>
            <a:pPr marL="171450" indent="-171450" defTabSz="745722">
              <a:buFont typeface="Wingdings" panose="05000000000000000000" pitchFamily="2" charset="2"/>
              <a:buChar char="ü"/>
            </a:pPr>
            <a:endParaRPr lang="fr-FR" altLang="en-US" sz="1000" dirty="0" smtClean="0">
              <a:latin typeface="+mj-lt"/>
            </a:endParaRPr>
          </a:p>
          <a:p>
            <a:pPr defTabSz="745722"/>
            <a:endParaRPr lang="fr-FR" altLang="en-US" sz="1000" dirty="0" smtClean="0">
              <a:latin typeface="+mj-lt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 txBox="1">
            <a:spLocks noGrp="1" noChangeArrowheads="1"/>
          </p:cNvSpPr>
          <p:nvPr/>
        </p:nvSpPr>
        <p:spPr bwMode="auto">
          <a:xfrm>
            <a:off x="3765342" y="9259274"/>
            <a:ext cx="2880233" cy="488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693" tIns="44845" rIns="89693" bIns="44845"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hangingPunct="1"/>
            <a:fld id="{867EF096-32D5-4D67-B037-CA2DED75BDE9}" type="slidenum">
              <a:rPr lang="en-GB" altLang="en-US" b="1"/>
              <a:pPr algn="r" eaLnBrk="1" hangingPunct="1"/>
              <a:t>33</a:t>
            </a:fld>
            <a:endParaRPr lang="en-GB" altLang="en-US" b="1"/>
          </a:p>
        </p:txBody>
      </p:sp>
      <p:sp>
        <p:nvSpPr>
          <p:cNvPr id="44035" name="Rectangle 7"/>
          <p:cNvSpPr txBox="1">
            <a:spLocks noGrp="1" noChangeArrowheads="1"/>
          </p:cNvSpPr>
          <p:nvPr/>
        </p:nvSpPr>
        <p:spPr bwMode="auto">
          <a:xfrm>
            <a:off x="3766957" y="9259274"/>
            <a:ext cx="2878616" cy="488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693" tIns="44845" rIns="89693" bIns="44845"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hangingPunct="1"/>
            <a:fld id="{F4FD3BAD-8B03-47DE-AD4B-DD7C1774E6DE}" type="slidenum">
              <a:rPr lang="de-DE" altLang="en-US" b="1"/>
              <a:pPr algn="r" eaLnBrk="1" hangingPunct="1"/>
              <a:t>33</a:t>
            </a:fld>
            <a:endParaRPr lang="de-DE" altLang="en-US" b="1"/>
          </a:p>
        </p:txBody>
      </p:sp>
      <p:sp>
        <p:nvSpPr>
          <p:cNvPr id="4403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11200" y="744538"/>
            <a:ext cx="5375275" cy="3722687"/>
          </a:xfrm>
          <a:ln/>
        </p:spPr>
      </p:sp>
      <p:sp>
        <p:nvSpPr>
          <p:cNvPr id="4403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5046" y="4632861"/>
            <a:ext cx="5317105" cy="438461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745722"/>
            <a:endParaRPr lang="fr-FR" altLang="en-US" dirty="0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2788" y="744538"/>
            <a:ext cx="5376862" cy="3724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E7FB95C-6B80-4F51-9BCA-B6271E0976CC}" type="slidenum">
              <a:rPr lang="en-GB" smtClean="0"/>
              <a:pPr>
                <a:defRPr/>
              </a:pPr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208106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2788" y="744538"/>
            <a:ext cx="5376862" cy="3724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Wingdings" panose="05000000000000000000" pitchFamily="2" charset="2"/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E7FB95C-6B80-4F51-9BCA-B6271E0976CC}" type="slidenum">
              <a:rPr lang="en-GB" smtClean="0"/>
              <a:pPr>
                <a:defRPr/>
              </a:pPr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957404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12788" y="744538"/>
            <a:ext cx="5376862" cy="3724275"/>
          </a:xfrm>
          <a:ln/>
        </p:spPr>
      </p:sp>
      <p:sp>
        <p:nvSpPr>
          <p:cNvPr id="1341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fr-FR" dirty="0" smtClean="0">
              <a:solidFill>
                <a:srgbClr val="000000"/>
              </a:solidFill>
              <a:latin typeface="Times New Roman" pitchFamily="18" charset="0"/>
            </a:endParaRPr>
          </a:p>
          <a:p>
            <a:pPr eaLnBrk="1" hangingPunct="1"/>
            <a:endParaRPr lang="it-IT" altLang="fr-FR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11620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454" eaLnBrk="0" hangingPunct="0">
              <a:spcBef>
                <a:spcPct val="50000"/>
              </a:spcBef>
              <a:defRPr sz="2400">
                <a:solidFill>
                  <a:srgbClr val="FF0000"/>
                </a:solidFill>
                <a:latin typeface="Verdana" pitchFamily="34" charset="0"/>
                <a:sym typeface="Webdings" pitchFamily="18" charset="2"/>
              </a:defRPr>
            </a:lvl1pPr>
            <a:lvl2pPr marL="743093" indent="-285805" defTabSz="930454" eaLnBrk="0" hangingPunct="0">
              <a:spcBef>
                <a:spcPct val="50000"/>
              </a:spcBef>
              <a:defRPr sz="2400">
                <a:solidFill>
                  <a:srgbClr val="FF0000"/>
                </a:solidFill>
                <a:latin typeface="Verdana" pitchFamily="34" charset="0"/>
                <a:sym typeface="Webdings" pitchFamily="18" charset="2"/>
              </a:defRPr>
            </a:lvl2pPr>
            <a:lvl3pPr marL="1143220" indent="-228644" defTabSz="930454" eaLnBrk="0" hangingPunct="0">
              <a:spcBef>
                <a:spcPct val="50000"/>
              </a:spcBef>
              <a:defRPr sz="2400">
                <a:solidFill>
                  <a:srgbClr val="FF0000"/>
                </a:solidFill>
                <a:latin typeface="Verdana" pitchFamily="34" charset="0"/>
                <a:sym typeface="Webdings" pitchFamily="18" charset="2"/>
              </a:defRPr>
            </a:lvl3pPr>
            <a:lvl4pPr marL="1600508" indent="-228644" defTabSz="930454" eaLnBrk="0" hangingPunct="0">
              <a:spcBef>
                <a:spcPct val="50000"/>
              </a:spcBef>
              <a:defRPr sz="2400">
                <a:solidFill>
                  <a:srgbClr val="FF0000"/>
                </a:solidFill>
                <a:latin typeface="Verdana" pitchFamily="34" charset="0"/>
                <a:sym typeface="Webdings" pitchFamily="18" charset="2"/>
              </a:defRPr>
            </a:lvl4pPr>
            <a:lvl5pPr marL="2057797" indent="-228644" defTabSz="930454" eaLnBrk="0" hangingPunct="0">
              <a:spcBef>
                <a:spcPct val="50000"/>
              </a:spcBef>
              <a:defRPr sz="2400">
                <a:solidFill>
                  <a:srgbClr val="FF0000"/>
                </a:solidFill>
                <a:latin typeface="Verdana" pitchFamily="34" charset="0"/>
                <a:sym typeface="Webdings" pitchFamily="18" charset="2"/>
              </a:defRPr>
            </a:lvl5pPr>
            <a:lvl6pPr marL="2515085" indent="-228644" defTabSz="930454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Verdana" pitchFamily="34" charset="0"/>
                <a:sym typeface="Webdings" pitchFamily="18" charset="2"/>
              </a:defRPr>
            </a:lvl6pPr>
            <a:lvl7pPr marL="2972372" indent="-228644" defTabSz="930454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Verdana" pitchFamily="34" charset="0"/>
                <a:sym typeface="Webdings" pitchFamily="18" charset="2"/>
              </a:defRPr>
            </a:lvl7pPr>
            <a:lvl8pPr marL="3429660" indent="-228644" defTabSz="930454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Verdana" pitchFamily="34" charset="0"/>
                <a:sym typeface="Webdings" pitchFamily="18" charset="2"/>
              </a:defRPr>
            </a:lvl8pPr>
            <a:lvl9pPr marL="3886949" indent="-228644" defTabSz="930454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Verdana" pitchFamily="34" charset="0"/>
                <a:sym typeface="Webdings" pitchFamily="18" charset="2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45A769A9-0AAC-4035-B87D-BA2F185E89AC}" type="slidenum">
              <a:rPr lang="en-GB" sz="1200">
                <a:solidFill>
                  <a:schemeClr val="tx1"/>
                </a:solidFill>
              </a:rPr>
              <a:pPr eaLnBrk="1" hangingPunct="1">
                <a:spcBef>
                  <a:spcPct val="0"/>
                </a:spcBef>
                <a:defRPr/>
              </a:pPr>
              <a:t>36</a:t>
            </a:fld>
            <a:endParaRPr lang="en-GB" sz="1200">
              <a:solidFill>
                <a:schemeClr val="tx1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12788" y="744538"/>
            <a:ext cx="5376862" cy="3724275"/>
          </a:xfrm>
          <a:ln/>
        </p:spPr>
      </p:sp>
      <p:sp>
        <p:nvSpPr>
          <p:cNvPr id="1167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sz="1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4037F4F-D774-4E80-80F8-E8A26EB2808E}" type="slidenum">
              <a:rPr lang="en-GB" smtClean="0"/>
              <a:pPr>
                <a:defRPr/>
              </a:pPr>
              <a:t>37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288" y="0"/>
            <a:ext cx="99202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014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sp>
        <p:nvSpPr>
          <p:cNvPr id="390154" name="Rectangle 10"/>
          <p:cNvSpPr>
            <a:spLocks noGrp="1" noChangeArrowheads="1"/>
          </p:cNvSpPr>
          <p:nvPr>
            <p:ph type="ctrTitle"/>
          </p:nvPr>
        </p:nvSpPr>
        <p:spPr>
          <a:xfrm>
            <a:off x="755650" y="2155826"/>
            <a:ext cx="8420100" cy="1470025"/>
          </a:xfrm>
        </p:spPr>
        <p:txBody>
          <a:bodyPr/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xfrm>
            <a:off x="736600" y="6245225"/>
            <a:ext cx="2311400" cy="47625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574E878C-6CC4-4627-91C7-1323AD733055}" type="datetime1">
              <a:rPr lang="en-GB" smtClean="0"/>
              <a:t>16/03/2018</a:t>
            </a:fld>
            <a:endParaRPr lang="en-GB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C6884E71-CC90-4759-AF1E-DAF26605B349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24130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93B7AF-C183-49FB-83DD-0988F4BF3294}" type="datetime1">
              <a:rPr lang="en-GB" smtClean="0"/>
              <a:t>16/03/2018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03351" y="6245225"/>
            <a:ext cx="7048500" cy="476251"/>
          </a:xfrm>
          <a:prstGeom prst="rect">
            <a:avLst/>
          </a:prstGeom>
        </p:spPr>
        <p:txBody>
          <a:bodyPr lIns="91437" tIns="45719" rIns="91437" bIns="45719"/>
          <a:lstStyle>
            <a:lvl1pPr>
              <a:spcBef>
                <a:spcPct val="50000"/>
              </a:spcBef>
              <a:defRPr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6328B6-BBD3-46EA-AB11-28759538BF2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9199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6901"/>
            <a:ext cx="8420100" cy="1362075"/>
          </a:xfrm>
        </p:spPr>
        <p:txBody>
          <a:bodyPr anchor="t"/>
          <a:lstStyle>
            <a:lvl1pPr algn="l">
              <a:defRPr sz="41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85" indent="0">
              <a:buNone/>
              <a:defRPr sz="1800"/>
            </a:lvl2pPr>
            <a:lvl3pPr marL="914372" indent="0">
              <a:buNone/>
              <a:defRPr sz="1500"/>
            </a:lvl3pPr>
            <a:lvl4pPr marL="1371557" indent="0">
              <a:buNone/>
              <a:defRPr sz="1400"/>
            </a:lvl4pPr>
            <a:lvl5pPr marL="1828744" indent="0">
              <a:buNone/>
              <a:defRPr sz="1400"/>
            </a:lvl5pPr>
            <a:lvl6pPr marL="2285929" indent="0">
              <a:buNone/>
              <a:defRPr sz="1400"/>
            </a:lvl6pPr>
            <a:lvl7pPr marL="2743115" indent="0">
              <a:buNone/>
              <a:defRPr sz="1400"/>
            </a:lvl7pPr>
            <a:lvl8pPr marL="3200301" indent="0">
              <a:buNone/>
              <a:defRPr sz="1400"/>
            </a:lvl8pPr>
            <a:lvl9pPr marL="3657487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F7CD2-4687-46F4-8083-3AB39810A398}" type="datetime1">
              <a:rPr lang="en-GB" smtClean="0"/>
              <a:t>16/03/2018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03351" y="6245225"/>
            <a:ext cx="7048500" cy="476251"/>
          </a:xfrm>
          <a:prstGeom prst="rect">
            <a:avLst/>
          </a:prstGeom>
        </p:spPr>
        <p:txBody>
          <a:bodyPr lIns="91437" tIns="45719" rIns="91437" bIns="45719"/>
          <a:lstStyle>
            <a:lvl1pPr>
              <a:spcBef>
                <a:spcPct val="50000"/>
              </a:spcBef>
              <a:defRPr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1DBF02-2BD3-4326-ABD1-4FE92FDC210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410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2101" y="1397000"/>
            <a:ext cx="45973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1901" y="1397000"/>
            <a:ext cx="45973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E0AA4B-5250-4CD9-B8F9-E0BFB1E804FE}" type="datetime1">
              <a:rPr lang="en-GB" smtClean="0"/>
              <a:t>16/03/2018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03351" y="6245225"/>
            <a:ext cx="7048500" cy="476251"/>
          </a:xfrm>
          <a:prstGeom prst="rect">
            <a:avLst/>
          </a:prstGeom>
        </p:spPr>
        <p:txBody>
          <a:bodyPr lIns="91437" tIns="45719" rIns="91437" bIns="45719"/>
          <a:lstStyle>
            <a:lvl1pPr>
              <a:spcBef>
                <a:spcPct val="50000"/>
              </a:spcBef>
              <a:defRPr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5B33FE-4B26-46FA-B93D-BA2BDA3465D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5809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7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1" y="1535113"/>
            <a:ext cx="437673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5" indent="0">
              <a:buNone/>
              <a:defRPr sz="2000" b="1"/>
            </a:lvl2pPr>
            <a:lvl3pPr marL="914372" indent="0">
              <a:buNone/>
              <a:defRPr sz="1800" b="1"/>
            </a:lvl3pPr>
            <a:lvl4pPr marL="1371557" indent="0">
              <a:buNone/>
              <a:defRPr sz="1500" b="1"/>
            </a:lvl4pPr>
            <a:lvl5pPr marL="1828744" indent="0">
              <a:buNone/>
              <a:defRPr sz="1500" b="1"/>
            </a:lvl5pPr>
            <a:lvl6pPr marL="2285929" indent="0">
              <a:buNone/>
              <a:defRPr sz="1500" b="1"/>
            </a:lvl6pPr>
            <a:lvl7pPr marL="2743115" indent="0">
              <a:buNone/>
              <a:defRPr sz="1500" b="1"/>
            </a:lvl7pPr>
            <a:lvl8pPr marL="3200301" indent="0">
              <a:buNone/>
              <a:defRPr sz="1500" b="1"/>
            </a:lvl8pPr>
            <a:lvl9pPr marL="3657487" indent="0">
              <a:buNone/>
              <a:defRPr sz="1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1" y="2174875"/>
            <a:ext cx="437673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5" indent="0">
              <a:buNone/>
              <a:defRPr sz="2000" b="1"/>
            </a:lvl2pPr>
            <a:lvl3pPr marL="914372" indent="0">
              <a:buNone/>
              <a:defRPr sz="1800" b="1"/>
            </a:lvl3pPr>
            <a:lvl4pPr marL="1371557" indent="0">
              <a:buNone/>
              <a:defRPr sz="1500" b="1"/>
            </a:lvl4pPr>
            <a:lvl5pPr marL="1828744" indent="0">
              <a:buNone/>
              <a:defRPr sz="1500" b="1"/>
            </a:lvl5pPr>
            <a:lvl6pPr marL="2285929" indent="0">
              <a:buNone/>
              <a:defRPr sz="1500" b="1"/>
            </a:lvl6pPr>
            <a:lvl7pPr marL="2743115" indent="0">
              <a:buNone/>
              <a:defRPr sz="1500" b="1"/>
            </a:lvl7pPr>
            <a:lvl8pPr marL="3200301" indent="0">
              <a:buNone/>
              <a:defRPr sz="1500" b="1"/>
            </a:lvl8pPr>
            <a:lvl9pPr marL="3657487" indent="0">
              <a:buNone/>
              <a:defRPr sz="1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CF9A83-BE27-4C1A-97B1-39A597C4E574}" type="datetime1">
              <a:rPr lang="en-GB" smtClean="0"/>
              <a:t>16/03/2018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403351" y="6245225"/>
            <a:ext cx="7048500" cy="476251"/>
          </a:xfrm>
          <a:prstGeom prst="rect">
            <a:avLst/>
          </a:prstGeom>
        </p:spPr>
        <p:txBody>
          <a:bodyPr lIns="91437" tIns="45719" rIns="91437" bIns="45719"/>
          <a:lstStyle>
            <a:lvl1pPr>
              <a:spcBef>
                <a:spcPct val="50000"/>
              </a:spcBef>
              <a:defRPr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F2910D-8CBA-454C-9521-839C14EF23B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39136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15B571-BAF8-46BE-BD9B-444645090333}" type="datetime1">
              <a:rPr lang="en-GB" smtClean="0"/>
              <a:t>16/03/2018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403351" y="6245225"/>
            <a:ext cx="7048500" cy="476251"/>
          </a:xfrm>
          <a:prstGeom prst="rect">
            <a:avLst/>
          </a:prstGeom>
        </p:spPr>
        <p:txBody>
          <a:bodyPr lIns="91437" tIns="45719" rIns="91437" bIns="45719"/>
          <a:lstStyle>
            <a:lvl1pPr>
              <a:spcBef>
                <a:spcPct val="50000"/>
              </a:spcBef>
              <a:defRPr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11C970-30D8-464D-838D-09B7592A742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72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58E3DF-88AC-4884-84CD-E16F60568694}" type="datetime1">
              <a:rPr lang="en-GB" smtClean="0"/>
              <a:t>16/03/2018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403351" y="6245225"/>
            <a:ext cx="7048500" cy="476251"/>
          </a:xfrm>
          <a:prstGeom prst="rect">
            <a:avLst/>
          </a:prstGeom>
        </p:spPr>
        <p:txBody>
          <a:bodyPr lIns="91437" tIns="45719" rIns="91437" bIns="45719"/>
          <a:lstStyle>
            <a:lvl1pPr>
              <a:spcBef>
                <a:spcPct val="50000"/>
              </a:spcBef>
              <a:defRPr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5B027C-93A6-44E0-ADC4-5AE2A65A436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13201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49"/>
            <a:ext cx="3259138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500" y="273052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2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5" indent="0">
              <a:buNone/>
              <a:defRPr sz="1300"/>
            </a:lvl2pPr>
            <a:lvl3pPr marL="914372" indent="0">
              <a:buNone/>
              <a:defRPr sz="1000"/>
            </a:lvl3pPr>
            <a:lvl4pPr marL="1371557" indent="0">
              <a:buNone/>
              <a:defRPr sz="800"/>
            </a:lvl4pPr>
            <a:lvl5pPr marL="1828744" indent="0">
              <a:buNone/>
              <a:defRPr sz="800"/>
            </a:lvl5pPr>
            <a:lvl6pPr marL="2285929" indent="0">
              <a:buNone/>
              <a:defRPr sz="800"/>
            </a:lvl6pPr>
            <a:lvl7pPr marL="2743115" indent="0">
              <a:buNone/>
              <a:defRPr sz="800"/>
            </a:lvl7pPr>
            <a:lvl8pPr marL="3200301" indent="0">
              <a:buNone/>
              <a:defRPr sz="800"/>
            </a:lvl8pPr>
            <a:lvl9pPr marL="3657487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EA12B5-6C2F-48D8-AB67-4D137E99E17F}" type="datetime1">
              <a:rPr lang="en-GB" smtClean="0"/>
              <a:t>16/03/2018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03351" y="6245225"/>
            <a:ext cx="7048500" cy="476251"/>
          </a:xfrm>
          <a:prstGeom prst="rect">
            <a:avLst/>
          </a:prstGeom>
        </p:spPr>
        <p:txBody>
          <a:bodyPr lIns="91437" tIns="45719" rIns="91437" bIns="45719"/>
          <a:lstStyle>
            <a:lvl1pPr>
              <a:spcBef>
                <a:spcPct val="50000"/>
              </a:spcBef>
              <a:defRPr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1D62BE-9F3B-460D-9866-00E09ED0BE3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59893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2" y="4800600"/>
            <a:ext cx="59436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2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5" indent="0">
              <a:buNone/>
              <a:defRPr sz="2800"/>
            </a:lvl2pPr>
            <a:lvl3pPr marL="914372" indent="0">
              <a:buNone/>
              <a:defRPr sz="2400"/>
            </a:lvl3pPr>
            <a:lvl4pPr marL="1371557" indent="0">
              <a:buNone/>
              <a:defRPr sz="2000"/>
            </a:lvl4pPr>
            <a:lvl5pPr marL="1828744" indent="0">
              <a:buNone/>
              <a:defRPr sz="2000"/>
            </a:lvl5pPr>
            <a:lvl6pPr marL="2285929" indent="0">
              <a:buNone/>
              <a:defRPr sz="2000"/>
            </a:lvl6pPr>
            <a:lvl7pPr marL="2743115" indent="0">
              <a:buNone/>
              <a:defRPr sz="2000"/>
            </a:lvl7pPr>
            <a:lvl8pPr marL="3200301" indent="0">
              <a:buNone/>
              <a:defRPr sz="2000"/>
            </a:lvl8pPr>
            <a:lvl9pPr marL="3657487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2" y="5367338"/>
            <a:ext cx="59436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85" indent="0">
              <a:buNone/>
              <a:defRPr sz="1300"/>
            </a:lvl2pPr>
            <a:lvl3pPr marL="914372" indent="0">
              <a:buNone/>
              <a:defRPr sz="1000"/>
            </a:lvl3pPr>
            <a:lvl4pPr marL="1371557" indent="0">
              <a:buNone/>
              <a:defRPr sz="800"/>
            </a:lvl4pPr>
            <a:lvl5pPr marL="1828744" indent="0">
              <a:buNone/>
              <a:defRPr sz="800"/>
            </a:lvl5pPr>
            <a:lvl6pPr marL="2285929" indent="0">
              <a:buNone/>
              <a:defRPr sz="800"/>
            </a:lvl6pPr>
            <a:lvl7pPr marL="2743115" indent="0">
              <a:buNone/>
              <a:defRPr sz="800"/>
            </a:lvl7pPr>
            <a:lvl8pPr marL="3200301" indent="0">
              <a:buNone/>
              <a:defRPr sz="800"/>
            </a:lvl8pPr>
            <a:lvl9pPr marL="3657487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DF5E2C-5579-45FD-B0B4-248DAABC2EF5}" type="datetime1">
              <a:rPr lang="en-GB" smtClean="0"/>
              <a:t>16/03/2018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03351" y="6245225"/>
            <a:ext cx="7048500" cy="476251"/>
          </a:xfrm>
          <a:prstGeom prst="rect">
            <a:avLst/>
          </a:prstGeom>
        </p:spPr>
        <p:txBody>
          <a:bodyPr lIns="91437" tIns="45719" rIns="91437" bIns="45719"/>
          <a:lstStyle>
            <a:lvl1pPr>
              <a:spcBef>
                <a:spcPct val="50000"/>
              </a:spcBef>
              <a:defRPr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CD993C-7662-4B61-9545-B74E71AC505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5594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4A2457-B4AF-40BD-B894-9C613C5D39FE}" type="datetime1">
              <a:rPr lang="en-GB" smtClean="0"/>
              <a:t>16/03/2018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03351" y="6245225"/>
            <a:ext cx="7048500" cy="476251"/>
          </a:xfrm>
          <a:prstGeom prst="rect">
            <a:avLst/>
          </a:prstGeom>
        </p:spPr>
        <p:txBody>
          <a:bodyPr lIns="91437" tIns="45719" rIns="91437" bIns="45719"/>
          <a:lstStyle>
            <a:lvl1pPr>
              <a:spcBef>
                <a:spcPct val="50000"/>
              </a:spcBef>
              <a:defRPr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097451-1763-4E44-85C2-D0B21BFA408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1986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2501" y="184151"/>
            <a:ext cx="2336801" cy="57388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2100" y="184151"/>
            <a:ext cx="6858000" cy="57388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20D39F-8CB6-4276-8295-69B84BCCE5DB}" type="datetime1">
              <a:rPr lang="en-GB" smtClean="0"/>
              <a:t>16/03/2018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03351" y="6245225"/>
            <a:ext cx="7048500" cy="476251"/>
          </a:xfrm>
          <a:prstGeom prst="rect">
            <a:avLst/>
          </a:prstGeom>
        </p:spPr>
        <p:txBody>
          <a:bodyPr lIns="91437" tIns="45719" rIns="91437" bIns="45719"/>
          <a:lstStyle>
            <a:lvl1pPr>
              <a:spcBef>
                <a:spcPct val="50000"/>
              </a:spcBef>
              <a:defRPr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AB6955-500F-4D84-BF90-34BAB9F5E70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94968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3"/>
            <a:ext cx="9906000" cy="989013"/>
          </a:xfrm>
          <a:prstGeom prst="rect">
            <a:avLst/>
          </a:prstGeom>
          <a:solidFill>
            <a:srgbClr val="0F5494"/>
          </a:solidFill>
          <a:ln>
            <a:solidFill>
              <a:srgbClr val="0F54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7" tIns="45719" rIns="91437" bIns="45719" anchor="ctr"/>
          <a:lstStyle/>
          <a:p>
            <a:pPr algn="ctr" defTabSz="45718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7339" y="1556280"/>
            <a:ext cx="8915400" cy="9366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D252EE-1978-4E7A-B21F-B611EC5C5360}" type="datetime1">
              <a:rPr lang="en-GB" smtClean="0">
                <a:solidFill>
                  <a:srgbClr val="000000"/>
                </a:solidFill>
              </a:rPr>
              <a:t>16/03/2018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384550" y="6237328"/>
            <a:ext cx="3136900" cy="484187"/>
          </a:xfrm>
          <a:prstGeom prst="rect">
            <a:avLst/>
          </a:prstGeom>
        </p:spPr>
        <p:txBody>
          <a:bodyPr lIns="91437" tIns="45719" rIns="91437" bIns="45719"/>
          <a:lstStyle>
            <a:lvl1pPr>
              <a:defRPr/>
            </a:lvl1pPr>
          </a:lstStyle>
          <a:p>
            <a:pPr>
              <a:defRPr/>
            </a:pPr>
            <a:endParaRPr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861DAA-5BBC-4812-876F-0D7C7B9EA75C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95300" y="2564905"/>
            <a:ext cx="8915400" cy="3633788"/>
          </a:xfrm>
        </p:spPr>
        <p:txBody>
          <a:bodyPr/>
          <a:lstStyle>
            <a:lvl1pPr marL="342889" indent="-342889">
              <a:buClr>
                <a:srgbClr val="0F5494"/>
              </a:buClr>
              <a:buFont typeface="Arial" pitchFamily="34" charset="0"/>
              <a:buChar char="•"/>
              <a:defRPr i="0"/>
            </a:lvl1pPr>
            <a:lvl2pPr>
              <a:buClr>
                <a:srgbClr val="0F5494"/>
              </a:buClr>
              <a:defRPr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1" name="Rectangle 10"/>
          <p:cNvSpPr>
            <a:spLocks noChangeArrowheads="1"/>
          </p:cNvSpPr>
          <p:nvPr userDrawn="1"/>
        </p:nvSpPr>
        <p:spPr bwMode="auto">
          <a:xfrm>
            <a:off x="4579061" y="6597354"/>
            <a:ext cx="744691" cy="287908"/>
          </a:xfrm>
          <a:prstGeom prst="rect">
            <a:avLst/>
          </a:prstGeom>
          <a:solidFill>
            <a:srgbClr val="0077C8"/>
          </a:solidFill>
          <a:ln w="9525" algn="ctr">
            <a:solidFill>
              <a:srgbClr val="0077C8"/>
            </a:solidFill>
            <a:miter lim="800000"/>
            <a:headEnd/>
            <a:tailEnd/>
          </a:ln>
          <a:effectLst/>
        </p:spPr>
        <p:txBody>
          <a:bodyPr lIns="91437" tIns="45719" rIns="91437" bIns="4571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7500" b="1">
              <a:solidFill>
                <a:srgbClr val="FFFFFF"/>
              </a:solidFill>
              <a:latin typeface="Verdana"/>
            </a:endParaRPr>
          </a:p>
        </p:txBody>
      </p:sp>
      <p:sp>
        <p:nvSpPr>
          <p:cNvPr id="14" name="Footer Placeholder 4"/>
          <p:cNvSpPr txBox="1">
            <a:spLocks/>
          </p:cNvSpPr>
          <p:nvPr userDrawn="1"/>
        </p:nvSpPr>
        <p:spPr bwMode="auto">
          <a:xfrm>
            <a:off x="4552760" y="6597392"/>
            <a:ext cx="71229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7" tIns="45719" rIns="91437" bIns="45719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lang="en-GB" sz="1400" b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7600" b="1" kern="1200">
                <a:solidFill>
                  <a:srgbClr val="FFD624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7600" b="1" kern="1200">
                <a:solidFill>
                  <a:srgbClr val="FFD624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7600" b="1" kern="1200">
                <a:solidFill>
                  <a:srgbClr val="FFD624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7600" b="1" kern="1200">
                <a:solidFill>
                  <a:srgbClr val="FFD624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7600" b="1" kern="1200">
                <a:solidFill>
                  <a:srgbClr val="FFD624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7600" b="1" kern="1200">
                <a:solidFill>
                  <a:srgbClr val="FFD624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7600" b="1" kern="1200">
                <a:solidFill>
                  <a:srgbClr val="FFD624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7600" b="1" kern="1200">
                <a:solidFill>
                  <a:srgbClr val="FFD624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pPr algn="l"/>
            <a:r>
              <a:rPr lang="fr-BE" sz="700" i="1" smtClean="0">
                <a:solidFill>
                  <a:srgbClr val="FFFFFF"/>
                </a:solidFill>
              </a:rPr>
              <a:t>Erasmus+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9789" y="299571"/>
            <a:ext cx="1544786" cy="997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354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ext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ChangeArrowheads="1"/>
          </p:cNvSpPr>
          <p:nvPr userDrawn="1"/>
        </p:nvSpPr>
        <p:spPr bwMode="auto">
          <a:xfrm>
            <a:off x="4485219" y="6597650"/>
            <a:ext cx="935567" cy="260351"/>
          </a:xfrm>
          <a:prstGeom prst="rect">
            <a:avLst/>
          </a:prstGeom>
          <a:solidFill>
            <a:srgbClr val="F7C943"/>
          </a:solidFill>
          <a:ln w="9525" algn="ctr">
            <a:solidFill>
              <a:srgbClr val="F7C943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lIns="91437" tIns="45719" rIns="91437" bIns="45719" anchor="ctr"/>
          <a:lstStyle/>
          <a:p>
            <a:pPr algn="ctr"/>
            <a:endParaRPr lang="fr-FR" altLang="fr-FR">
              <a:solidFill>
                <a:srgbClr val="FFFFFF"/>
              </a:solidFill>
              <a:latin typeface="Verdana Bold"/>
            </a:endParaRPr>
          </a:p>
        </p:txBody>
      </p:sp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7214528" y="6381756"/>
            <a:ext cx="2311400" cy="365125"/>
          </a:xfrm>
          <a:prstGeom prst="rect">
            <a:avLst/>
          </a:prstGeom>
        </p:spPr>
        <p:txBody>
          <a:bodyPr lIns="91437" tIns="45719" rIns="91437" bIns="45719"/>
          <a:lstStyle>
            <a:lvl1pPr algn="r">
              <a:defRPr baseline="0">
                <a:solidFill>
                  <a:schemeClr val="bg1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latin typeface="+mn-lt"/>
                <a:cs typeface="+mn-cs"/>
              </a:rPr>
              <a:t>Date: in 12 pts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1"/>
            <a:ext cx="9906000" cy="1341439"/>
          </a:xfrm>
          <a:prstGeom prst="rect">
            <a:avLst/>
          </a:prstGeom>
          <a:solidFill>
            <a:srgbClr val="0F54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9" rIns="91437" bIns="45719" anchor="ctr"/>
          <a:lstStyle/>
          <a:p>
            <a:pPr algn="ctr">
              <a:defRPr/>
            </a:pPr>
            <a:endParaRPr lang="fr-FR" altLang="fr-FR">
              <a:solidFill>
                <a:srgbClr val="FFFFFF"/>
              </a:solidFill>
              <a:cs typeface="Arial" pitchFamily="34" charset="0"/>
            </a:endParaRPr>
          </a:p>
        </p:txBody>
      </p:sp>
      <p:pic>
        <p:nvPicPr>
          <p:cNvPr id="8" name="Picture 10" descr="logo_ce-eac-neg-en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075" y="339730"/>
            <a:ext cx="2225409" cy="142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506" y="1772816"/>
            <a:ext cx="8915400" cy="936104"/>
          </a:xfrm>
        </p:spPr>
        <p:txBody>
          <a:bodyPr/>
          <a:lstStyle>
            <a:lvl1pPr>
              <a:defRPr sz="2900" b="1" i="0" baseline="0">
                <a:solidFill>
                  <a:srgbClr val="0F5494"/>
                </a:solidFill>
                <a:latin typeface="Verdan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2708925"/>
            <a:ext cx="8915400" cy="3417243"/>
          </a:xfrm>
        </p:spPr>
        <p:txBody>
          <a:bodyPr/>
          <a:lstStyle>
            <a:lvl1pPr>
              <a:buNone/>
              <a:defRPr sz="2900" b="1" i="0" baseline="0">
                <a:solidFill>
                  <a:srgbClr val="0F5494"/>
                </a:solidFill>
                <a:latin typeface="Verdana" pitchFamily="34" charset="0"/>
              </a:defRPr>
            </a:lvl1pPr>
            <a:lvl2pPr>
              <a:buNone/>
              <a:defRPr sz="2400" b="0" i="1" baseline="0">
                <a:solidFill>
                  <a:srgbClr val="0F5494"/>
                </a:solidFill>
                <a:latin typeface="Verdana" pitchFamily="34" charset="0"/>
              </a:defRPr>
            </a:lvl2pPr>
            <a:lvl3pPr>
              <a:buClr>
                <a:srgbClr val="009FBA"/>
              </a:buClr>
              <a:buSzPct val="140000"/>
              <a:defRPr sz="2000" b="1" i="0" baseline="0">
                <a:solidFill>
                  <a:srgbClr val="0F5494"/>
                </a:solidFill>
                <a:latin typeface="Verdana" pitchFamily="34" charset="0"/>
              </a:defRPr>
            </a:lvl3pPr>
            <a:lvl4pPr>
              <a:defRPr sz="1400" baseline="0">
                <a:solidFill>
                  <a:srgbClr val="0F5494"/>
                </a:solidFill>
                <a:latin typeface="Verdana" pitchFamily="34" charset="0"/>
              </a:defRPr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9" name="Text Placeholder 22"/>
          <p:cNvSpPr>
            <a:spLocks noGrp="1"/>
          </p:cNvSpPr>
          <p:nvPr>
            <p:ph type="body" sz="quarter" idx="15"/>
          </p:nvPr>
        </p:nvSpPr>
        <p:spPr>
          <a:xfrm>
            <a:off x="8072705" y="6381329"/>
            <a:ext cx="1833298" cy="260351"/>
          </a:xfrm>
        </p:spPr>
        <p:txBody>
          <a:bodyPr>
            <a:noAutofit/>
          </a:bodyPr>
          <a:lstStyle>
            <a:lvl1pPr>
              <a:buNone/>
              <a:defRPr sz="1300">
                <a:solidFill>
                  <a:srgbClr val="0F5494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CA08A9-0E66-4997-AA73-0C9910874802}" type="datetime1">
              <a:rPr lang="en-GB" altLang="fr-FR" smtClean="0"/>
              <a:t>16/03/2018</a:t>
            </a:fld>
            <a:endParaRPr lang="en-US" altLang="fr-FR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4426746" y="6553206"/>
            <a:ext cx="2036233" cy="365125"/>
          </a:xfrm>
          <a:prstGeom prst="rect">
            <a:avLst/>
          </a:prstGeom>
        </p:spPr>
        <p:txBody>
          <a:bodyPr lIns="91437" tIns="45719" rIns="91437" bIns="45719"/>
          <a:lstStyle>
            <a:lvl1pPr>
              <a:defRPr/>
            </a:lvl1pPr>
          </a:lstStyle>
          <a:p>
            <a:pPr>
              <a:defRPr/>
            </a:pPr>
            <a:endParaRPr lang="en-GB" altLang="fr-FR"/>
          </a:p>
        </p:txBody>
      </p:sp>
    </p:spTree>
    <p:extLst>
      <p:ext uri="{BB962C8B-B14F-4D97-AF65-F5344CB8AC3E}">
        <p14:creationId xmlns:p14="http://schemas.microsoft.com/office/powerpoint/2010/main" val="69889198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0501" y="1968500"/>
            <a:ext cx="9448800" cy="3954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7" tIns="45719" rIns="91437" bIns="457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r-FR" smtClean="0"/>
              <a:t>Click to edit Master text styles</a:t>
            </a:r>
          </a:p>
          <a:p>
            <a:pPr lvl="1"/>
            <a:r>
              <a:rPr lang="en-US" altLang="fr-FR" smtClean="0"/>
              <a:t>Second level</a:t>
            </a:r>
          </a:p>
          <a:p>
            <a:pPr lvl="2"/>
            <a:r>
              <a:rPr lang="en-US" altLang="fr-FR" smtClean="0"/>
              <a:t>Third level</a:t>
            </a:r>
          </a:p>
          <a:p>
            <a:pPr lvl="3"/>
            <a:r>
              <a:rPr lang="en-US" altLang="fr-FR" smtClean="0"/>
              <a:t>Fourth level</a:t>
            </a:r>
          </a:p>
          <a:p>
            <a:pPr lvl="4"/>
            <a:r>
              <a:rPr lang="en-US" altLang="fr-FR" smtClean="0"/>
              <a:t>Fifth level</a:t>
            </a:r>
            <a:endParaRPr lang="en-GB" altLang="fr-FR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66690" y="6467475"/>
            <a:ext cx="1873249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7" tIns="45719" rIns="91437" bIns="45719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300">
                <a:solidFill>
                  <a:srgbClr val="808080"/>
                </a:solidFill>
                <a:cs typeface="+mn-cs"/>
              </a:defRPr>
            </a:lvl1pPr>
          </a:lstStyle>
          <a:p>
            <a:pPr>
              <a:defRPr/>
            </a:pPr>
            <a:fld id="{E7E7B931-7118-4F7D-9048-D0C716112399}" type="datetime1">
              <a:rPr lang="en-GB" smtClean="0"/>
              <a:t>16/03/2018</a:t>
            </a:fld>
            <a:endParaRPr lang="en-GB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91400" y="6467475"/>
            <a:ext cx="23114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7" tIns="45719" rIns="91437" bIns="45719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300">
                <a:solidFill>
                  <a:srgbClr val="808080"/>
                </a:solidFill>
                <a:cs typeface="+mn-cs"/>
              </a:defRPr>
            </a:lvl1pPr>
          </a:lstStyle>
          <a:p>
            <a:pPr>
              <a:defRPr/>
            </a:pPr>
            <a:fld id="{D7ED663F-A592-45A4-BE70-78C56D7D809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2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90499" y="1193802"/>
            <a:ext cx="9474201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7" tIns="45719" rIns="91437" bIns="4571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r-FR" smtClean="0"/>
              <a:t>Click to edit Master title style</a:t>
            </a:r>
            <a:endParaRPr lang="en-GB" altLang="fr-FR" smtClean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975" r:id="rId1"/>
    <p:sldLayoutId id="2147484976" r:id="rId2"/>
    <p:sldLayoutId id="2147484977" r:id="rId3"/>
    <p:sldLayoutId id="2147484978" r:id="rId4"/>
    <p:sldLayoutId id="2147484979" r:id="rId5"/>
    <p:sldLayoutId id="2147484980" r:id="rId6"/>
    <p:sldLayoutId id="2147484981" r:id="rId7"/>
    <p:sldLayoutId id="2147484982" r:id="rId8"/>
    <p:sldLayoutId id="2147484983" r:id="rId9"/>
    <p:sldLayoutId id="2147484984" r:id="rId10"/>
    <p:sldLayoutId id="2147484985" r:id="rId11"/>
    <p:sldLayoutId id="2147484986" r:id="rId12"/>
    <p:sldLayoutId id="2147484987" r:id="rId13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33669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336699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336699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336699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336699"/>
          </a:solidFill>
          <a:latin typeface="Verdana" pitchFamily="34" charset="0"/>
        </a:defRPr>
      </a:lvl5pPr>
      <a:lvl6pPr marL="457185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Verdana" pitchFamily="34" charset="0"/>
        </a:defRPr>
      </a:lvl6pPr>
      <a:lvl7pPr marL="914372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Verdana" pitchFamily="34" charset="0"/>
        </a:defRPr>
      </a:lvl7pPr>
      <a:lvl8pPr marL="1371557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Verdana" pitchFamily="34" charset="0"/>
        </a:defRPr>
      </a:lvl8pPr>
      <a:lvl9pPr marL="1828744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Verdana" pitchFamily="34" charset="0"/>
        </a:defRPr>
      </a:lvl9pPr>
    </p:titleStyle>
    <p:bodyStyle>
      <a:lvl1pPr marL="342889" indent="-342889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336699"/>
          </a:solidFill>
          <a:latin typeface="+mn-lt"/>
          <a:ea typeface="+mn-ea"/>
          <a:cs typeface="+mn-cs"/>
        </a:defRPr>
      </a:lvl1pPr>
      <a:lvl2pPr marL="742927" indent="-285741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336699"/>
          </a:solidFill>
          <a:latin typeface="+mn-lt"/>
        </a:defRPr>
      </a:lvl2pPr>
      <a:lvl3pPr marL="1142965" indent="-22859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336699"/>
          </a:solidFill>
          <a:latin typeface="+mn-lt"/>
        </a:defRPr>
      </a:lvl3pPr>
      <a:lvl4pPr marL="1600150" indent="-22859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336699"/>
          </a:solidFill>
          <a:latin typeface="+mn-lt"/>
        </a:defRPr>
      </a:lvl4pPr>
      <a:lvl5pPr marL="2057337" indent="-22859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336699"/>
          </a:solidFill>
          <a:latin typeface="+mn-lt"/>
        </a:defRPr>
      </a:lvl5pPr>
      <a:lvl6pPr marL="2514522" indent="-228593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336699"/>
          </a:solidFill>
          <a:latin typeface="+mn-lt"/>
        </a:defRPr>
      </a:lvl6pPr>
      <a:lvl7pPr marL="2971709" indent="-228593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336699"/>
          </a:solidFill>
          <a:latin typeface="+mn-lt"/>
        </a:defRPr>
      </a:lvl7pPr>
      <a:lvl8pPr marL="3428894" indent="-228593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336699"/>
          </a:solidFill>
          <a:latin typeface="+mn-lt"/>
        </a:defRPr>
      </a:lvl8pPr>
      <a:lvl9pPr marL="3886081" indent="-228593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336699"/>
          </a:solidFill>
          <a:latin typeface="+mn-lt"/>
        </a:defRPr>
      </a:lvl9pPr>
    </p:bodyStyle>
    <p:otherStyle>
      <a:defPPr>
        <a:defRPr lang="en-US"/>
      </a:defPPr>
      <a:lvl1pPr marL="0" algn="l" defTabSz="9143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5" algn="l" defTabSz="9143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2" algn="l" defTabSz="9143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57" algn="l" defTabSz="9143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44" algn="l" defTabSz="9143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29" algn="l" defTabSz="9143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15" algn="l" defTabSz="9143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01" algn="l" defTabSz="9143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87" algn="l" defTabSz="9143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acea.ec.europa.eu/erasmus-plus/library/scholarships-catalogue_en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eacea.ec.europa.eu/erasmus-plus/funding/capacity-building-higher-education-2018_en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Relationship Id="rId9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://de.freepik.com/index.php?goto=27&amp;opciondownload=4&amp;id=aHR0cDovL3d3dy5lYXN5dmVjdG9ycy5jb20vYnJvd3NlL290aGVyLzE4YTYxMGVkYjA1YWQzNzgwOTA3NzhkNzRlNzQ0OWJiLWxpZ2h0LWJ1bGItY2xpcC1hcnQ=&amp;fileid=382672" TargetMode="External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12" Type="http://schemas.openxmlformats.org/officeDocument/2006/relationships/image" Target="../media/image4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11" Type="http://schemas.openxmlformats.org/officeDocument/2006/relationships/image" Target="../media/image46.jpg"/><Relationship Id="rId5" Type="http://schemas.openxmlformats.org/officeDocument/2006/relationships/diagramQuickStyle" Target="../diagrams/quickStyle5.xml"/><Relationship Id="rId10" Type="http://schemas.openxmlformats.org/officeDocument/2006/relationships/image" Target="../media/image40.jpeg"/><Relationship Id="rId4" Type="http://schemas.openxmlformats.org/officeDocument/2006/relationships/diagramLayout" Target="../diagrams/layout5.xml"/><Relationship Id="rId9" Type="http://schemas.openxmlformats.org/officeDocument/2006/relationships/image" Target="../media/image45.jpe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13" Type="http://schemas.microsoft.com/office/2007/relationships/diagramDrawing" Target="../diagrams/drawing7.xml"/><Relationship Id="rId18" Type="http://schemas.microsoft.com/office/2007/relationships/diagramDrawing" Target="../diagrams/drawing8.xml"/><Relationship Id="rId3" Type="http://schemas.openxmlformats.org/officeDocument/2006/relationships/image" Target="../media/image47.png"/><Relationship Id="rId7" Type="http://schemas.openxmlformats.org/officeDocument/2006/relationships/diagramColors" Target="../diagrams/colors6.xml"/><Relationship Id="rId12" Type="http://schemas.openxmlformats.org/officeDocument/2006/relationships/diagramColors" Target="../diagrams/colors7.xml"/><Relationship Id="rId17" Type="http://schemas.openxmlformats.org/officeDocument/2006/relationships/diagramColors" Target="../diagrams/colors8.xml"/><Relationship Id="rId2" Type="http://schemas.openxmlformats.org/officeDocument/2006/relationships/notesSlide" Target="../notesSlides/notesSlide12.xml"/><Relationship Id="rId16" Type="http://schemas.openxmlformats.org/officeDocument/2006/relationships/diagramQuickStyle" Target="../diagrams/quickStyle8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6.xml"/><Relationship Id="rId11" Type="http://schemas.openxmlformats.org/officeDocument/2006/relationships/diagramQuickStyle" Target="../diagrams/quickStyle7.xml"/><Relationship Id="rId5" Type="http://schemas.openxmlformats.org/officeDocument/2006/relationships/diagramLayout" Target="../diagrams/layout6.xml"/><Relationship Id="rId15" Type="http://schemas.openxmlformats.org/officeDocument/2006/relationships/diagramLayout" Target="../diagrams/layout8.xml"/><Relationship Id="rId10" Type="http://schemas.openxmlformats.org/officeDocument/2006/relationships/diagramLayout" Target="../diagrams/layout7.xml"/><Relationship Id="rId19" Type="http://schemas.openxmlformats.org/officeDocument/2006/relationships/image" Target="../media/image48.png"/><Relationship Id="rId4" Type="http://schemas.openxmlformats.org/officeDocument/2006/relationships/diagramData" Target="../diagrams/data6.xml"/><Relationship Id="rId9" Type="http://schemas.openxmlformats.org/officeDocument/2006/relationships/diagramData" Target="../diagrams/data7.xml"/><Relationship Id="rId14" Type="http://schemas.openxmlformats.org/officeDocument/2006/relationships/diagramData" Target="../diagrams/data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1.xml"/><Relationship Id="rId13" Type="http://schemas.openxmlformats.org/officeDocument/2006/relationships/diagramData" Target="../diagrams/data12.xml"/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12" Type="http://schemas.microsoft.com/office/2007/relationships/diagramDrawing" Target="../diagrams/drawing11.xml"/><Relationship Id="rId17" Type="http://schemas.microsoft.com/office/2007/relationships/diagramDrawing" Target="../diagrams/drawing12.xml"/><Relationship Id="rId2" Type="http://schemas.openxmlformats.org/officeDocument/2006/relationships/notesSlide" Target="../notesSlides/notesSlide14.xml"/><Relationship Id="rId16" Type="http://schemas.openxmlformats.org/officeDocument/2006/relationships/diagramColors" Target="../diagrams/colors1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0.xml"/><Relationship Id="rId11" Type="http://schemas.openxmlformats.org/officeDocument/2006/relationships/diagramColors" Target="../diagrams/colors11.xml"/><Relationship Id="rId5" Type="http://schemas.openxmlformats.org/officeDocument/2006/relationships/diagramQuickStyle" Target="../diagrams/quickStyle10.xml"/><Relationship Id="rId15" Type="http://schemas.openxmlformats.org/officeDocument/2006/relationships/diagramQuickStyle" Target="../diagrams/quickStyle12.xml"/><Relationship Id="rId10" Type="http://schemas.openxmlformats.org/officeDocument/2006/relationships/diagramQuickStyle" Target="../diagrams/quickStyle11.xml"/><Relationship Id="rId4" Type="http://schemas.openxmlformats.org/officeDocument/2006/relationships/diagramLayout" Target="../diagrams/layout10.xml"/><Relationship Id="rId9" Type="http://schemas.openxmlformats.org/officeDocument/2006/relationships/diagramLayout" Target="../diagrams/layout11.xml"/><Relationship Id="rId14" Type="http://schemas.openxmlformats.org/officeDocument/2006/relationships/diagramLayout" Target="../diagrams/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0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Relationship Id="rId9" Type="http://schemas.openxmlformats.org/officeDocument/2006/relationships/image" Target="../media/image5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7.png"/></Relationships>
</file>

<file path=ppt/slides/_rels/slide3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5.xml"/><Relationship Id="rId3" Type="http://schemas.openxmlformats.org/officeDocument/2006/relationships/image" Target="../media/image57.png"/><Relationship Id="rId7" Type="http://schemas.openxmlformats.org/officeDocument/2006/relationships/diagramColors" Target="../diagrams/colors15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15.xml"/><Relationship Id="rId5" Type="http://schemas.openxmlformats.org/officeDocument/2006/relationships/diagramLayout" Target="../diagrams/layout15.xml"/><Relationship Id="rId4" Type="http://schemas.openxmlformats.org/officeDocument/2006/relationships/diagramData" Target="../diagrams/data1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eacea.ec.europa.eu/erasmus-plus/actions/key-action-2-cooperation-for-innovation-and-exchange-good-practices/capacity-0_en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acea.ec.europa.eu/erasmus-plus/funding/capacity-building-higher-education-2018_en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5B027C-93A6-44E0-ADC4-5AE2A65A4364}" type="slidenum">
              <a:rPr lang="en-GB" smtClean="0"/>
              <a:pPr>
                <a:defRPr/>
              </a:pPr>
              <a:t>1</a:t>
            </a:fld>
            <a:endParaRPr lang="en-GB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25" y="315311"/>
            <a:ext cx="9054890" cy="5943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99579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5B027C-93A6-44E0-ADC4-5AE2A65A4364}" type="slidenum">
              <a:rPr lang="en-GB" smtClean="0"/>
              <a:pPr>
                <a:defRPr/>
              </a:pPr>
              <a:t>2</a:t>
            </a:fld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740979" y="1720840"/>
            <a:ext cx="890751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rgbClr val="FFC000"/>
                </a:solidFill>
              </a:rPr>
              <a:t>PROGRAMAS</a:t>
            </a:r>
          </a:p>
          <a:p>
            <a:endParaRPr lang="es-ES" b="1" dirty="0">
              <a:solidFill>
                <a:srgbClr val="FFC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b="1" dirty="0">
                <a:solidFill>
                  <a:srgbClr val="FFC000"/>
                </a:solidFill>
              </a:rPr>
              <a:t>JEAN MONNET </a:t>
            </a:r>
            <a:endParaRPr lang="es-ES" b="1" dirty="0" smtClean="0">
              <a:solidFill>
                <a:srgbClr val="FFC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b="1" dirty="0">
              <a:solidFill>
                <a:srgbClr val="FFC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b="1" dirty="0" smtClean="0">
                <a:solidFill>
                  <a:srgbClr val="FFC000"/>
                </a:solidFill>
              </a:rPr>
              <a:t>ERASMUS </a:t>
            </a:r>
            <a:r>
              <a:rPr lang="es-ES" b="1" dirty="0">
                <a:solidFill>
                  <a:srgbClr val="FFC000"/>
                </a:solidFill>
              </a:rPr>
              <a:t>MUNDUS </a:t>
            </a:r>
            <a:r>
              <a:rPr lang="es-ES" b="1" dirty="0" smtClean="0">
                <a:solidFill>
                  <a:srgbClr val="FFC000"/>
                </a:solidFill>
              </a:rPr>
              <a:t>TÍTULOS CONJUNTOS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b="1" dirty="0">
              <a:solidFill>
                <a:srgbClr val="FFC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b="1" dirty="0">
                <a:solidFill>
                  <a:srgbClr val="FFC000"/>
                </a:solidFill>
              </a:rPr>
              <a:t>MOVILIDAD DE </a:t>
            </a:r>
            <a:r>
              <a:rPr lang="es-ES" b="1" dirty="0" smtClean="0">
                <a:solidFill>
                  <a:srgbClr val="FFC000"/>
                </a:solidFill>
              </a:rPr>
              <a:t>CRÉDITOS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b="1" dirty="0">
              <a:solidFill>
                <a:srgbClr val="FFC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b="1" dirty="0" smtClean="0">
                <a:solidFill>
                  <a:srgbClr val="FFC000"/>
                </a:solidFill>
              </a:rPr>
              <a:t>CAPACITY BUILDING </a:t>
            </a:r>
            <a:r>
              <a:rPr lang="es-ES" b="1" dirty="0">
                <a:solidFill>
                  <a:srgbClr val="FFC000"/>
                </a:solidFill>
              </a:rPr>
              <a:t>(DESARROLLO DE CAPACIDADES</a:t>
            </a:r>
            <a:r>
              <a:rPr lang="es-ES" b="1" dirty="0" smtClean="0">
                <a:solidFill>
                  <a:srgbClr val="FFC000"/>
                </a:solidFill>
              </a:rPr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b="1" dirty="0">
              <a:solidFill>
                <a:srgbClr val="FFC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b="1" dirty="0" smtClean="0">
              <a:solidFill>
                <a:srgbClr val="FFC000"/>
              </a:solidFill>
            </a:endParaRPr>
          </a:p>
        </p:txBody>
      </p:sp>
      <p:pic>
        <p:nvPicPr>
          <p:cNvPr id="7170" name="Picture 1" descr="image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512" y="368240"/>
            <a:ext cx="1643226" cy="1118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542800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5B027C-93A6-44E0-ADC4-5AE2A65A4364}" type="slidenum">
              <a:rPr lang="en-GB" smtClean="0"/>
              <a:pPr>
                <a:defRPr/>
              </a:pPr>
              <a:t>3</a:t>
            </a:fld>
            <a:endParaRPr lang="en-GB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174" y="2587187"/>
            <a:ext cx="8891751" cy="3876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1" descr="image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108" y="409736"/>
            <a:ext cx="2092543" cy="1252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2822028" y="630621"/>
            <a:ext cx="6053958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dirty="0" smtClean="0">
                <a:solidFill>
                  <a:srgbClr val="FFC000"/>
                </a:solidFill>
              </a:rPr>
              <a:t>JEAN MONNET</a:t>
            </a:r>
          </a:p>
          <a:p>
            <a:pPr algn="ctr"/>
            <a:endParaRPr lang="es-ES" b="1" dirty="0">
              <a:solidFill>
                <a:srgbClr val="FFC000"/>
              </a:solidFill>
            </a:endParaRPr>
          </a:p>
          <a:p>
            <a:pPr algn="ctr"/>
            <a:r>
              <a:rPr lang="es-ES" b="1" dirty="0" smtClean="0">
                <a:solidFill>
                  <a:srgbClr val="FFC000"/>
                </a:solidFill>
              </a:rPr>
              <a:t>OBJETIVOS </a:t>
            </a:r>
          </a:p>
          <a:p>
            <a:endParaRPr lang="es-ES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441779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5B027C-93A6-44E0-ADC4-5AE2A65A4364}" type="slidenum">
              <a:rPr lang="en-GB" smtClean="0"/>
              <a:pPr>
                <a:defRPr/>
              </a:pPr>
              <a:t>4</a:t>
            </a:fld>
            <a:endParaRPr lang="en-GB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760" y="1135115"/>
            <a:ext cx="9354596" cy="5281450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5277" y="102476"/>
            <a:ext cx="3786188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337486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5B027C-93A6-44E0-ADC4-5AE2A65A4364}" type="slidenum">
              <a:rPr lang="en-GB" smtClean="0"/>
              <a:pPr>
                <a:defRPr/>
              </a:pPr>
              <a:t>5</a:t>
            </a:fld>
            <a:endParaRPr lang="en-GB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820" y="1210888"/>
            <a:ext cx="9079021" cy="5016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9608" y="195701"/>
            <a:ext cx="3786188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159967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493175"/>
            <a:ext cx="8915400" cy="1143000"/>
          </a:xfrm>
        </p:spPr>
        <p:txBody>
          <a:bodyPr/>
          <a:lstStyle/>
          <a:p>
            <a:pPr algn="ctr"/>
            <a:r>
              <a:rPr lang="fr-BE" sz="3900" kern="12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ECSquareSansPro-Bold"/>
                <a:cs typeface="Aharoni" panose="02010803020104030203" pitchFamily="2" charset="-79"/>
              </a:rPr>
              <a:t>18 </a:t>
            </a:r>
            <a:r>
              <a:rPr lang="fr-BE" sz="3900" kern="12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ECSquareSansPro-Bold"/>
                <a:cs typeface="Aharoni" panose="02010803020104030203" pitchFamily="2" charset="-79"/>
              </a:rPr>
              <a:t>proyectos</a:t>
            </a:r>
            <a:r>
              <a:rPr lang="fr-BE" sz="3900" kern="12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ECSquareSansPro-Bold"/>
                <a:cs typeface="Aharoni" panose="02010803020104030203" pitchFamily="2" charset="-79"/>
              </a:rPr>
              <a:t> </a:t>
            </a:r>
            <a:r>
              <a:rPr lang="fr-BE" sz="3900" kern="12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ECSquareSansPro-Bold"/>
                <a:cs typeface="Aharoni" panose="02010803020104030203" pitchFamily="2" charset="-79"/>
              </a:rPr>
              <a:t>seleccionados</a:t>
            </a:r>
            <a:r>
              <a:rPr lang="fr-BE" sz="3900" kern="12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ECSquareSansPro-Bold"/>
                <a:cs typeface="Aharoni" panose="02010803020104030203" pitchFamily="2" charset="-79"/>
              </a:rPr>
              <a:t> </a:t>
            </a:r>
            <a:br>
              <a:rPr lang="fr-BE" sz="3900" kern="12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ECSquareSansPro-Bold"/>
                <a:cs typeface="Aharoni" panose="02010803020104030203" pitchFamily="2" charset="-79"/>
              </a:rPr>
            </a:br>
            <a:r>
              <a:rPr lang="fr-BE" sz="3900" kern="1200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ECSquareSansPro-Bold"/>
                <a:cs typeface="Aharoni" panose="02010803020104030203" pitchFamily="2" charset="-79"/>
              </a:rPr>
              <a:t>América</a:t>
            </a:r>
            <a:r>
              <a:rPr lang="fr-BE" sz="3900" kern="12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ECSquareSansPro-Bold"/>
                <a:cs typeface="Aharoni" panose="02010803020104030203" pitchFamily="2" charset="-79"/>
              </a:rPr>
              <a:t> Latina y Caribe (2014-17)</a:t>
            </a:r>
            <a:endParaRPr lang="en-GB" sz="3900" kern="12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ECSquareSansPro-Bold"/>
              <a:cs typeface="Aharoni" panose="02010803020104030203" pitchFamily="2" charset="-79"/>
            </a:endParaRP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813061484"/>
              </p:ext>
            </p:extLst>
          </p:nvPr>
        </p:nvGraphicFramePr>
        <p:xfrm>
          <a:off x="495300" y="2173817"/>
          <a:ext cx="4377444" cy="39518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" name="Content Placeholder 8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334270493"/>
              </p:ext>
            </p:extLst>
          </p:nvPr>
        </p:nvGraphicFramePr>
        <p:xfrm>
          <a:off x="5033259" y="2173817"/>
          <a:ext cx="4377442" cy="39518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242527107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5B027C-93A6-44E0-ADC4-5AE2A65A4364}" type="slidenum">
              <a:rPr lang="en-GB" smtClean="0"/>
              <a:pPr>
                <a:defRPr/>
              </a:pPr>
              <a:t>7</a:t>
            </a:fld>
            <a:endParaRPr lang="en-GB"/>
          </a:p>
        </p:txBody>
      </p:sp>
      <p:grpSp>
        <p:nvGrpSpPr>
          <p:cNvPr id="9" name="Group 8"/>
          <p:cNvGrpSpPr/>
          <p:nvPr/>
        </p:nvGrpSpPr>
        <p:grpSpPr>
          <a:xfrm>
            <a:off x="600839" y="1382351"/>
            <a:ext cx="4160150" cy="5368874"/>
            <a:chOff x="72010" y="0"/>
            <a:chExt cx="4160150" cy="5368874"/>
          </a:xfrm>
        </p:grpSpPr>
        <p:sp>
          <p:nvSpPr>
            <p:cNvPr id="25" name="Rounded Rectangle 24"/>
            <p:cNvSpPr/>
            <p:nvPr/>
          </p:nvSpPr>
          <p:spPr>
            <a:xfrm>
              <a:off x="72010" y="0"/>
              <a:ext cx="4160150" cy="5368874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dk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6" name="Rounded Rectangle 4"/>
            <p:cNvSpPr/>
            <p:nvPr/>
          </p:nvSpPr>
          <p:spPr>
            <a:xfrm>
              <a:off x="72010" y="0"/>
              <a:ext cx="4160150" cy="16106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altLang="en-US" sz="2800" b="1" kern="12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Movilidad de </a:t>
              </a:r>
              <a:r>
                <a:rPr lang="en-GB" altLang="en-US" sz="2800" b="1" kern="1200" dirty="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créditos</a:t>
              </a:r>
              <a:endParaRPr lang="en-GB" sz="2800" kern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1016854" y="2168957"/>
            <a:ext cx="3328120" cy="562739"/>
            <a:chOff x="420339" y="1424394"/>
            <a:chExt cx="3328120" cy="562739"/>
          </a:xfrm>
        </p:grpSpPr>
        <p:sp>
          <p:nvSpPr>
            <p:cNvPr id="23" name="Rounded Rectangle 22"/>
            <p:cNvSpPr/>
            <p:nvPr/>
          </p:nvSpPr>
          <p:spPr>
            <a:xfrm>
              <a:off x="420339" y="1424394"/>
              <a:ext cx="3328120" cy="56273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" name="Rounded Rectangle 6"/>
            <p:cNvSpPr/>
            <p:nvPr/>
          </p:nvSpPr>
          <p:spPr>
            <a:xfrm>
              <a:off x="436821" y="1440876"/>
              <a:ext cx="3295156" cy="52977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45720" rIns="60960" bIns="4572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altLang="en-US" sz="2400" kern="1200" dirty="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Becas</a:t>
              </a:r>
              <a:endParaRPr lang="en-GB" sz="2400" kern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016854" y="2853814"/>
            <a:ext cx="3328120" cy="2782834"/>
            <a:chOff x="420339" y="2109251"/>
            <a:chExt cx="3328120" cy="2782834"/>
          </a:xfrm>
        </p:grpSpPr>
        <p:sp>
          <p:nvSpPr>
            <p:cNvPr id="21" name="Rounded Rectangle 20"/>
            <p:cNvSpPr/>
            <p:nvPr/>
          </p:nvSpPr>
          <p:spPr>
            <a:xfrm>
              <a:off x="420339" y="2109251"/>
              <a:ext cx="3328120" cy="2782834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903533"/>
                <a:satOff val="33333"/>
                <a:lumOff val="-4902"/>
                <a:alphaOff val="0"/>
              </a:schemeClr>
            </a:fillRef>
            <a:effectRef idx="0">
              <a:schemeClr val="accent3">
                <a:hueOff val="903533"/>
                <a:satOff val="33333"/>
                <a:lumOff val="-4902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Rounded Rectangle 8"/>
            <p:cNvSpPr/>
            <p:nvPr/>
          </p:nvSpPr>
          <p:spPr>
            <a:xfrm>
              <a:off x="501845" y="2190757"/>
              <a:ext cx="3165108" cy="261982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45720" rIns="60960" bIns="4572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BE" altLang="en-US" sz="2400" kern="1200" dirty="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Periodos</a:t>
              </a:r>
              <a:r>
                <a:rPr lang="fr-BE" altLang="en-US" sz="2400" kern="12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de </a:t>
              </a:r>
              <a:r>
                <a:rPr lang="fr-BE" altLang="en-US" sz="2400" kern="1200" dirty="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estudio</a:t>
              </a:r>
              <a:r>
                <a:rPr lang="fr-BE" altLang="en-US" sz="2400" kern="12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de </a:t>
              </a:r>
              <a:r>
                <a:rPr lang="fr-BE" altLang="en-US" sz="2400" kern="1200" dirty="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corta</a:t>
              </a:r>
              <a:r>
                <a:rPr lang="fr-BE" altLang="en-US" sz="2400" kern="12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fr-BE" altLang="en-US" sz="2400" kern="1200" dirty="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duración</a:t>
              </a:r>
              <a:r>
                <a:rPr lang="fr-BE" altLang="en-US" sz="2400" kern="12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que </a:t>
              </a:r>
              <a:r>
                <a:rPr lang="fr-BE" altLang="en-US" sz="2400" kern="1200" dirty="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contarán</a:t>
              </a:r>
              <a:r>
                <a:rPr lang="fr-BE" altLang="en-US" sz="2400" kern="12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para la </a:t>
              </a:r>
              <a:r>
                <a:rPr lang="fr-BE" altLang="en-US" sz="2400" kern="1200" dirty="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obtención</a:t>
              </a:r>
              <a:r>
                <a:rPr lang="fr-BE" altLang="en-US" sz="2400" kern="12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fr-BE" altLang="en-US" sz="2400" kern="1200" dirty="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del</a:t>
              </a:r>
              <a:r>
                <a:rPr lang="fr-BE" altLang="en-US" sz="2400" kern="12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fr-BE" altLang="en-US" sz="2400" kern="1200" dirty="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título</a:t>
              </a:r>
              <a:r>
                <a:rPr lang="fr-BE" altLang="en-US" sz="2400" kern="12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fr-BE" altLang="en-US" sz="2400" kern="1200" dirty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en la </a:t>
              </a:r>
              <a:r>
                <a:rPr lang="fr-BE" altLang="en-US" sz="2400" kern="1200" dirty="0" err="1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universidad</a:t>
              </a:r>
              <a:r>
                <a:rPr lang="fr-BE" altLang="en-US" sz="2400" kern="1200" dirty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fr-BE" altLang="en-US" sz="2400" kern="12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de </a:t>
              </a:r>
              <a:r>
                <a:rPr lang="fr-BE" altLang="en-US" sz="2400" kern="1200" dirty="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origen</a:t>
              </a:r>
              <a:endParaRPr lang="en-GB" sz="2400" kern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5108511" y="1098572"/>
            <a:ext cx="4160150" cy="5368874"/>
            <a:chOff x="4480810" y="0"/>
            <a:chExt cx="4160150" cy="5368874"/>
          </a:xfrm>
        </p:grpSpPr>
        <p:sp>
          <p:nvSpPr>
            <p:cNvPr id="19" name="Rounded Rectangle 18"/>
            <p:cNvSpPr/>
            <p:nvPr/>
          </p:nvSpPr>
          <p:spPr>
            <a:xfrm>
              <a:off x="4480810" y="0"/>
              <a:ext cx="4160150" cy="5368874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dk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0" name="Rounded Rectangle 10"/>
            <p:cNvSpPr/>
            <p:nvPr/>
          </p:nvSpPr>
          <p:spPr>
            <a:xfrm>
              <a:off x="4480810" y="0"/>
              <a:ext cx="4160150" cy="16106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BE" altLang="en-US" sz="2800" b="1" kern="1200" dirty="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Títulos</a:t>
              </a:r>
              <a:r>
                <a:rPr lang="fr-BE" altLang="en-US" sz="2800" b="1" kern="12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fr-BE" altLang="en-US" sz="2800" b="1" kern="1200" dirty="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conjuntos</a:t>
              </a:r>
              <a:r>
                <a:rPr lang="fr-BE" altLang="en-US" sz="2800" b="1" kern="12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Erasmus </a:t>
              </a:r>
              <a:r>
                <a:rPr lang="fr-BE" altLang="en-US" sz="2800" b="1" kern="1200" dirty="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Mundus</a:t>
              </a:r>
              <a:endParaRPr lang="en-GB" sz="2800" kern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5506144" y="2585546"/>
            <a:ext cx="3328120" cy="2490951"/>
            <a:chOff x="4892501" y="1357223"/>
            <a:chExt cx="3328120" cy="2618101"/>
          </a:xfrm>
        </p:grpSpPr>
        <p:sp>
          <p:nvSpPr>
            <p:cNvPr id="17" name="Rounded Rectangle 16"/>
            <p:cNvSpPr/>
            <p:nvPr/>
          </p:nvSpPr>
          <p:spPr>
            <a:xfrm>
              <a:off x="4892501" y="1357223"/>
              <a:ext cx="3328120" cy="2618101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1807066"/>
                <a:satOff val="66667"/>
                <a:lumOff val="-9804"/>
                <a:alphaOff val="0"/>
              </a:schemeClr>
            </a:fillRef>
            <a:effectRef idx="0">
              <a:schemeClr val="accent3">
                <a:hueOff val="1807066"/>
                <a:satOff val="66667"/>
                <a:lumOff val="-9804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Rounded Rectangle 12"/>
            <p:cNvSpPr/>
            <p:nvPr/>
          </p:nvSpPr>
          <p:spPr>
            <a:xfrm>
              <a:off x="4969183" y="1433905"/>
              <a:ext cx="3174756" cy="246473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45720" rIns="60960" bIns="4572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BE" altLang="en-US" sz="2400" kern="12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Una </a:t>
              </a:r>
              <a:r>
                <a:rPr lang="fr-BE" altLang="en-US" sz="2400" kern="1200" dirty="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titulación</a:t>
              </a:r>
              <a:r>
                <a:rPr lang="fr-BE" altLang="en-US" sz="2400" kern="12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fr-BE" altLang="en-US" sz="2400" kern="1200" dirty="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completa</a:t>
              </a:r>
              <a:r>
                <a:rPr lang="fr-BE" altLang="en-US" sz="2400" kern="12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fr-BE" altLang="en-US" sz="2400" kern="1200" dirty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de </a:t>
              </a:r>
              <a:r>
                <a:rPr lang="fr-BE" altLang="en-US" sz="2400" kern="1200" dirty="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Máster</a:t>
              </a:r>
              <a:r>
                <a:rPr lang="fr-BE" altLang="en-US" sz="2400" kern="12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(</a:t>
              </a:r>
              <a:r>
                <a:rPr lang="fr-BE" altLang="en-US" sz="2400" kern="1200" dirty="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Maestría</a:t>
              </a:r>
              <a:r>
                <a:rPr lang="fr-BE" altLang="en-US" sz="2400" kern="12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) con </a:t>
              </a:r>
              <a:r>
                <a:rPr lang="fr-BE" altLang="en-US" sz="2400" kern="1200" dirty="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periodos</a:t>
              </a:r>
              <a:r>
                <a:rPr lang="fr-BE" altLang="en-US" sz="2400" kern="12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de </a:t>
              </a:r>
              <a:r>
                <a:rPr lang="fr-BE" altLang="en-US" sz="2400" kern="1200" dirty="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estudio</a:t>
              </a:r>
              <a:r>
                <a:rPr lang="fr-BE" altLang="en-US" sz="2400" kern="12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en dos o </a:t>
              </a:r>
              <a:r>
                <a:rPr lang="fr-BE" altLang="en-US" sz="2400" kern="1200" dirty="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más</a:t>
              </a:r>
              <a:r>
                <a:rPr lang="fr-BE" altLang="en-US" sz="2400" kern="1200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fr-BE" altLang="en-US" sz="2400" kern="1200" dirty="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universidades</a:t>
              </a:r>
              <a:endParaRPr lang="en-GB" sz="2400" kern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5419271" y="5510873"/>
            <a:ext cx="3328120" cy="584798"/>
            <a:chOff x="4892501" y="4198640"/>
            <a:chExt cx="3328120" cy="584798"/>
          </a:xfrm>
        </p:grpSpPr>
        <p:sp>
          <p:nvSpPr>
            <p:cNvPr id="15" name="Rounded Rectangle 14"/>
            <p:cNvSpPr/>
            <p:nvPr/>
          </p:nvSpPr>
          <p:spPr>
            <a:xfrm>
              <a:off x="4892501" y="4198640"/>
              <a:ext cx="3328120" cy="584798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2710599"/>
                <a:satOff val="100000"/>
                <a:lumOff val="-14706"/>
                <a:alphaOff val="0"/>
              </a:schemeClr>
            </a:fillRef>
            <a:effectRef idx="0">
              <a:schemeClr val="accent3">
                <a:hueOff val="2710599"/>
                <a:satOff val="100000"/>
                <a:lumOff val="-14706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Rounded Rectangle 14"/>
            <p:cNvSpPr/>
            <p:nvPr/>
          </p:nvSpPr>
          <p:spPr>
            <a:xfrm>
              <a:off x="4909629" y="4215768"/>
              <a:ext cx="3293864" cy="55054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45720" rIns="60960" bIns="4572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altLang="en-US" sz="2400" kern="1200" dirty="0" err="1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Becas</a:t>
              </a:r>
              <a:endParaRPr lang="en-GB" sz="2400" kern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sp>
        <p:nvSpPr>
          <p:cNvPr id="27" name="Title 1"/>
          <p:cNvSpPr txBox="1">
            <a:spLocks/>
          </p:cNvSpPr>
          <p:nvPr/>
        </p:nvSpPr>
        <p:spPr>
          <a:xfrm>
            <a:off x="1403131" y="110359"/>
            <a:ext cx="8113108" cy="98821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336699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336699"/>
                </a:solidFill>
                <a:latin typeface="Verdan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336699"/>
                </a:solidFill>
                <a:latin typeface="Verdan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336699"/>
                </a:solidFill>
                <a:latin typeface="Verdan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336699"/>
                </a:solidFill>
                <a:latin typeface="Verdana" pitchFamily="34" charset="0"/>
              </a:defRPr>
            </a:lvl5pPr>
            <a:lvl6pPr marL="457185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Verdana" pitchFamily="34" charset="0"/>
              </a:defRPr>
            </a:lvl6pPr>
            <a:lvl7pPr marL="914372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Verdana" pitchFamily="34" charset="0"/>
              </a:defRPr>
            </a:lvl7pPr>
            <a:lvl8pPr marL="1371557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Verdana" pitchFamily="34" charset="0"/>
              </a:defRPr>
            </a:lvl8pPr>
            <a:lvl9pPr marL="1828744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algn="ctr"/>
            <a:r>
              <a:rPr lang="fr-BE" sz="3200" kern="1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ECSquareSansPro-Bold"/>
                <a:cs typeface="Aharoni" panose="02010803020104030203" pitchFamily="2" charset="-79"/>
              </a:rPr>
              <a:t>ERASMUS MUNDUS</a:t>
            </a:r>
          </a:p>
          <a:p>
            <a:pPr algn="ctr"/>
            <a:r>
              <a:rPr lang="fr-BE" sz="3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ECSquareSansPro-Bold"/>
                <a:cs typeface="Aharoni" panose="02010803020104030203" pitchFamily="2" charset="-79"/>
              </a:rPr>
              <a:t>MOVILIDAD DE CRÉDITOS</a:t>
            </a:r>
            <a:r>
              <a:rPr lang="fr-BE" sz="3200" kern="1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ECSquareSansPro-Bold"/>
                <a:cs typeface="Aharoni" panose="02010803020104030203" pitchFamily="2" charset="-79"/>
              </a:rPr>
              <a:t/>
            </a:r>
            <a:br>
              <a:rPr lang="fr-BE" sz="3200" kern="12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ECSquareSansPro-Bold"/>
                <a:cs typeface="Aharoni" panose="02010803020104030203" pitchFamily="2" charset="-79"/>
              </a:rPr>
            </a:br>
            <a:endParaRPr lang="en-GB" sz="3200" kern="12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ECSquareSansPro-Bold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05571804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5B027C-93A6-44E0-ADC4-5AE2A65A4364}" type="slidenum">
              <a:rPr lang="en-GB" smtClean="0"/>
              <a:pPr>
                <a:defRPr/>
              </a:pPr>
              <a:t>8</a:t>
            </a:fld>
            <a:endParaRPr lang="en-GB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558" y="547850"/>
            <a:ext cx="8639503" cy="5916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504545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5B027C-93A6-44E0-ADC4-5AE2A65A4364}" type="slidenum">
              <a:rPr lang="en-GB" smtClean="0"/>
              <a:pPr>
                <a:defRPr/>
              </a:pPr>
              <a:t>9</a:t>
            </a:fld>
            <a:endParaRPr lang="en-GB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331076" y="134938"/>
            <a:ext cx="8812924" cy="1331912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336699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336699"/>
                </a:solidFill>
                <a:latin typeface="Verdan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336699"/>
                </a:solidFill>
                <a:latin typeface="Verdan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336699"/>
                </a:solidFill>
                <a:latin typeface="Verdan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336699"/>
                </a:solidFill>
                <a:latin typeface="Verdana" pitchFamily="34" charset="0"/>
              </a:defRPr>
            </a:lvl5pPr>
            <a:lvl6pPr marL="457185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Verdana" pitchFamily="34" charset="0"/>
              </a:defRPr>
            </a:lvl6pPr>
            <a:lvl7pPr marL="914372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Verdana" pitchFamily="34" charset="0"/>
              </a:defRPr>
            </a:lvl7pPr>
            <a:lvl8pPr marL="1371557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Verdana" pitchFamily="34" charset="0"/>
              </a:defRPr>
            </a:lvl8pPr>
            <a:lvl9pPr marL="1828744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bg1"/>
                </a:solidFill>
                <a:latin typeface="Verdana" pitchFamily="34" charset="0"/>
              </a:defRPr>
            </a:lvl9pPr>
          </a:lstStyle>
          <a:p>
            <a:pPr defTabSz="1213934" eaLnBrk="1" hangingPunct="1">
              <a:defRPr/>
            </a:pPr>
            <a:r>
              <a:rPr lang="en-GB" altLang="en-US" sz="3700" kern="0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Movilidad</a:t>
            </a:r>
            <a:r>
              <a:rPr lang="en-GB" altLang="en-US" sz="3700" kern="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altLang="en-US" sz="3700" kern="0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internacional</a:t>
            </a:r>
            <a:r>
              <a:rPr lang="en-GB" altLang="en-US" sz="3700" kern="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de </a:t>
            </a:r>
            <a:r>
              <a:rPr lang="en-GB" altLang="en-US" sz="3700" kern="0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créditos</a:t>
            </a:r>
            <a:endParaRPr lang="en-GB" altLang="en-US" sz="3700" kern="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9" r="5809"/>
          <a:stretch>
            <a:fillRect/>
          </a:stretch>
        </p:blipFill>
        <p:spPr bwMode="auto">
          <a:xfrm>
            <a:off x="645727" y="1623704"/>
            <a:ext cx="4165305" cy="346699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345518" y="1059465"/>
            <a:ext cx="3782716" cy="5539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56" tIns="60928" rIns="121856" bIns="60928">
            <a:spAutoFit/>
          </a:bodyPr>
          <a:lstStyle>
            <a:lvl1pPr marL="455613" indent="-455613">
              <a:defRPr sz="7600" b="1">
                <a:solidFill>
                  <a:srgbClr val="FFD624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7600" b="1">
                <a:solidFill>
                  <a:srgbClr val="FFD624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7600" b="1">
                <a:solidFill>
                  <a:srgbClr val="FFD624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7600" b="1">
                <a:solidFill>
                  <a:srgbClr val="FFD624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7600" b="1">
                <a:solidFill>
                  <a:srgbClr val="FFD624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  <a:cs typeface="Arial" charset="0"/>
              </a:defRPr>
            </a:lvl9pPr>
          </a:lstStyle>
          <a:p>
            <a:pPr>
              <a:buFont typeface="Wingdings" pitchFamily="2" charset="2"/>
              <a:buChar char="ü"/>
            </a:pPr>
            <a:r>
              <a:rPr lang="en-GB" altLang="en-US" sz="3200" b="0" dirty="0">
                <a:solidFill>
                  <a:srgbClr val="FFFFFF"/>
                </a:solidFill>
              </a:rPr>
              <a:t>3-12 </a:t>
            </a:r>
            <a:r>
              <a:rPr lang="en-GB" altLang="en-US" sz="3200" b="0" dirty="0" err="1">
                <a:solidFill>
                  <a:srgbClr val="FFFFFF"/>
                </a:solidFill>
              </a:rPr>
              <a:t>meses</a:t>
            </a:r>
            <a:endParaRPr lang="en-GB" altLang="en-US" sz="3200" b="0" dirty="0">
              <a:solidFill>
                <a:srgbClr val="FFFFFF"/>
              </a:solidFill>
            </a:endParaRPr>
          </a:p>
          <a:p>
            <a:pPr>
              <a:buFont typeface="Wingdings" pitchFamily="2" charset="2"/>
              <a:buChar char="ü"/>
            </a:pPr>
            <a:endParaRPr lang="en-GB" altLang="en-US" sz="3200" b="0" dirty="0">
              <a:solidFill>
                <a:srgbClr val="FFFFFF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en-GB" altLang="en-US" sz="3200" b="0" dirty="0" err="1">
                <a:solidFill>
                  <a:srgbClr val="FFFFFF"/>
                </a:solidFill>
              </a:rPr>
              <a:t>Grado</a:t>
            </a:r>
            <a:r>
              <a:rPr lang="en-GB" altLang="en-US" sz="3200" b="0" dirty="0">
                <a:solidFill>
                  <a:srgbClr val="FFFFFF"/>
                </a:solidFill>
              </a:rPr>
              <a:t>, </a:t>
            </a:r>
            <a:r>
              <a:rPr lang="en-GB" altLang="en-US" sz="3200" b="0" dirty="0" err="1">
                <a:solidFill>
                  <a:srgbClr val="FFFFFF"/>
                </a:solidFill>
              </a:rPr>
              <a:t>Maestría</a:t>
            </a:r>
            <a:r>
              <a:rPr lang="en-GB" altLang="en-US" sz="3200" b="0" dirty="0">
                <a:solidFill>
                  <a:srgbClr val="FFFFFF"/>
                </a:solidFill>
              </a:rPr>
              <a:t> y </a:t>
            </a:r>
            <a:r>
              <a:rPr lang="en-GB" altLang="en-US" sz="3200" b="0" dirty="0" err="1">
                <a:solidFill>
                  <a:srgbClr val="FFFFFF"/>
                </a:solidFill>
              </a:rPr>
              <a:t>Doctorado</a:t>
            </a:r>
            <a:r>
              <a:rPr lang="en-GB" altLang="en-US" sz="3200" b="0" dirty="0">
                <a:solidFill>
                  <a:srgbClr val="FFFFFF"/>
                </a:solidFill>
              </a:rPr>
              <a:t> </a:t>
            </a:r>
          </a:p>
          <a:p>
            <a:pPr>
              <a:buFont typeface="Wingdings" pitchFamily="2" charset="2"/>
              <a:buChar char="ü"/>
            </a:pPr>
            <a:endParaRPr lang="en-GB" altLang="en-US" sz="3200" b="0" dirty="0">
              <a:solidFill>
                <a:srgbClr val="FFFFFF"/>
              </a:solidFill>
            </a:endParaRPr>
          </a:p>
          <a:p>
            <a:pPr>
              <a:buFont typeface="Wingdings" pitchFamily="2" charset="2"/>
              <a:buChar char="ü"/>
            </a:pPr>
            <a:endParaRPr lang="en-GB" altLang="en-US" sz="3200" b="0" dirty="0">
              <a:solidFill>
                <a:srgbClr val="FFFFFF"/>
              </a:solidFill>
            </a:endParaRPr>
          </a:p>
          <a:p>
            <a:pPr eaLnBrk="1" hangingPunct="1">
              <a:spcAft>
                <a:spcPts val="1600"/>
              </a:spcAft>
              <a:buFont typeface="Wingdings" pitchFamily="2" charset="2"/>
              <a:buChar char="ü"/>
            </a:pPr>
            <a:r>
              <a:rPr lang="fr-BE" altLang="en-US" sz="3200" b="0" dirty="0" err="1" smtClean="0">
                <a:solidFill>
                  <a:srgbClr val="FFFFFF"/>
                </a:solidFill>
              </a:rPr>
              <a:t>Prácticas</a:t>
            </a:r>
            <a:r>
              <a:rPr lang="fr-BE" altLang="en-US" sz="3200" b="0" dirty="0" smtClean="0">
                <a:solidFill>
                  <a:srgbClr val="FFFFFF"/>
                </a:solidFill>
              </a:rPr>
              <a:t> </a:t>
            </a:r>
            <a:r>
              <a:rPr lang="fr-BE" altLang="en-US" sz="3200" b="0" dirty="0" err="1" smtClean="0">
                <a:solidFill>
                  <a:srgbClr val="FFFFFF"/>
                </a:solidFill>
              </a:rPr>
              <a:t>profesionales</a:t>
            </a:r>
            <a:r>
              <a:rPr lang="fr-BE" altLang="en-US" sz="3200" b="0" dirty="0" smtClean="0">
                <a:solidFill>
                  <a:srgbClr val="FFFFFF"/>
                </a:solidFill>
              </a:rPr>
              <a:t> </a:t>
            </a:r>
            <a:r>
              <a:rPr lang="fr-BE" altLang="en-US" sz="3200" b="0" dirty="0" err="1" smtClean="0">
                <a:solidFill>
                  <a:srgbClr val="FFFFFF"/>
                </a:solidFill>
              </a:rPr>
              <a:t>apartir</a:t>
            </a:r>
            <a:r>
              <a:rPr lang="fr-BE" altLang="en-US" sz="3200" b="0" dirty="0" smtClean="0">
                <a:solidFill>
                  <a:srgbClr val="FFFFFF"/>
                </a:solidFill>
              </a:rPr>
              <a:t> </a:t>
            </a:r>
            <a:r>
              <a:rPr lang="fr-BE" altLang="en-US" sz="3200" b="0" dirty="0" err="1" smtClean="0">
                <a:solidFill>
                  <a:srgbClr val="FFFFFF"/>
                </a:solidFill>
              </a:rPr>
              <a:t>del</a:t>
            </a:r>
            <a:r>
              <a:rPr lang="fr-BE" altLang="en-US" sz="3200" b="0" dirty="0" smtClean="0">
                <a:solidFill>
                  <a:srgbClr val="FFFFFF"/>
                </a:solidFill>
              </a:rPr>
              <a:t> 2018</a:t>
            </a:r>
            <a:r>
              <a:rPr lang="fr-BE" altLang="en-US" sz="3200" b="0" dirty="0">
                <a:solidFill>
                  <a:srgbClr val="FFFFFF"/>
                </a:solidFill>
              </a:rPr>
              <a:t>!</a:t>
            </a:r>
            <a:r>
              <a:rPr lang="en-GB" altLang="en-US" sz="3200" b="0" dirty="0">
                <a:solidFill>
                  <a:srgbClr val="FFFFFF"/>
                </a:solidFill>
              </a:rPr>
              <a:t> </a:t>
            </a:r>
            <a:endParaRPr lang="en-GB" altLang="en-US" sz="3200" b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675884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44"/>
          <p:cNvGrpSpPr>
            <a:grpSpLocks/>
          </p:cNvGrpSpPr>
          <p:nvPr/>
        </p:nvGrpSpPr>
        <p:grpSpPr bwMode="auto">
          <a:xfrm>
            <a:off x="4" y="1477410"/>
            <a:ext cx="9905997" cy="4713163"/>
            <a:chOff x="56" y="1006"/>
            <a:chExt cx="5634" cy="3048"/>
          </a:xfrm>
          <a:solidFill>
            <a:srgbClr val="FFC000">
              <a:alpha val="42000"/>
            </a:srgbClr>
          </a:solidFill>
        </p:grpSpPr>
        <p:sp>
          <p:nvSpPr>
            <p:cNvPr id="7" name="Freeform 6"/>
            <p:cNvSpPr>
              <a:spLocks noChangeAspect="1" noEditPoints="1"/>
            </p:cNvSpPr>
            <p:nvPr/>
          </p:nvSpPr>
          <p:spPr bwMode="auto">
            <a:xfrm>
              <a:off x="2489" y="1006"/>
              <a:ext cx="3201" cy="2883"/>
            </a:xfrm>
            <a:custGeom>
              <a:avLst/>
              <a:gdLst>
                <a:gd name="T0" fmla="*/ 3199 w 3062"/>
                <a:gd name="T1" fmla="*/ 2916 h 2758"/>
                <a:gd name="T2" fmla="*/ 3131 w 3062"/>
                <a:gd name="T3" fmla="*/ 2781 h 2758"/>
                <a:gd name="T4" fmla="*/ 3250 w 3062"/>
                <a:gd name="T5" fmla="*/ 2698 h 2758"/>
                <a:gd name="T6" fmla="*/ 3210 w 3062"/>
                <a:gd name="T7" fmla="*/ 2568 h 2758"/>
                <a:gd name="T8" fmla="*/ 4355 w 3062"/>
                <a:gd name="T9" fmla="*/ 629 h 2758"/>
                <a:gd name="T10" fmla="*/ 3688 w 3062"/>
                <a:gd name="T11" fmla="*/ 428 h 2758"/>
                <a:gd name="T12" fmla="*/ 3304 w 3062"/>
                <a:gd name="T13" fmla="*/ 358 h 2758"/>
                <a:gd name="T14" fmla="*/ 2996 w 3062"/>
                <a:gd name="T15" fmla="*/ 215 h 2758"/>
                <a:gd name="T16" fmla="*/ 2209 w 3062"/>
                <a:gd name="T17" fmla="*/ 448 h 2758"/>
                <a:gd name="T18" fmla="*/ 1961 w 3062"/>
                <a:gd name="T19" fmla="*/ 652 h 2758"/>
                <a:gd name="T20" fmla="*/ 1449 w 3062"/>
                <a:gd name="T21" fmla="*/ 783 h 2758"/>
                <a:gd name="T22" fmla="*/ 1257 w 3062"/>
                <a:gd name="T23" fmla="*/ 942 h 2758"/>
                <a:gd name="T24" fmla="*/ 1159 w 3062"/>
                <a:gd name="T25" fmla="*/ 629 h 2758"/>
                <a:gd name="T26" fmla="*/ 749 w 3062"/>
                <a:gd name="T27" fmla="*/ 721 h 2758"/>
                <a:gd name="T28" fmla="*/ 659 w 3062"/>
                <a:gd name="T29" fmla="*/ 1185 h 2758"/>
                <a:gd name="T30" fmla="*/ 799 w 3062"/>
                <a:gd name="T31" fmla="*/ 1111 h 2758"/>
                <a:gd name="T32" fmla="*/ 1050 w 3062"/>
                <a:gd name="T33" fmla="*/ 1140 h 2758"/>
                <a:gd name="T34" fmla="*/ 769 w 3062"/>
                <a:gd name="T35" fmla="*/ 1398 h 2758"/>
                <a:gd name="T36" fmla="*/ 602 w 3062"/>
                <a:gd name="T37" fmla="*/ 1405 h 2758"/>
                <a:gd name="T38" fmla="*/ 337 w 3062"/>
                <a:gd name="T39" fmla="*/ 1647 h 2758"/>
                <a:gd name="T40" fmla="*/ 244 w 3062"/>
                <a:gd name="T41" fmla="*/ 1970 h 2758"/>
                <a:gd name="T42" fmla="*/ 757 w 3062"/>
                <a:gd name="T43" fmla="*/ 1960 h 2758"/>
                <a:gd name="T44" fmla="*/ 850 w 3062"/>
                <a:gd name="T45" fmla="*/ 1876 h 2758"/>
                <a:gd name="T46" fmla="*/ 1114 w 3062"/>
                <a:gd name="T47" fmla="*/ 1982 h 2758"/>
                <a:gd name="T48" fmla="*/ 796 w 3062"/>
                <a:gd name="T49" fmla="*/ 2138 h 2758"/>
                <a:gd name="T50" fmla="*/ 283 w 3062"/>
                <a:gd name="T51" fmla="*/ 2017 h 2758"/>
                <a:gd name="T52" fmla="*/ 48 w 3062"/>
                <a:gd name="T53" fmla="*/ 2642 h 2758"/>
                <a:gd name="T54" fmla="*/ 583 w 3062"/>
                <a:gd name="T55" fmla="*/ 2798 h 2758"/>
                <a:gd name="T56" fmla="*/ 721 w 3062"/>
                <a:gd name="T57" fmla="*/ 3430 h 2758"/>
                <a:gd name="T58" fmla="*/ 1249 w 3062"/>
                <a:gd name="T59" fmla="*/ 3321 h 2758"/>
                <a:gd name="T60" fmla="*/ 1571 w 3062"/>
                <a:gd name="T61" fmla="*/ 2638 h 2758"/>
                <a:gd name="T62" fmla="*/ 1341 w 3062"/>
                <a:gd name="T63" fmla="*/ 2440 h 2758"/>
                <a:gd name="T64" fmla="*/ 1578 w 3062"/>
                <a:gd name="T65" fmla="*/ 2287 h 2758"/>
                <a:gd name="T66" fmla="*/ 2068 w 3062"/>
                <a:gd name="T67" fmla="*/ 2380 h 2758"/>
                <a:gd name="T68" fmla="*/ 2577 w 3062"/>
                <a:gd name="T69" fmla="*/ 2498 h 2758"/>
                <a:gd name="T70" fmla="*/ 2758 w 3062"/>
                <a:gd name="T71" fmla="*/ 2597 h 2758"/>
                <a:gd name="T72" fmla="*/ 3098 w 3062"/>
                <a:gd name="T73" fmla="*/ 2339 h 2758"/>
                <a:gd name="T74" fmla="*/ 3218 w 3062"/>
                <a:gd name="T75" fmla="*/ 1876 h 2758"/>
                <a:gd name="T76" fmla="*/ 3450 w 3062"/>
                <a:gd name="T77" fmla="*/ 1815 h 2758"/>
                <a:gd name="T78" fmla="*/ 3843 w 3062"/>
                <a:gd name="T79" fmla="*/ 1185 h 2758"/>
                <a:gd name="T80" fmla="*/ 4028 w 3062"/>
                <a:gd name="T81" fmla="*/ 1271 h 2758"/>
                <a:gd name="T82" fmla="*/ 4336 w 3062"/>
                <a:gd name="T83" fmla="*/ 1174 h 2758"/>
                <a:gd name="T84" fmla="*/ 1289 w 3062"/>
                <a:gd name="T85" fmla="*/ 1853 h 2758"/>
                <a:gd name="T86" fmla="*/ 1295 w 3062"/>
                <a:gd name="T87" fmla="*/ 1737 h 2758"/>
                <a:gd name="T88" fmla="*/ 1461 w 3062"/>
                <a:gd name="T89" fmla="*/ 1872 h 2758"/>
                <a:gd name="T90" fmla="*/ 1702 w 3062"/>
                <a:gd name="T91" fmla="*/ 391 h 2758"/>
                <a:gd name="T92" fmla="*/ 1613 w 3062"/>
                <a:gd name="T93" fmla="*/ 375 h 2758"/>
                <a:gd name="T94" fmla="*/ 178 w 3062"/>
                <a:gd name="T95" fmla="*/ 1468 h 2758"/>
                <a:gd name="T96" fmla="*/ 2703 w 3062"/>
                <a:gd name="T97" fmla="*/ 2894 h 2758"/>
                <a:gd name="T98" fmla="*/ 1536 w 3062"/>
                <a:gd name="T99" fmla="*/ 3189 h 2758"/>
                <a:gd name="T100" fmla="*/ 309 w 3062"/>
                <a:gd name="T101" fmla="*/ 1546 h 2758"/>
                <a:gd name="T102" fmla="*/ 307 w 3062"/>
                <a:gd name="T103" fmla="*/ 1254 h 2758"/>
                <a:gd name="T104" fmla="*/ 4445 w 3062"/>
                <a:gd name="T105" fmla="*/ 3933 h 2758"/>
                <a:gd name="T106" fmla="*/ 4294 w 3062"/>
                <a:gd name="T107" fmla="*/ 4108 h 2758"/>
                <a:gd name="T108" fmla="*/ 3444 w 3062"/>
                <a:gd name="T109" fmla="*/ 2076 h 2758"/>
                <a:gd name="T110" fmla="*/ 3629 w 3062"/>
                <a:gd name="T111" fmla="*/ 3082 h 2758"/>
                <a:gd name="T112" fmla="*/ 3458 w 3062"/>
                <a:gd name="T113" fmla="*/ 2901 h 2758"/>
                <a:gd name="T114" fmla="*/ 3554 w 3062"/>
                <a:gd name="T115" fmla="*/ 3186 h 2758"/>
                <a:gd name="T116" fmla="*/ 3061 w 3062"/>
                <a:gd name="T117" fmla="*/ 3647 h 2758"/>
                <a:gd name="T118" fmla="*/ 3794 w 3062"/>
                <a:gd name="T119" fmla="*/ 3861 h 2758"/>
                <a:gd name="T120" fmla="*/ 3690 w 3062"/>
                <a:gd name="T121" fmla="*/ 1421 h 2758"/>
                <a:gd name="T122" fmla="*/ 3709 w 3062"/>
                <a:gd name="T123" fmla="*/ 1826 h 2758"/>
                <a:gd name="T124" fmla="*/ 3590 w 3062"/>
                <a:gd name="T125" fmla="*/ 2026 h 2758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3062" h="2758">
                  <a:moveTo>
                    <a:pt x="1982" y="1630"/>
                  </a:moveTo>
                  <a:lnTo>
                    <a:pt x="1982" y="1630"/>
                  </a:lnTo>
                  <a:lnTo>
                    <a:pt x="1976" y="1628"/>
                  </a:lnTo>
                  <a:lnTo>
                    <a:pt x="1972" y="1630"/>
                  </a:lnTo>
                  <a:lnTo>
                    <a:pt x="1962" y="1640"/>
                  </a:lnTo>
                  <a:lnTo>
                    <a:pt x="1960" y="1644"/>
                  </a:lnTo>
                  <a:lnTo>
                    <a:pt x="1962" y="1650"/>
                  </a:lnTo>
                  <a:lnTo>
                    <a:pt x="1966" y="1652"/>
                  </a:lnTo>
                  <a:lnTo>
                    <a:pt x="1972" y="1650"/>
                  </a:lnTo>
                  <a:lnTo>
                    <a:pt x="1982" y="1640"/>
                  </a:lnTo>
                  <a:lnTo>
                    <a:pt x="1984" y="1634"/>
                  </a:lnTo>
                  <a:lnTo>
                    <a:pt x="1982" y="1630"/>
                  </a:lnTo>
                  <a:close/>
                  <a:moveTo>
                    <a:pt x="2112" y="1982"/>
                  </a:moveTo>
                  <a:lnTo>
                    <a:pt x="2112" y="1982"/>
                  </a:lnTo>
                  <a:lnTo>
                    <a:pt x="2116" y="1994"/>
                  </a:lnTo>
                  <a:lnTo>
                    <a:pt x="2120" y="2000"/>
                  </a:lnTo>
                  <a:lnTo>
                    <a:pt x="2122" y="2006"/>
                  </a:lnTo>
                  <a:lnTo>
                    <a:pt x="2122" y="2014"/>
                  </a:lnTo>
                  <a:lnTo>
                    <a:pt x="2122" y="2018"/>
                  </a:lnTo>
                  <a:lnTo>
                    <a:pt x="2124" y="2022"/>
                  </a:lnTo>
                  <a:lnTo>
                    <a:pt x="2126" y="2024"/>
                  </a:lnTo>
                  <a:lnTo>
                    <a:pt x="2128" y="2026"/>
                  </a:lnTo>
                  <a:lnTo>
                    <a:pt x="2130" y="2026"/>
                  </a:lnTo>
                  <a:lnTo>
                    <a:pt x="2134" y="2026"/>
                  </a:lnTo>
                  <a:lnTo>
                    <a:pt x="2140" y="2024"/>
                  </a:lnTo>
                  <a:lnTo>
                    <a:pt x="2142" y="2022"/>
                  </a:lnTo>
                  <a:lnTo>
                    <a:pt x="2142" y="2008"/>
                  </a:lnTo>
                  <a:lnTo>
                    <a:pt x="2142" y="1996"/>
                  </a:lnTo>
                  <a:lnTo>
                    <a:pt x="2144" y="1992"/>
                  </a:lnTo>
                  <a:lnTo>
                    <a:pt x="2146" y="1994"/>
                  </a:lnTo>
                  <a:lnTo>
                    <a:pt x="2148" y="2000"/>
                  </a:lnTo>
                  <a:lnTo>
                    <a:pt x="2158" y="2012"/>
                  </a:lnTo>
                  <a:lnTo>
                    <a:pt x="2166" y="2020"/>
                  </a:lnTo>
                  <a:lnTo>
                    <a:pt x="2172" y="2024"/>
                  </a:lnTo>
                  <a:lnTo>
                    <a:pt x="2180" y="2026"/>
                  </a:lnTo>
                  <a:lnTo>
                    <a:pt x="2184" y="2026"/>
                  </a:lnTo>
                  <a:lnTo>
                    <a:pt x="2186" y="2026"/>
                  </a:lnTo>
                  <a:lnTo>
                    <a:pt x="2188" y="2024"/>
                  </a:lnTo>
                  <a:lnTo>
                    <a:pt x="2190" y="2022"/>
                  </a:lnTo>
                  <a:lnTo>
                    <a:pt x="2188" y="2020"/>
                  </a:lnTo>
                  <a:lnTo>
                    <a:pt x="2186" y="2014"/>
                  </a:lnTo>
                  <a:lnTo>
                    <a:pt x="2176" y="2002"/>
                  </a:lnTo>
                  <a:lnTo>
                    <a:pt x="2168" y="1992"/>
                  </a:lnTo>
                  <a:lnTo>
                    <a:pt x="2166" y="1988"/>
                  </a:lnTo>
                  <a:lnTo>
                    <a:pt x="2166" y="1984"/>
                  </a:lnTo>
                  <a:lnTo>
                    <a:pt x="2168" y="1982"/>
                  </a:lnTo>
                  <a:lnTo>
                    <a:pt x="2178" y="1972"/>
                  </a:lnTo>
                  <a:lnTo>
                    <a:pt x="2180" y="1968"/>
                  </a:lnTo>
                  <a:lnTo>
                    <a:pt x="2182" y="1962"/>
                  </a:lnTo>
                  <a:lnTo>
                    <a:pt x="2180" y="1960"/>
                  </a:lnTo>
                  <a:lnTo>
                    <a:pt x="2174" y="1958"/>
                  </a:lnTo>
                  <a:lnTo>
                    <a:pt x="2150" y="1958"/>
                  </a:lnTo>
                  <a:lnTo>
                    <a:pt x="2148" y="1958"/>
                  </a:lnTo>
                  <a:lnTo>
                    <a:pt x="2146" y="1956"/>
                  </a:lnTo>
                  <a:lnTo>
                    <a:pt x="2146" y="1954"/>
                  </a:lnTo>
                  <a:lnTo>
                    <a:pt x="2146" y="1950"/>
                  </a:lnTo>
                  <a:lnTo>
                    <a:pt x="2148" y="1946"/>
                  </a:lnTo>
                  <a:lnTo>
                    <a:pt x="2158" y="1934"/>
                  </a:lnTo>
                  <a:lnTo>
                    <a:pt x="2158" y="1932"/>
                  </a:lnTo>
                  <a:lnTo>
                    <a:pt x="2158" y="1930"/>
                  </a:lnTo>
                  <a:lnTo>
                    <a:pt x="2154" y="1928"/>
                  </a:lnTo>
                  <a:lnTo>
                    <a:pt x="2150" y="1928"/>
                  </a:lnTo>
                  <a:lnTo>
                    <a:pt x="2144" y="1930"/>
                  </a:lnTo>
                  <a:lnTo>
                    <a:pt x="2138" y="1934"/>
                  </a:lnTo>
                  <a:lnTo>
                    <a:pt x="2130" y="1946"/>
                  </a:lnTo>
                  <a:lnTo>
                    <a:pt x="2116" y="1970"/>
                  </a:lnTo>
                  <a:lnTo>
                    <a:pt x="2112" y="1982"/>
                  </a:lnTo>
                  <a:close/>
                  <a:moveTo>
                    <a:pt x="1966" y="1940"/>
                  </a:moveTo>
                  <a:lnTo>
                    <a:pt x="1966" y="1940"/>
                  </a:lnTo>
                  <a:lnTo>
                    <a:pt x="1968" y="1948"/>
                  </a:lnTo>
                  <a:lnTo>
                    <a:pt x="1970" y="1954"/>
                  </a:lnTo>
                  <a:lnTo>
                    <a:pt x="1972" y="1960"/>
                  </a:lnTo>
                  <a:lnTo>
                    <a:pt x="1980" y="1974"/>
                  </a:lnTo>
                  <a:lnTo>
                    <a:pt x="1982" y="1980"/>
                  </a:lnTo>
                  <a:lnTo>
                    <a:pt x="1988" y="1984"/>
                  </a:lnTo>
                  <a:lnTo>
                    <a:pt x="1994" y="1986"/>
                  </a:lnTo>
                  <a:lnTo>
                    <a:pt x="1998" y="1986"/>
                  </a:lnTo>
                  <a:lnTo>
                    <a:pt x="2014" y="1986"/>
                  </a:lnTo>
                  <a:lnTo>
                    <a:pt x="2018" y="1986"/>
                  </a:lnTo>
                  <a:lnTo>
                    <a:pt x="2024" y="1988"/>
                  </a:lnTo>
                  <a:lnTo>
                    <a:pt x="2032" y="1990"/>
                  </a:lnTo>
                  <a:lnTo>
                    <a:pt x="2038" y="1992"/>
                  </a:lnTo>
                  <a:lnTo>
                    <a:pt x="2044" y="1996"/>
                  </a:lnTo>
                  <a:lnTo>
                    <a:pt x="2052" y="1996"/>
                  </a:lnTo>
                  <a:lnTo>
                    <a:pt x="2056" y="1996"/>
                  </a:lnTo>
                  <a:lnTo>
                    <a:pt x="2062" y="1994"/>
                  </a:lnTo>
                  <a:lnTo>
                    <a:pt x="2066" y="1988"/>
                  </a:lnTo>
                  <a:lnTo>
                    <a:pt x="2072" y="1974"/>
                  </a:lnTo>
                  <a:lnTo>
                    <a:pt x="2074" y="1968"/>
                  </a:lnTo>
                  <a:lnTo>
                    <a:pt x="2078" y="1962"/>
                  </a:lnTo>
                  <a:lnTo>
                    <a:pt x="2088" y="1950"/>
                  </a:lnTo>
                  <a:lnTo>
                    <a:pt x="2090" y="1944"/>
                  </a:lnTo>
                  <a:lnTo>
                    <a:pt x="2094" y="1932"/>
                  </a:lnTo>
                  <a:lnTo>
                    <a:pt x="2096" y="1928"/>
                  </a:lnTo>
                  <a:lnTo>
                    <a:pt x="2100" y="1924"/>
                  </a:lnTo>
                  <a:lnTo>
                    <a:pt x="2106" y="1922"/>
                  </a:lnTo>
                  <a:lnTo>
                    <a:pt x="2108" y="1920"/>
                  </a:lnTo>
                  <a:lnTo>
                    <a:pt x="2108" y="1918"/>
                  </a:lnTo>
                  <a:lnTo>
                    <a:pt x="2108" y="1916"/>
                  </a:lnTo>
                  <a:lnTo>
                    <a:pt x="2106" y="1914"/>
                  </a:lnTo>
                  <a:lnTo>
                    <a:pt x="2100" y="1912"/>
                  </a:lnTo>
                  <a:lnTo>
                    <a:pt x="2096" y="1908"/>
                  </a:lnTo>
                  <a:lnTo>
                    <a:pt x="2094" y="1900"/>
                  </a:lnTo>
                  <a:lnTo>
                    <a:pt x="2094" y="1898"/>
                  </a:lnTo>
                  <a:lnTo>
                    <a:pt x="2094" y="1882"/>
                  </a:lnTo>
                  <a:lnTo>
                    <a:pt x="2094" y="1878"/>
                  </a:lnTo>
                  <a:lnTo>
                    <a:pt x="2096" y="1870"/>
                  </a:lnTo>
                  <a:lnTo>
                    <a:pt x="2100" y="1866"/>
                  </a:lnTo>
                  <a:lnTo>
                    <a:pt x="2106" y="1864"/>
                  </a:lnTo>
                  <a:lnTo>
                    <a:pt x="2108" y="1862"/>
                  </a:lnTo>
                  <a:lnTo>
                    <a:pt x="2110" y="1858"/>
                  </a:lnTo>
                  <a:lnTo>
                    <a:pt x="2110" y="1856"/>
                  </a:lnTo>
                  <a:lnTo>
                    <a:pt x="2110" y="1852"/>
                  </a:lnTo>
                  <a:lnTo>
                    <a:pt x="2106" y="1848"/>
                  </a:lnTo>
                  <a:lnTo>
                    <a:pt x="2102" y="1842"/>
                  </a:lnTo>
                  <a:lnTo>
                    <a:pt x="2096" y="1836"/>
                  </a:lnTo>
                  <a:lnTo>
                    <a:pt x="2090" y="1834"/>
                  </a:lnTo>
                  <a:lnTo>
                    <a:pt x="2084" y="1832"/>
                  </a:lnTo>
                  <a:lnTo>
                    <a:pt x="2076" y="1834"/>
                  </a:lnTo>
                  <a:lnTo>
                    <a:pt x="2052" y="1846"/>
                  </a:lnTo>
                  <a:lnTo>
                    <a:pt x="2046" y="1850"/>
                  </a:lnTo>
                  <a:lnTo>
                    <a:pt x="2040" y="1856"/>
                  </a:lnTo>
                  <a:lnTo>
                    <a:pt x="2020" y="1882"/>
                  </a:lnTo>
                  <a:lnTo>
                    <a:pt x="2014" y="1888"/>
                  </a:lnTo>
                  <a:lnTo>
                    <a:pt x="2008" y="1892"/>
                  </a:lnTo>
                  <a:lnTo>
                    <a:pt x="2004" y="1896"/>
                  </a:lnTo>
                  <a:lnTo>
                    <a:pt x="1988" y="1902"/>
                  </a:lnTo>
                  <a:lnTo>
                    <a:pt x="1984" y="1904"/>
                  </a:lnTo>
                  <a:lnTo>
                    <a:pt x="1972" y="1914"/>
                  </a:lnTo>
                  <a:lnTo>
                    <a:pt x="1968" y="1920"/>
                  </a:lnTo>
                  <a:lnTo>
                    <a:pt x="1966" y="1926"/>
                  </a:lnTo>
                  <a:lnTo>
                    <a:pt x="1966" y="1940"/>
                  </a:lnTo>
                  <a:close/>
                  <a:moveTo>
                    <a:pt x="2180" y="1810"/>
                  </a:moveTo>
                  <a:lnTo>
                    <a:pt x="2180" y="1810"/>
                  </a:lnTo>
                  <a:lnTo>
                    <a:pt x="2174" y="1814"/>
                  </a:lnTo>
                  <a:lnTo>
                    <a:pt x="2170" y="1818"/>
                  </a:lnTo>
                  <a:lnTo>
                    <a:pt x="2164" y="1832"/>
                  </a:lnTo>
                  <a:lnTo>
                    <a:pt x="2164" y="1834"/>
                  </a:lnTo>
                  <a:lnTo>
                    <a:pt x="2164" y="1836"/>
                  </a:lnTo>
                  <a:lnTo>
                    <a:pt x="2166" y="1838"/>
                  </a:lnTo>
                  <a:lnTo>
                    <a:pt x="2168" y="1836"/>
                  </a:lnTo>
                  <a:lnTo>
                    <a:pt x="2174" y="1834"/>
                  </a:lnTo>
                  <a:lnTo>
                    <a:pt x="2180" y="1832"/>
                  </a:lnTo>
                  <a:lnTo>
                    <a:pt x="2186" y="1834"/>
                  </a:lnTo>
                  <a:lnTo>
                    <a:pt x="2192" y="1838"/>
                  </a:lnTo>
                  <a:lnTo>
                    <a:pt x="2200" y="1840"/>
                  </a:lnTo>
                  <a:lnTo>
                    <a:pt x="2204" y="1840"/>
                  </a:lnTo>
                  <a:lnTo>
                    <a:pt x="2210" y="1840"/>
                  </a:lnTo>
                  <a:lnTo>
                    <a:pt x="2218" y="1844"/>
                  </a:lnTo>
                  <a:lnTo>
                    <a:pt x="2224" y="1846"/>
                  </a:lnTo>
                  <a:lnTo>
                    <a:pt x="2226" y="1846"/>
                  </a:lnTo>
                  <a:lnTo>
                    <a:pt x="2228" y="1846"/>
                  </a:lnTo>
                  <a:lnTo>
                    <a:pt x="2230" y="1844"/>
                  </a:lnTo>
                  <a:lnTo>
                    <a:pt x="2230" y="1842"/>
                  </a:lnTo>
                  <a:lnTo>
                    <a:pt x="2230" y="1818"/>
                  </a:lnTo>
                  <a:lnTo>
                    <a:pt x="2230" y="1812"/>
                  </a:lnTo>
                  <a:lnTo>
                    <a:pt x="2226" y="1806"/>
                  </a:lnTo>
                  <a:lnTo>
                    <a:pt x="2216" y="1798"/>
                  </a:lnTo>
                  <a:lnTo>
                    <a:pt x="2214" y="1796"/>
                  </a:lnTo>
                  <a:lnTo>
                    <a:pt x="2212" y="1794"/>
                  </a:lnTo>
                  <a:lnTo>
                    <a:pt x="2208" y="1796"/>
                  </a:lnTo>
                  <a:lnTo>
                    <a:pt x="2206" y="1798"/>
                  </a:lnTo>
                  <a:lnTo>
                    <a:pt x="2198" y="1806"/>
                  </a:lnTo>
                  <a:lnTo>
                    <a:pt x="2190" y="1810"/>
                  </a:lnTo>
                  <a:lnTo>
                    <a:pt x="2184" y="1810"/>
                  </a:lnTo>
                  <a:lnTo>
                    <a:pt x="2180" y="1810"/>
                  </a:lnTo>
                  <a:close/>
                  <a:moveTo>
                    <a:pt x="2152" y="1544"/>
                  </a:moveTo>
                  <a:lnTo>
                    <a:pt x="2152" y="1544"/>
                  </a:lnTo>
                  <a:lnTo>
                    <a:pt x="2152" y="1542"/>
                  </a:lnTo>
                  <a:lnTo>
                    <a:pt x="2152" y="1540"/>
                  </a:lnTo>
                  <a:lnTo>
                    <a:pt x="2150" y="1540"/>
                  </a:lnTo>
                  <a:lnTo>
                    <a:pt x="2148" y="1542"/>
                  </a:lnTo>
                  <a:lnTo>
                    <a:pt x="2138" y="1550"/>
                  </a:lnTo>
                  <a:lnTo>
                    <a:pt x="2134" y="1558"/>
                  </a:lnTo>
                  <a:lnTo>
                    <a:pt x="2132" y="1564"/>
                  </a:lnTo>
                  <a:lnTo>
                    <a:pt x="2132" y="1568"/>
                  </a:lnTo>
                  <a:lnTo>
                    <a:pt x="2134" y="1576"/>
                  </a:lnTo>
                  <a:lnTo>
                    <a:pt x="2136" y="1584"/>
                  </a:lnTo>
                  <a:lnTo>
                    <a:pt x="2140" y="1588"/>
                  </a:lnTo>
                  <a:lnTo>
                    <a:pt x="2140" y="1590"/>
                  </a:lnTo>
                  <a:lnTo>
                    <a:pt x="2142" y="1592"/>
                  </a:lnTo>
                  <a:lnTo>
                    <a:pt x="2144" y="1590"/>
                  </a:lnTo>
                  <a:lnTo>
                    <a:pt x="2144" y="1588"/>
                  </a:lnTo>
                  <a:lnTo>
                    <a:pt x="2150" y="1564"/>
                  </a:lnTo>
                  <a:lnTo>
                    <a:pt x="2152" y="1548"/>
                  </a:lnTo>
                  <a:lnTo>
                    <a:pt x="2152" y="1544"/>
                  </a:lnTo>
                  <a:close/>
                  <a:moveTo>
                    <a:pt x="2066" y="2082"/>
                  </a:moveTo>
                  <a:lnTo>
                    <a:pt x="2066" y="2082"/>
                  </a:lnTo>
                  <a:lnTo>
                    <a:pt x="2068" y="2082"/>
                  </a:lnTo>
                  <a:lnTo>
                    <a:pt x="2070" y="2082"/>
                  </a:lnTo>
                  <a:lnTo>
                    <a:pt x="2072" y="2080"/>
                  </a:lnTo>
                  <a:lnTo>
                    <a:pt x="2070" y="2078"/>
                  </a:lnTo>
                  <a:lnTo>
                    <a:pt x="2068" y="2072"/>
                  </a:lnTo>
                  <a:lnTo>
                    <a:pt x="2062" y="2066"/>
                  </a:lnTo>
                  <a:lnTo>
                    <a:pt x="2056" y="2062"/>
                  </a:lnTo>
                  <a:lnTo>
                    <a:pt x="2032" y="2058"/>
                  </a:lnTo>
                  <a:lnTo>
                    <a:pt x="2018" y="2052"/>
                  </a:lnTo>
                  <a:lnTo>
                    <a:pt x="2012" y="2048"/>
                  </a:lnTo>
                  <a:lnTo>
                    <a:pt x="2006" y="2046"/>
                  </a:lnTo>
                  <a:lnTo>
                    <a:pt x="1998" y="2046"/>
                  </a:lnTo>
                  <a:lnTo>
                    <a:pt x="1994" y="2046"/>
                  </a:lnTo>
                  <a:lnTo>
                    <a:pt x="1978" y="2046"/>
                  </a:lnTo>
                  <a:lnTo>
                    <a:pt x="1964" y="2046"/>
                  </a:lnTo>
                  <a:lnTo>
                    <a:pt x="1948" y="2046"/>
                  </a:lnTo>
                  <a:lnTo>
                    <a:pt x="1916" y="2046"/>
                  </a:lnTo>
                  <a:lnTo>
                    <a:pt x="1912" y="2046"/>
                  </a:lnTo>
                  <a:lnTo>
                    <a:pt x="1916" y="2048"/>
                  </a:lnTo>
                  <a:lnTo>
                    <a:pt x="1940" y="2062"/>
                  </a:lnTo>
                  <a:lnTo>
                    <a:pt x="1954" y="2066"/>
                  </a:lnTo>
                  <a:lnTo>
                    <a:pt x="1998" y="2074"/>
                  </a:lnTo>
                  <a:lnTo>
                    <a:pt x="2014" y="2074"/>
                  </a:lnTo>
                  <a:lnTo>
                    <a:pt x="2026" y="2074"/>
                  </a:lnTo>
                  <a:lnTo>
                    <a:pt x="2042" y="2076"/>
                  </a:lnTo>
                  <a:lnTo>
                    <a:pt x="2066" y="2082"/>
                  </a:lnTo>
                  <a:close/>
                  <a:moveTo>
                    <a:pt x="2126" y="1676"/>
                  </a:moveTo>
                  <a:lnTo>
                    <a:pt x="2126" y="1676"/>
                  </a:lnTo>
                  <a:lnTo>
                    <a:pt x="2124" y="1684"/>
                  </a:lnTo>
                  <a:lnTo>
                    <a:pt x="2126" y="1692"/>
                  </a:lnTo>
                  <a:lnTo>
                    <a:pt x="2130" y="1706"/>
                  </a:lnTo>
                  <a:lnTo>
                    <a:pt x="2134" y="1712"/>
                  </a:lnTo>
                  <a:lnTo>
                    <a:pt x="2138" y="1718"/>
                  </a:lnTo>
                  <a:lnTo>
                    <a:pt x="2142" y="1722"/>
                  </a:lnTo>
                  <a:lnTo>
                    <a:pt x="2148" y="1722"/>
                  </a:lnTo>
                  <a:lnTo>
                    <a:pt x="2152" y="1724"/>
                  </a:lnTo>
                  <a:lnTo>
                    <a:pt x="2158" y="1728"/>
                  </a:lnTo>
                  <a:lnTo>
                    <a:pt x="2174" y="1738"/>
                  </a:lnTo>
                  <a:lnTo>
                    <a:pt x="2180" y="1744"/>
                  </a:lnTo>
                  <a:lnTo>
                    <a:pt x="2186" y="1750"/>
                  </a:lnTo>
                  <a:lnTo>
                    <a:pt x="2188" y="1754"/>
                  </a:lnTo>
                  <a:lnTo>
                    <a:pt x="2192" y="1760"/>
                  </a:lnTo>
                  <a:lnTo>
                    <a:pt x="2198" y="1766"/>
                  </a:lnTo>
                  <a:lnTo>
                    <a:pt x="2204" y="1768"/>
                  </a:lnTo>
                  <a:lnTo>
                    <a:pt x="2206" y="1768"/>
                  </a:lnTo>
                  <a:lnTo>
                    <a:pt x="2208" y="1768"/>
                  </a:lnTo>
                  <a:lnTo>
                    <a:pt x="2210" y="1766"/>
                  </a:lnTo>
                  <a:lnTo>
                    <a:pt x="2210" y="1764"/>
                  </a:lnTo>
                  <a:lnTo>
                    <a:pt x="2210" y="1760"/>
                  </a:lnTo>
                  <a:lnTo>
                    <a:pt x="2210" y="1752"/>
                  </a:lnTo>
                  <a:lnTo>
                    <a:pt x="2206" y="1746"/>
                  </a:lnTo>
                  <a:lnTo>
                    <a:pt x="2196" y="1730"/>
                  </a:lnTo>
                  <a:lnTo>
                    <a:pt x="2190" y="1724"/>
                  </a:lnTo>
                  <a:lnTo>
                    <a:pt x="2184" y="1718"/>
                  </a:lnTo>
                  <a:lnTo>
                    <a:pt x="2168" y="1708"/>
                  </a:lnTo>
                  <a:lnTo>
                    <a:pt x="2164" y="1704"/>
                  </a:lnTo>
                  <a:lnTo>
                    <a:pt x="2162" y="1698"/>
                  </a:lnTo>
                  <a:lnTo>
                    <a:pt x="2164" y="1686"/>
                  </a:lnTo>
                  <a:lnTo>
                    <a:pt x="2170" y="1672"/>
                  </a:lnTo>
                  <a:lnTo>
                    <a:pt x="2168" y="1666"/>
                  </a:lnTo>
                  <a:lnTo>
                    <a:pt x="2164" y="1660"/>
                  </a:lnTo>
                  <a:lnTo>
                    <a:pt x="2160" y="1658"/>
                  </a:lnTo>
                  <a:lnTo>
                    <a:pt x="2152" y="1656"/>
                  </a:lnTo>
                  <a:lnTo>
                    <a:pt x="2146" y="1658"/>
                  </a:lnTo>
                  <a:lnTo>
                    <a:pt x="2140" y="1660"/>
                  </a:lnTo>
                  <a:lnTo>
                    <a:pt x="2134" y="1666"/>
                  </a:lnTo>
                  <a:lnTo>
                    <a:pt x="2130" y="1672"/>
                  </a:lnTo>
                  <a:lnTo>
                    <a:pt x="2126" y="1676"/>
                  </a:lnTo>
                  <a:close/>
                  <a:moveTo>
                    <a:pt x="3046" y="620"/>
                  </a:moveTo>
                  <a:lnTo>
                    <a:pt x="3046" y="620"/>
                  </a:lnTo>
                  <a:lnTo>
                    <a:pt x="3052" y="616"/>
                  </a:lnTo>
                  <a:lnTo>
                    <a:pt x="3054" y="610"/>
                  </a:lnTo>
                  <a:lnTo>
                    <a:pt x="3062" y="478"/>
                  </a:lnTo>
                  <a:lnTo>
                    <a:pt x="3060" y="472"/>
                  </a:lnTo>
                  <a:lnTo>
                    <a:pt x="3056" y="466"/>
                  </a:lnTo>
                  <a:lnTo>
                    <a:pt x="3050" y="464"/>
                  </a:lnTo>
                  <a:lnTo>
                    <a:pt x="3038" y="460"/>
                  </a:lnTo>
                  <a:lnTo>
                    <a:pt x="3034" y="458"/>
                  </a:lnTo>
                  <a:lnTo>
                    <a:pt x="3028" y="454"/>
                  </a:lnTo>
                  <a:lnTo>
                    <a:pt x="3020" y="446"/>
                  </a:lnTo>
                  <a:lnTo>
                    <a:pt x="3006" y="438"/>
                  </a:lnTo>
                  <a:lnTo>
                    <a:pt x="3002" y="434"/>
                  </a:lnTo>
                  <a:lnTo>
                    <a:pt x="2994" y="432"/>
                  </a:lnTo>
                  <a:lnTo>
                    <a:pt x="2986" y="432"/>
                  </a:lnTo>
                  <a:lnTo>
                    <a:pt x="2972" y="432"/>
                  </a:lnTo>
                  <a:lnTo>
                    <a:pt x="2966" y="430"/>
                  </a:lnTo>
                  <a:lnTo>
                    <a:pt x="2958" y="428"/>
                  </a:lnTo>
                  <a:lnTo>
                    <a:pt x="2952" y="424"/>
                  </a:lnTo>
                  <a:lnTo>
                    <a:pt x="2946" y="422"/>
                  </a:lnTo>
                  <a:lnTo>
                    <a:pt x="2938" y="422"/>
                  </a:lnTo>
                  <a:lnTo>
                    <a:pt x="2934" y="422"/>
                  </a:lnTo>
                  <a:lnTo>
                    <a:pt x="2920" y="422"/>
                  </a:lnTo>
                  <a:lnTo>
                    <a:pt x="2918" y="424"/>
                  </a:lnTo>
                  <a:lnTo>
                    <a:pt x="2918" y="430"/>
                  </a:lnTo>
                  <a:lnTo>
                    <a:pt x="2924" y="452"/>
                  </a:lnTo>
                  <a:lnTo>
                    <a:pt x="2922" y="460"/>
                  </a:lnTo>
                  <a:lnTo>
                    <a:pt x="2918" y="464"/>
                  </a:lnTo>
                  <a:lnTo>
                    <a:pt x="2914" y="466"/>
                  </a:lnTo>
                  <a:lnTo>
                    <a:pt x="2906" y="468"/>
                  </a:lnTo>
                  <a:lnTo>
                    <a:pt x="2900" y="466"/>
                  </a:lnTo>
                  <a:lnTo>
                    <a:pt x="2894" y="464"/>
                  </a:lnTo>
                  <a:lnTo>
                    <a:pt x="2888" y="460"/>
                  </a:lnTo>
                  <a:lnTo>
                    <a:pt x="2882" y="454"/>
                  </a:lnTo>
                  <a:lnTo>
                    <a:pt x="2880" y="448"/>
                  </a:lnTo>
                  <a:lnTo>
                    <a:pt x="2876" y="436"/>
                  </a:lnTo>
                  <a:lnTo>
                    <a:pt x="2874" y="432"/>
                  </a:lnTo>
                  <a:lnTo>
                    <a:pt x="2868" y="432"/>
                  </a:lnTo>
                  <a:lnTo>
                    <a:pt x="2856" y="432"/>
                  </a:lnTo>
                  <a:lnTo>
                    <a:pt x="2848" y="432"/>
                  </a:lnTo>
                  <a:lnTo>
                    <a:pt x="2842" y="436"/>
                  </a:lnTo>
                  <a:lnTo>
                    <a:pt x="2836" y="438"/>
                  </a:lnTo>
                  <a:lnTo>
                    <a:pt x="2830" y="438"/>
                  </a:lnTo>
                  <a:lnTo>
                    <a:pt x="2816" y="434"/>
                  </a:lnTo>
                  <a:lnTo>
                    <a:pt x="2800" y="432"/>
                  </a:lnTo>
                  <a:lnTo>
                    <a:pt x="2786" y="432"/>
                  </a:lnTo>
                  <a:lnTo>
                    <a:pt x="2780" y="432"/>
                  </a:lnTo>
                  <a:lnTo>
                    <a:pt x="2774" y="436"/>
                  </a:lnTo>
                  <a:lnTo>
                    <a:pt x="2772" y="438"/>
                  </a:lnTo>
                  <a:lnTo>
                    <a:pt x="2768" y="438"/>
                  </a:lnTo>
                  <a:lnTo>
                    <a:pt x="2764" y="436"/>
                  </a:lnTo>
                  <a:lnTo>
                    <a:pt x="2756" y="426"/>
                  </a:lnTo>
                  <a:lnTo>
                    <a:pt x="2752" y="420"/>
                  </a:lnTo>
                  <a:lnTo>
                    <a:pt x="2750" y="414"/>
                  </a:lnTo>
                  <a:lnTo>
                    <a:pt x="2750" y="400"/>
                  </a:lnTo>
                  <a:lnTo>
                    <a:pt x="2748" y="394"/>
                  </a:lnTo>
                  <a:lnTo>
                    <a:pt x="2742" y="388"/>
                  </a:lnTo>
                  <a:lnTo>
                    <a:pt x="2726" y="376"/>
                  </a:lnTo>
                  <a:lnTo>
                    <a:pt x="2720" y="374"/>
                  </a:lnTo>
                  <a:lnTo>
                    <a:pt x="2712" y="372"/>
                  </a:lnTo>
                  <a:lnTo>
                    <a:pt x="2680" y="372"/>
                  </a:lnTo>
                  <a:lnTo>
                    <a:pt x="2664" y="372"/>
                  </a:lnTo>
                  <a:lnTo>
                    <a:pt x="2630" y="372"/>
                  </a:lnTo>
                  <a:lnTo>
                    <a:pt x="2624" y="370"/>
                  </a:lnTo>
                  <a:lnTo>
                    <a:pt x="2622" y="368"/>
                  </a:lnTo>
                  <a:lnTo>
                    <a:pt x="2620" y="362"/>
                  </a:lnTo>
                  <a:lnTo>
                    <a:pt x="2618" y="358"/>
                  </a:lnTo>
                  <a:lnTo>
                    <a:pt x="2606" y="348"/>
                  </a:lnTo>
                  <a:lnTo>
                    <a:pt x="2590" y="338"/>
                  </a:lnTo>
                  <a:lnTo>
                    <a:pt x="2586" y="332"/>
                  </a:lnTo>
                  <a:lnTo>
                    <a:pt x="2584" y="326"/>
                  </a:lnTo>
                  <a:lnTo>
                    <a:pt x="2584" y="322"/>
                  </a:lnTo>
                  <a:lnTo>
                    <a:pt x="2580" y="316"/>
                  </a:lnTo>
                  <a:lnTo>
                    <a:pt x="2576" y="312"/>
                  </a:lnTo>
                  <a:lnTo>
                    <a:pt x="2474" y="286"/>
                  </a:lnTo>
                  <a:lnTo>
                    <a:pt x="2468" y="286"/>
                  </a:lnTo>
                  <a:lnTo>
                    <a:pt x="2466" y="288"/>
                  </a:lnTo>
                  <a:lnTo>
                    <a:pt x="2466" y="290"/>
                  </a:lnTo>
                  <a:lnTo>
                    <a:pt x="2464" y="294"/>
                  </a:lnTo>
                  <a:lnTo>
                    <a:pt x="2458" y="298"/>
                  </a:lnTo>
                  <a:lnTo>
                    <a:pt x="2442" y="310"/>
                  </a:lnTo>
                  <a:lnTo>
                    <a:pt x="2438" y="314"/>
                  </a:lnTo>
                  <a:lnTo>
                    <a:pt x="2438" y="322"/>
                  </a:lnTo>
                  <a:lnTo>
                    <a:pt x="2444" y="336"/>
                  </a:lnTo>
                  <a:lnTo>
                    <a:pt x="2444" y="338"/>
                  </a:lnTo>
                  <a:lnTo>
                    <a:pt x="2444" y="342"/>
                  </a:lnTo>
                  <a:lnTo>
                    <a:pt x="2442" y="344"/>
                  </a:lnTo>
                  <a:lnTo>
                    <a:pt x="2438" y="346"/>
                  </a:lnTo>
                  <a:lnTo>
                    <a:pt x="2424" y="350"/>
                  </a:lnTo>
                  <a:lnTo>
                    <a:pt x="2408" y="352"/>
                  </a:lnTo>
                  <a:lnTo>
                    <a:pt x="2406" y="352"/>
                  </a:lnTo>
                  <a:lnTo>
                    <a:pt x="2390" y="350"/>
                  </a:lnTo>
                  <a:lnTo>
                    <a:pt x="2376" y="346"/>
                  </a:lnTo>
                  <a:lnTo>
                    <a:pt x="2368" y="346"/>
                  </a:lnTo>
                  <a:lnTo>
                    <a:pt x="2362" y="348"/>
                  </a:lnTo>
                  <a:lnTo>
                    <a:pt x="2358" y="350"/>
                  </a:lnTo>
                  <a:lnTo>
                    <a:pt x="2350" y="350"/>
                  </a:lnTo>
                  <a:lnTo>
                    <a:pt x="2346" y="346"/>
                  </a:lnTo>
                  <a:lnTo>
                    <a:pt x="2332" y="340"/>
                  </a:lnTo>
                  <a:lnTo>
                    <a:pt x="2326" y="336"/>
                  </a:lnTo>
                  <a:lnTo>
                    <a:pt x="2324" y="336"/>
                  </a:lnTo>
                  <a:lnTo>
                    <a:pt x="2322" y="336"/>
                  </a:lnTo>
                  <a:lnTo>
                    <a:pt x="2320" y="338"/>
                  </a:lnTo>
                  <a:lnTo>
                    <a:pt x="2318" y="342"/>
                  </a:lnTo>
                  <a:lnTo>
                    <a:pt x="2318" y="354"/>
                  </a:lnTo>
                  <a:lnTo>
                    <a:pt x="2318" y="362"/>
                  </a:lnTo>
                  <a:lnTo>
                    <a:pt x="2314" y="368"/>
                  </a:lnTo>
                  <a:lnTo>
                    <a:pt x="2304" y="376"/>
                  </a:lnTo>
                  <a:lnTo>
                    <a:pt x="2302" y="378"/>
                  </a:lnTo>
                  <a:lnTo>
                    <a:pt x="2300" y="378"/>
                  </a:lnTo>
                  <a:lnTo>
                    <a:pt x="2298" y="378"/>
                  </a:lnTo>
                  <a:lnTo>
                    <a:pt x="2294" y="376"/>
                  </a:lnTo>
                  <a:lnTo>
                    <a:pt x="2284" y="360"/>
                  </a:lnTo>
                  <a:lnTo>
                    <a:pt x="2276" y="346"/>
                  </a:lnTo>
                  <a:lnTo>
                    <a:pt x="2264" y="330"/>
                  </a:lnTo>
                  <a:lnTo>
                    <a:pt x="2262" y="324"/>
                  </a:lnTo>
                  <a:lnTo>
                    <a:pt x="2264" y="316"/>
                  </a:lnTo>
                  <a:lnTo>
                    <a:pt x="2276" y="300"/>
                  </a:lnTo>
                  <a:lnTo>
                    <a:pt x="2278" y="294"/>
                  </a:lnTo>
                  <a:lnTo>
                    <a:pt x="2280" y="286"/>
                  </a:lnTo>
                  <a:lnTo>
                    <a:pt x="2280" y="282"/>
                  </a:lnTo>
                  <a:lnTo>
                    <a:pt x="2278" y="276"/>
                  </a:lnTo>
                  <a:lnTo>
                    <a:pt x="2274" y="268"/>
                  </a:lnTo>
                  <a:lnTo>
                    <a:pt x="2266" y="260"/>
                  </a:lnTo>
                  <a:lnTo>
                    <a:pt x="2252" y="252"/>
                  </a:lnTo>
                  <a:lnTo>
                    <a:pt x="2248" y="248"/>
                  </a:lnTo>
                  <a:lnTo>
                    <a:pt x="2240" y="246"/>
                  </a:lnTo>
                  <a:lnTo>
                    <a:pt x="2232" y="246"/>
                  </a:lnTo>
                  <a:lnTo>
                    <a:pt x="2230" y="246"/>
                  </a:lnTo>
                  <a:lnTo>
                    <a:pt x="2222" y="244"/>
                  </a:lnTo>
                  <a:lnTo>
                    <a:pt x="2216" y="240"/>
                  </a:lnTo>
                  <a:lnTo>
                    <a:pt x="2204" y="232"/>
                  </a:lnTo>
                  <a:lnTo>
                    <a:pt x="2198" y="230"/>
                  </a:lnTo>
                  <a:lnTo>
                    <a:pt x="2196" y="228"/>
                  </a:lnTo>
                  <a:lnTo>
                    <a:pt x="2192" y="228"/>
                  </a:lnTo>
                  <a:lnTo>
                    <a:pt x="2190" y="230"/>
                  </a:lnTo>
                  <a:lnTo>
                    <a:pt x="2188" y="232"/>
                  </a:lnTo>
                  <a:lnTo>
                    <a:pt x="2186" y="238"/>
                  </a:lnTo>
                  <a:lnTo>
                    <a:pt x="2178" y="252"/>
                  </a:lnTo>
                  <a:lnTo>
                    <a:pt x="2176" y="258"/>
                  </a:lnTo>
                  <a:lnTo>
                    <a:pt x="2170" y="262"/>
                  </a:lnTo>
                  <a:lnTo>
                    <a:pt x="2164" y="264"/>
                  </a:lnTo>
                  <a:lnTo>
                    <a:pt x="2132" y="264"/>
                  </a:lnTo>
                  <a:lnTo>
                    <a:pt x="2124" y="264"/>
                  </a:lnTo>
                  <a:lnTo>
                    <a:pt x="2116" y="262"/>
                  </a:lnTo>
                  <a:lnTo>
                    <a:pt x="2110" y="258"/>
                  </a:lnTo>
                  <a:lnTo>
                    <a:pt x="2104" y="254"/>
                  </a:lnTo>
                  <a:lnTo>
                    <a:pt x="2100" y="248"/>
                  </a:lnTo>
                  <a:lnTo>
                    <a:pt x="2098" y="242"/>
                  </a:lnTo>
                  <a:lnTo>
                    <a:pt x="2092" y="238"/>
                  </a:lnTo>
                  <a:lnTo>
                    <a:pt x="2086" y="236"/>
                  </a:lnTo>
                  <a:lnTo>
                    <a:pt x="2062" y="236"/>
                  </a:lnTo>
                  <a:lnTo>
                    <a:pt x="2054" y="236"/>
                  </a:lnTo>
                  <a:lnTo>
                    <a:pt x="2048" y="240"/>
                  </a:lnTo>
                  <a:lnTo>
                    <a:pt x="2032" y="250"/>
                  </a:lnTo>
                  <a:lnTo>
                    <a:pt x="2030" y="252"/>
                  </a:lnTo>
                  <a:lnTo>
                    <a:pt x="2028" y="252"/>
                  </a:lnTo>
                  <a:lnTo>
                    <a:pt x="2026" y="250"/>
                  </a:lnTo>
                  <a:lnTo>
                    <a:pt x="2026" y="246"/>
                  </a:lnTo>
                  <a:lnTo>
                    <a:pt x="2026" y="244"/>
                  </a:lnTo>
                  <a:lnTo>
                    <a:pt x="2024" y="236"/>
                  </a:lnTo>
                  <a:lnTo>
                    <a:pt x="2020" y="230"/>
                  </a:lnTo>
                  <a:lnTo>
                    <a:pt x="2012" y="222"/>
                  </a:lnTo>
                  <a:lnTo>
                    <a:pt x="2004" y="218"/>
                  </a:lnTo>
                  <a:lnTo>
                    <a:pt x="1998" y="216"/>
                  </a:lnTo>
                  <a:lnTo>
                    <a:pt x="1994" y="216"/>
                  </a:lnTo>
                  <a:lnTo>
                    <a:pt x="1986" y="218"/>
                  </a:lnTo>
                  <a:lnTo>
                    <a:pt x="1980" y="222"/>
                  </a:lnTo>
                  <a:lnTo>
                    <a:pt x="1972" y="230"/>
                  </a:lnTo>
                  <a:lnTo>
                    <a:pt x="1960" y="240"/>
                  </a:lnTo>
                  <a:lnTo>
                    <a:pt x="1944" y="250"/>
                  </a:lnTo>
                  <a:lnTo>
                    <a:pt x="1930" y="260"/>
                  </a:lnTo>
                  <a:lnTo>
                    <a:pt x="1914" y="270"/>
                  </a:lnTo>
                  <a:lnTo>
                    <a:pt x="1910" y="272"/>
                  </a:lnTo>
                  <a:lnTo>
                    <a:pt x="1912" y="268"/>
                  </a:lnTo>
                  <a:lnTo>
                    <a:pt x="1922" y="252"/>
                  </a:lnTo>
                  <a:lnTo>
                    <a:pt x="1928" y="246"/>
                  </a:lnTo>
                  <a:lnTo>
                    <a:pt x="1934" y="242"/>
                  </a:lnTo>
                  <a:lnTo>
                    <a:pt x="1940" y="238"/>
                  </a:lnTo>
                  <a:lnTo>
                    <a:pt x="1946" y="234"/>
                  </a:lnTo>
                  <a:lnTo>
                    <a:pt x="1952" y="228"/>
                  </a:lnTo>
                  <a:lnTo>
                    <a:pt x="1972" y="194"/>
                  </a:lnTo>
                  <a:lnTo>
                    <a:pt x="1982" y="180"/>
                  </a:lnTo>
                  <a:lnTo>
                    <a:pt x="1990" y="172"/>
                  </a:lnTo>
                  <a:lnTo>
                    <a:pt x="2000" y="160"/>
                  </a:lnTo>
                  <a:lnTo>
                    <a:pt x="2010" y="144"/>
                  </a:lnTo>
                  <a:lnTo>
                    <a:pt x="2014" y="138"/>
                  </a:lnTo>
                  <a:lnTo>
                    <a:pt x="2014" y="130"/>
                  </a:lnTo>
                  <a:lnTo>
                    <a:pt x="2008" y="96"/>
                  </a:lnTo>
                  <a:lnTo>
                    <a:pt x="2004" y="90"/>
                  </a:lnTo>
                  <a:lnTo>
                    <a:pt x="2000" y="84"/>
                  </a:lnTo>
                  <a:lnTo>
                    <a:pt x="1972" y="64"/>
                  </a:lnTo>
                  <a:lnTo>
                    <a:pt x="1958" y="56"/>
                  </a:lnTo>
                  <a:lnTo>
                    <a:pt x="1944" y="52"/>
                  </a:lnTo>
                  <a:lnTo>
                    <a:pt x="1940" y="48"/>
                  </a:lnTo>
                  <a:lnTo>
                    <a:pt x="1938" y="44"/>
                  </a:lnTo>
                  <a:lnTo>
                    <a:pt x="1934" y="32"/>
                  </a:lnTo>
                  <a:lnTo>
                    <a:pt x="1922" y="8"/>
                  </a:lnTo>
                  <a:lnTo>
                    <a:pt x="1916" y="2"/>
                  </a:lnTo>
                  <a:lnTo>
                    <a:pt x="1910" y="0"/>
                  </a:lnTo>
                  <a:lnTo>
                    <a:pt x="1886" y="0"/>
                  </a:lnTo>
                  <a:lnTo>
                    <a:pt x="1880" y="2"/>
                  </a:lnTo>
                  <a:lnTo>
                    <a:pt x="1872" y="6"/>
                  </a:lnTo>
                  <a:lnTo>
                    <a:pt x="1844" y="34"/>
                  </a:lnTo>
                  <a:lnTo>
                    <a:pt x="1840" y="40"/>
                  </a:lnTo>
                  <a:lnTo>
                    <a:pt x="1838" y="48"/>
                  </a:lnTo>
                  <a:lnTo>
                    <a:pt x="1832" y="70"/>
                  </a:lnTo>
                  <a:lnTo>
                    <a:pt x="1828" y="78"/>
                  </a:lnTo>
                  <a:lnTo>
                    <a:pt x="1822" y="82"/>
                  </a:lnTo>
                  <a:lnTo>
                    <a:pt x="1788" y="104"/>
                  </a:lnTo>
                  <a:lnTo>
                    <a:pt x="1780" y="106"/>
                  </a:lnTo>
                  <a:lnTo>
                    <a:pt x="1774" y="104"/>
                  </a:lnTo>
                  <a:lnTo>
                    <a:pt x="1758" y="92"/>
                  </a:lnTo>
                  <a:lnTo>
                    <a:pt x="1750" y="90"/>
                  </a:lnTo>
                  <a:lnTo>
                    <a:pt x="1744" y="92"/>
                  </a:lnTo>
                  <a:lnTo>
                    <a:pt x="1710" y="106"/>
                  </a:lnTo>
                  <a:lnTo>
                    <a:pt x="1696" y="112"/>
                  </a:lnTo>
                  <a:lnTo>
                    <a:pt x="1660" y="134"/>
                  </a:lnTo>
                  <a:lnTo>
                    <a:pt x="1648" y="144"/>
                  </a:lnTo>
                  <a:lnTo>
                    <a:pt x="1630" y="162"/>
                  </a:lnTo>
                  <a:lnTo>
                    <a:pt x="1626" y="168"/>
                  </a:lnTo>
                  <a:lnTo>
                    <a:pt x="1622" y="174"/>
                  </a:lnTo>
                  <a:lnTo>
                    <a:pt x="1616" y="218"/>
                  </a:lnTo>
                  <a:lnTo>
                    <a:pt x="1612" y="224"/>
                  </a:lnTo>
                  <a:lnTo>
                    <a:pt x="1606" y="228"/>
                  </a:lnTo>
                  <a:lnTo>
                    <a:pt x="1544" y="244"/>
                  </a:lnTo>
                  <a:lnTo>
                    <a:pt x="1536" y="246"/>
                  </a:lnTo>
                  <a:lnTo>
                    <a:pt x="1532" y="252"/>
                  </a:lnTo>
                  <a:lnTo>
                    <a:pt x="1530" y="258"/>
                  </a:lnTo>
                  <a:lnTo>
                    <a:pt x="1528" y="264"/>
                  </a:lnTo>
                  <a:lnTo>
                    <a:pt x="1526" y="272"/>
                  </a:lnTo>
                  <a:lnTo>
                    <a:pt x="1526" y="306"/>
                  </a:lnTo>
                  <a:lnTo>
                    <a:pt x="1524" y="310"/>
                  </a:lnTo>
                  <a:lnTo>
                    <a:pt x="1522" y="308"/>
                  </a:lnTo>
                  <a:lnTo>
                    <a:pt x="1516" y="304"/>
                  </a:lnTo>
                  <a:lnTo>
                    <a:pt x="1508" y="302"/>
                  </a:lnTo>
                  <a:lnTo>
                    <a:pt x="1494" y="296"/>
                  </a:lnTo>
                  <a:lnTo>
                    <a:pt x="1488" y="296"/>
                  </a:lnTo>
                  <a:lnTo>
                    <a:pt x="1482" y="300"/>
                  </a:lnTo>
                  <a:lnTo>
                    <a:pt x="1472" y="316"/>
                  </a:lnTo>
                  <a:lnTo>
                    <a:pt x="1468" y="320"/>
                  </a:lnTo>
                  <a:lnTo>
                    <a:pt x="1464" y="320"/>
                  </a:lnTo>
                  <a:lnTo>
                    <a:pt x="1462" y="318"/>
                  </a:lnTo>
                  <a:lnTo>
                    <a:pt x="1458" y="314"/>
                  </a:lnTo>
                  <a:lnTo>
                    <a:pt x="1458" y="308"/>
                  </a:lnTo>
                  <a:lnTo>
                    <a:pt x="1456" y="304"/>
                  </a:lnTo>
                  <a:lnTo>
                    <a:pt x="1452" y="298"/>
                  </a:lnTo>
                  <a:lnTo>
                    <a:pt x="1444" y="290"/>
                  </a:lnTo>
                  <a:lnTo>
                    <a:pt x="1438" y="286"/>
                  </a:lnTo>
                  <a:lnTo>
                    <a:pt x="1434" y="284"/>
                  </a:lnTo>
                  <a:lnTo>
                    <a:pt x="1428" y="286"/>
                  </a:lnTo>
                  <a:lnTo>
                    <a:pt x="1426" y="292"/>
                  </a:lnTo>
                  <a:lnTo>
                    <a:pt x="1420" y="306"/>
                  </a:lnTo>
                  <a:lnTo>
                    <a:pt x="1418" y="322"/>
                  </a:lnTo>
                  <a:lnTo>
                    <a:pt x="1418" y="336"/>
                  </a:lnTo>
                  <a:lnTo>
                    <a:pt x="1418" y="352"/>
                  </a:lnTo>
                  <a:lnTo>
                    <a:pt x="1418" y="374"/>
                  </a:lnTo>
                  <a:lnTo>
                    <a:pt x="1416" y="382"/>
                  </a:lnTo>
                  <a:lnTo>
                    <a:pt x="1414" y="388"/>
                  </a:lnTo>
                  <a:lnTo>
                    <a:pt x="1412" y="388"/>
                  </a:lnTo>
                  <a:lnTo>
                    <a:pt x="1408" y="388"/>
                  </a:lnTo>
                  <a:lnTo>
                    <a:pt x="1404" y="384"/>
                  </a:lnTo>
                  <a:lnTo>
                    <a:pt x="1402" y="380"/>
                  </a:lnTo>
                  <a:lnTo>
                    <a:pt x="1400" y="372"/>
                  </a:lnTo>
                  <a:lnTo>
                    <a:pt x="1400" y="364"/>
                  </a:lnTo>
                  <a:lnTo>
                    <a:pt x="1406" y="340"/>
                  </a:lnTo>
                  <a:lnTo>
                    <a:pt x="1408" y="334"/>
                  </a:lnTo>
                  <a:lnTo>
                    <a:pt x="1406" y="326"/>
                  </a:lnTo>
                  <a:lnTo>
                    <a:pt x="1402" y="312"/>
                  </a:lnTo>
                  <a:lnTo>
                    <a:pt x="1398" y="296"/>
                  </a:lnTo>
                  <a:lnTo>
                    <a:pt x="1398" y="292"/>
                  </a:lnTo>
                  <a:lnTo>
                    <a:pt x="1396" y="286"/>
                  </a:lnTo>
                  <a:lnTo>
                    <a:pt x="1392" y="282"/>
                  </a:lnTo>
                  <a:lnTo>
                    <a:pt x="1376" y="278"/>
                  </a:lnTo>
                  <a:lnTo>
                    <a:pt x="1362" y="274"/>
                  </a:lnTo>
                  <a:lnTo>
                    <a:pt x="1348" y="274"/>
                  </a:lnTo>
                  <a:lnTo>
                    <a:pt x="1342" y="276"/>
                  </a:lnTo>
                  <a:lnTo>
                    <a:pt x="1338" y="282"/>
                  </a:lnTo>
                  <a:lnTo>
                    <a:pt x="1322" y="336"/>
                  </a:lnTo>
                  <a:lnTo>
                    <a:pt x="1320" y="342"/>
                  </a:lnTo>
                  <a:lnTo>
                    <a:pt x="1316" y="348"/>
                  </a:lnTo>
                  <a:lnTo>
                    <a:pt x="1308" y="360"/>
                  </a:lnTo>
                  <a:lnTo>
                    <a:pt x="1304" y="366"/>
                  </a:lnTo>
                  <a:lnTo>
                    <a:pt x="1304" y="372"/>
                  </a:lnTo>
                  <a:lnTo>
                    <a:pt x="1304" y="380"/>
                  </a:lnTo>
                  <a:lnTo>
                    <a:pt x="1308" y="384"/>
                  </a:lnTo>
                  <a:lnTo>
                    <a:pt x="1310" y="392"/>
                  </a:lnTo>
                  <a:lnTo>
                    <a:pt x="1310" y="400"/>
                  </a:lnTo>
                  <a:lnTo>
                    <a:pt x="1310" y="414"/>
                  </a:lnTo>
                  <a:lnTo>
                    <a:pt x="1310" y="426"/>
                  </a:lnTo>
                  <a:lnTo>
                    <a:pt x="1312" y="432"/>
                  </a:lnTo>
                  <a:lnTo>
                    <a:pt x="1316" y="436"/>
                  </a:lnTo>
                  <a:lnTo>
                    <a:pt x="1334" y="454"/>
                  </a:lnTo>
                  <a:lnTo>
                    <a:pt x="1338" y="460"/>
                  </a:lnTo>
                  <a:lnTo>
                    <a:pt x="1336" y="468"/>
                  </a:lnTo>
                  <a:lnTo>
                    <a:pt x="1324" y="484"/>
                  </a:lnTo>
                  <a:lnTo>
                    <a:pt x="1322" y="486"/>
                  </a:lnTo>
                  <a:lnTo>
                    <a:pt x="1320" y="486"/>
                  </a:lnTo>
                  <a:lnTo>
                    <a:pt x="1318" y="486"/>
                  </a:lnTo>
                  <a:lnTo>
                    <a:pt x="1314" y="484"/>
                  </a:lnTo>
                  <a:lnTo>
                    <a:pt x="1296" y="466"/>
                  </a:lnTo>
                  <a:lnTo>
                    <a:pt x="1284" y="456"/>
                  </a:lnTo>
                  <a:lnTo>
                    <a:pt x="1258" y="436"/>
                  </a:lnTo>
                  <a:lnTo>
                    <a:pt x="1252" y="432"/>
                  </a:lnTo>
                  <a:lnTo>
                    <a:pt x="1244" y="432"/>
                  </a:lnTo>
                  <a:lnTo>
                    <a:pt x="1230" y="432"/>
                  </a:lnTo>
                  <a:lnTo>
                    <a:pt x="1214" y="432"/>
                  </a:lnTo>
                  <a:lnTo>
                    <a:pt x="1212" y="432"/>
                  </a:lnTo>
                  <a:lnTo>
                    <a:pt x="1208" y="432"/>
                  </a:lnTo>
                  <a:lnTo>
                    <a:pt x="1206" y="434"/>
                  </a:lnTo>
                  <a:lnTo>
                    <a:pt x="1204" y="436"/>
                  </a:lnTo>
                  <a:lnTo>
                    <a:pt x="1204" y="440"/>
                  </a:lnTo>
                  <a:lnTo>
                    <a:pt x="1204" y="452"/>
                  </a:lnTo>
                  <a:lnTo>
                    <a:pt x="1202" y="460"/>
                  </a:lnTo>
                  <a:lnTo>
                    <a:pt x="1198" y="466"/>
                  </a:lnTo>
                  <a:lnTo>
                    <a:pt x="1192" y="468"/>
                  </a:lnTo>
                  <a:lnTo>
                    <a:pt x="1186" y="466"/>
                  </a:lnTo>
                  <a:lnTo>
                    <a:pt x="1180" y="464"/>
                  </a:lnTo>
                  <a:lnTo>
                    <a:pt x="1174" y="462"/>
                  </a:lnTo>
                  <a:lnTo>
                    <a:pt x="1166" y="464"/>
                  </a:lnTo>
                  <a:lnTo>
                    <a:pt x="1162" y="466"/>
                  </a:lnTo>
                  <a:lnTo>
                    <a:pt x="1146" y="474"/>
                  </a:lnTo>
                  <a:lnTo>
                    <a:pt x="1142" y="476"/>
                  </a:lnTo>
                  <a:lnTo>
                    <a:pt x="1134" y="478"/>
                  </a:lnTo>
                  <a:lnTo>
                    <a:pt x="1126" y="480"/>
                  </a:lnTo>
                  <a:lnTo>
                    <a:pt x="1124" y="480"/>
                  </a:lnTo>
                  <a:lnTo>
                    <a:pt x="1116" y="478"/>
                  </a:lnTo>
                  <a:lnTo>
                    <a:pt x="1110" y="476"/>
                  </a:lnTo>
                  <a:lnTo>
                    <a:pt x="1104" y="472"/>
                  </a:lnTo>
                  <a:lnTo>
                    <a:pt x="1098" y="474"/>
                  </a:lnTo>
                  <a:lnTo>
                    <a:pt x="1092" y="476"/>
                  </a:lnTo>
                  <a:lnTo>
                    <a:pt x="1078" y="484"/>
                  </a:lnTo>
                  <a:lnTo>
                    <a:pt x="1062" y="496"/>
                  </a:lnTo>
                  <a:lnTo>
                    <a:pt x="1050" y="504"/>
                  </a:lnTo>
                  <a:lnTo>
                    <a:pt x="1024" y="516"/>
                  </a:lnTo>
                  <a:lnTo>
                    <a:pt x="1012" y="520"/>
                  </a:lnTo>
                  <a:lnTo>
                    <a:pt x="1008" y="522"/>
                  </a:lnTo>
                  <a:lnTo>
                    <a:pt x="1004" y="526"/>
                  </a:lnTo>
                  <a:lnTo>
                    <a:pt x="1000" y="540"/>
                  </a:lnTo>
                  <a:lnTo>
                    <a:pt x="996" y="546"/>
                  </a:lnTo>
                  <a:lnTo>
                    <a:pt x="992" y="548"/>
                  </a:lnTo>
                  <a:lnTo>
                    <a:pt x="988" y="546"/>
                  </a:lnTo>
                  <a:lnTo>
                    <a:pt x="982" y="542"/>
                  </a:lnTo>
                  <a:lnTo>
                    <a:pt x="974" y="534"/>
                  </a:lnTo>
                  <a:lnTo>
                    <a:pt x="972" y="530"/>
                  </a:lnTo>
                  <a:lnTo>
                    <a:pt x="972" y="526"/>
                  </a:lnTo>
                  <a:lnTo>
                    <a:pt x="974" y="524"/>
                  </a:lnTo>
                  <a:lnTo>
                    <a:pt x="982" y="514"/>
                  </a:lnTo>
                  <a:lnTo>
                    <a:pt x="986" y="508"/>
                  </a:lnTo>
                  <a:lnTo>
                    <a:pt x="988" y="502"/>
                  </a:lnTo>
                  <a:lnTo>
                    <a:pt x="988" y="498"/>
                  </a:lnTo>
                  <a:lnTo>
                    <a:pt x="986" y="492"/>
                  </a:lnTo>
                  <a:lnTo>
                    <a:pt x="980" y="486"/>
                  </a:lnTo>
                  <a:lnTo>
                    <a:pt x="976" y="484"/>
                  </a:lnTo>
                  <a:lnTo>
                    <a:pt x="964" y="480"/>
                  </a:lnTo>
                  <a:lnTo>
                    <a:pt x="950" y="480"/>
                  </a:lnTo>
                  <a:lnTo>
                    <a:pt x="946" y="480"/>
                  </a:lnTo>
                  <a:lnTo>
                    <a:pt x="944" y="480"/>
                  </a:lnTo>
                  <a:lnTo>
                    <a:pt x="942" y="482"/>
                  </a:lnTo>
                  <a:lnTo>
                    <a:pt x="942" y="484"/>
                  </a:lnTo>
                  <a:lnTo>
                    <a:pt x="942" y="488"/>
                  </a:lnTo>
                  <a:lnTo>
                    <a:pt x="944" y="492"/>
                  </a:lnTo>
                  <a:lnTo>
                    <a:pt x="948" y="500"/>
                  </a:lnTo>
                  <a:lnTo>
                    <a:pt x="948" y="508"/>
                  </a:lnTo>
                  <a:lnTo>
                    <a:pt x="948" y="520"/>
                  </a:lnTo>
                  <a:lnTo>
                    <a:pt x="950" y="528"/>
                  </a:lnTo>
                  <a:lnTo>
                    <a:pt x="952" y="536"/>
                  </a:lnTo>
                  <a:lnTo>
                    <a:pt x="954" y="542"/>
                  </a:lnTo>
                  <a:lnTo>
                    <a:pt x="956" y="548"/>
                  </a:lnTo>
                  <a:lnTo>
                    <a:pt x="956" y="556"/>
                  </a:lnTo>
                  <a:lnTo>
                    <a:pt x="952" y="570"/>
                  </a:lnTo>
                  <a:lnTo>
                    <a:pt x="948" y="574"/>
                  </a:lnTo>
                  <a:lnTo>
                    <a:pt x="946" y="574"/>
                  </a:lnTo>
                  <a:lnTo>
                    <a:pt x="944" y="572"/>
                  </a:lnTo>
                  <a:lnTo>
                    <a:pt x="938" y="570"/>
                  </a:lnTo>
                  <a:lnTo>
                    <a:pt x="930" y="568"/>
                  </a:lnTo>
                  <a:lnTo>
                    <a:pt x="928" y="568"/>
                  </a:lnTo>
                  <a:lnTo>
                    <a:pt x="920" y="570"/>
                  </a:lnTo>
                  <a:lnTo>
                    <a:pt x="914" y="572"/>
                  </a:lnTo>
                  <a:lnTo>
                    <a:pt x="902" y="582"/>
                  </a:lnTo>
                  <a:lnTo>
                    <a:pt x="896" y="584"/>
                  </a:lnTo>
                  <a:lnTo>
                    <a:pt x="884" y="592"/>
                  </a:lnTo>
                  <a:lnTo>
                    <a:pt x="882" y="598"/>
                  </a:lnTo>
                  <a:lnTo>
                    <a:pt x="884" y="604"/>
                  </a:lnTo>
                  <a:lnTo>
                    <a:pt x="896" y="630"/>
                  </a:lnTo>
                  <a:lnTo>
                    <a:pt x="898" y="634"/>
                  </a:lnTo>
                  <a:lnTo>
                    <a:pt x="894" y="632"/>
                  </a:lnTo>
                  <a:lnTo>
                    <a:pt x="888" y="628"/>
                  </a:lnTo>
                  <a:lnTo>
                    <a:pt x="882" y="626"/>
                  </a:lnTo>
                  <a:lnTo>
                    <a:pt x="868" y="626"/>
                  </a:lnTo>
                  <a:lnTo>
                    <a:pt x="860" y="626"/>
                  </a:lnTo>
                  <a:lnTo>
                    <a:pt x="854" y="624"/>
                  </a:lnTo>
                  <a:lnTo>
                    <a:pt x="848" y="620"/>
                  </a:lnTo>
                  <a:lnTo>
                    <a:pt x="842" y="620"/>
                  </a:lnTo>
                  <a:lnTo>
                    <a:pt x="840" y="622"/>
                  </a:lnTo>
                  <a:lnTo>
                    <a:pt x="842" y="630"/>
                  </a:lnTo>
                  <a:lnTo>
                    <a:pt x="842" y="632"/>
                  </a:lnTo>
                  <a:lnTo>
                    <a:pt x="836" y="630"/>
                  </a:lnTo>
                  <a:lnTo>
                    <a:pt x="818" y="624"/>
                  </a:lnTo>
                  <a:lnTo>
                    <a:pt x="812" y="622"/>
                  </a:lnTo>
                  <a:lnTo>
                    <a:pt x="808" y="616"/>
                  </a:lnTo>
                  <a:lnTo>
                    <a:pt x="804" y="604"/>
                  </a:lnTo>
                  <a:lnTo>
                    <a:pt x="804" y="598"/>
                  </a:lnTo>
                  <a:lnTo>
                    <a:pt x="806" y="592"/>
                  </a:lnTo>
                  <a:lnTo>
                    <a:pt x="810" y="588"/>
                  </a:lnTo>
                  <a:lnTo>
                    <a:pt x="812" y="582"/>
                  </a:lnTo>
                  <a:lnTo>
                    <a:pt x="810" y="578"/>
                  </a:lnTo>
                  <a:lnTo>
                    <a:pt x="804" y="574"/>
                  </a:lnTo>
                  <a:lnTo>
                    <a:pt x="800" y="572"/>
                  </a:lnTo>
                  <a:lnTo>
                    <a:pt x="786" y="562"/>
                  </a:lnTo>
                  <a:lnTo>
                    <a:pt x="778" y="554"/>
                  </a:lnTo>
                  <a:lnTo>
                    <a:pt x="768" y="544"/>
                  </a:lnTo>
                  <a:lnTo>
                    <a:pt x="766" y="540"/>
                  </a:lnTo>
                  <a:lnTo>
                    <a:pt x="768" y="538"/>
                  </a:lnTo>
                  <a:lnTo>
                    <a:pt x="772" y="540"/>
                  </a:lnTo>
                  <a:lnTo>
                    <a:pt x="778" y="544"/>
                  </a:lnTo>
                  <a:lnTo>
                    <a:pt x="784" y="546"/>
                  </a:lnTo>
                  <a:lnTo>
                    <a:pt x="790" y="548"/>
                  </a:lnTo>
                  <a:lnTo>
                    <a:pt x="794" y="548"/>
                  </a:lnTo>
                  <a:lnTo>
                    <a:pt x="800" y="550"/>
                  </a:lnTo>
                  <a:lnTo>
                    <a:pt x="806" y="556"/>
                  </a:lnTo>
                  <a:lnTo>
                    <a:pt x="808" y="560"/>
                  </a:lnTo>
                  <a:lnTo>
                    <a:pt x="812" y="566"/>
                  </a:lnTo>
                  <a:lnTo>
                    <a:pt x="820" y="570"/>
                  </a:lnTo>
                  <a:lnTo>
                    <a:pt x="842" y="576"/>
                  </a:lnTo>
                  <a:lnTo>
                    <a:pt x="850" y="576"/>
                  </a:lnTo>
                  <a:lnTo>
                    <a:pt x="858" y="576"/>
                  </a:lnTo>
                  <a:lnTo>
                    <a:pt x="872" y="570"/>
                  </a:lnTo>
                  <a:lnTo>
                    <a:pt x="888" y="564"/>
                  </a:lnTo>
                  <a:lnTo>
                    <a:pt x="892" y="562"/>
                  </a:lnTo>
                  <a:lnTo>
                    <a:pt x="898" y="558"/>
                  </a:lnTo>
                  <a:lnTo>
                    <a:pt x="902" y="550"/>
                  </a:lnTo>
                  <a:lnTo>
                    <a:pt x="906" y="536"/>
                  </a:lnTo>
                  <a:lnTo>
                    <a:pt x="906" y="530"/>
                  </a:lnTo>
                  <a:lnTo>
                    <a:pt x="904" y="524"/>
                  </a:lnTo>
                  <a:lnTo>
                    <a:pt x="876" y="496"/>
                  </a:lnTo>
                  <a:lnTo>
                    <a:pt x="864" y="486"/>
                  </a:lnTo>
                  <a:lnTo>
                    <a:pt x="848" y="474"/>
                  </a:lnTo>
                  <a:lnTo>
                    <a:pt x="836" y="464"/>
                  </a:lnTo>
                  <a:lnTo>
                    <a:pt x="826" y="456"/>
                  </a:lnTo>
                  <a:lnTo>
                    <a:pt x="820" y="452"/>
                  </a:lnTo>
                  <a:lnTo>
                    <a:pt x="814" y="448"/>
                  </a:lnTo>
                  <a:lnTo>
                    <a:pt x="800" y="444"/>
                  </a:lnTo>
                  <a:lnTo>
                    <a:pt x="788" y="440"/>
                  </a:lnTo>
                  <a:lnTo>
                    <a:pt x="784" y="438"/>
                  </a:lnTo>
                  <a:lnTo>
                    <a:pt x="782" y="432"/>
                  </a:lnTo>
                  <a:lnTo>
                    <a:pt x="782" y="430"/>
                  </a:lnTo>
                  <a:lnTo>
                    <a:pt x="782" y="426"/>
                  </a:lnTo>
                  <a:lnTo>
                    <a:pt x="780" y="424"/>
                  </a:lnTo>
                  <a:lnTo>
                    <a:pt x="778" y="422"/>
                  </a:lnTo>
                  <a:lnTo>
                    <a:pt x="774" y="422"/>
                  </a:lnTo>
                  <a:lnTo>
                    <a:pt x="770" y="422"/>
                  </a:lnTo>
                  <a:lnTo>
                    <a:pt x="754" y="422"/>
                  </a:lnTo>
                  <a:lnTo>
                    <a:pt x="752" y="422"/>
                  </a:lnTo>
                  <a:lnTo>
                    <a:pt x="742" y="422"/>
                  </a:lnTo>
                  <a:lnTo>
                    <a:pt x="738" y="416"/>
                  </a:lnTo>
                  <a:lnTo>
                    <a:pt x="734" y="412"/>
                  </a:lnTo>
                  <a:lnTo>
                    <a:pt x="734" y="406"/>
                  </a:lnTo>
                  <a:lnTo>
                    <a:pt x="736" y="394"/>
                  </a:lnTo>
                  <a:lnTo>
                    <a:pt x="740" y="390"/>
                  </a:lnTo>
                  <a:lnTo>
                    <a:pt x="740" y="384"/>
                  </a:lnTo>
                  <a:lnTo>
                    <a:pt x="738" y="378"/>
                  </a:lnTo>
                  <a:lnTo>
                    <a:pt x="728" y="368"/>
                  </a:lnTo>
                  <a:lnTo>
                    <a:pt x="720" y="358"/>
                  </a:lnTo>
                  <a:lnTo>
                    <a:pt x="716" y="358"/>
                  </a:lnTo>
                  <a:lnTo>
                    <a:pt x="714" y="356"/>
                  </a:lnTo>
                  <a:lnTo>
                    <a:pt x="710" y="358"/>
                  </a:lnTo>
                  <a:lnTo>
                    <a:pt x="708" y="358"/>
                  </a:lnTo>
                  <a:lnTo>
                    <a:pt x="700" y="368"/>
                  </a:lnTo>
                  <a:lnTo>
                    <a:pt x="694" y="370"/>
                  </a:lnTo>
                  <a:lnTo>
                    <a:pt x="686" y="370"/>
                  </a:lnTo>
                  <a:lnTo>
                    <a:pt x="682" y="366"/>
                  </a:lnTo>
                  <a:lnTo>
                    <a:pt x="670" y="362"/>
                  </a:lnTo>
                  <a:lnTo>
                    <a:pt x="656" y="362"/>
                  </a:lnTo>
                  <a:lnTo>
                    <a:pt x="654" y="362"/>
                  </a:lnTo>
                  <a:lnTo>
                    <a:pt x="646" y="364"/>
                  </a:lnTo>
                  <a:lnTo>
                    <a:pt x="640" y="368"/>
                  </a:lnTo>
                  <a:lnTo>
                    <a:pt x="632" y="376"/>
                  </a:lnTo>
                  <a:lnTo>
                    <a:pt x="626" y="380"/>
                  </a:lnTo>
                  <a:lnTo>
                    <a:pt x="620" y="382"/>
                  </a:lnTo>
                  <a:lnTo>
                    <a:pt x="610" y="382"/>
                  </a:lnTo>
                  <a:lnTo>
                    <a:pt x="606" y="384"/>
                  </a:lnTo>
                  <a:lnTo>
                    <a:pt x="600" y="388"/>
                  </a:lnTo>
                  <a:lnTo>
                    <a:pt x="596" y="390"/>
                  </a:lnTo>
                  <a:lnTo>
                    <a:pt x="592" y="392"/>
                  </a:lnTo>
                  <a:lnTo>
                    <a:pt x="586" y="394"/>
                  </a:lnTo>
                  <a:lnTo>
                    <a:pt x="584" y="400"/>
                  </a:lnTo>
                  <a:lnTo>
                    <a:pt x="578" y="414"/>
                  </a:lnTo>
                  <a:lnTo>
                    <a:pt x="574" y="420"/>
                  </a:lnTo>
                  <a:lnTo>
                    <a:pt x="568" y="422"/>
                  </a:lnTo>
                  <a:lnTo>
                    <a:pt x="556" y="422"/>
                  </a:lnTo>
                  <a:lnTo>
                    <a:pt x="548" y="424"/>
                  </a:lnTo>
                  <a:lnTo>
                    <a:pt x="544" y="430"/>
                  </a:lnTo>
                  <a:lnTo>
                    <a:pt x="540" y="444"/>
                  </a:lnTo>
                  <a:lnTo>
                    <a:pt x="538" y="456"/>
                  </a:lnTo>
                  <a:lnTo>
                    <a:pt x="534" y="460"/>
                  </a:lnTo>
                  <a:lnTo>
                    <a:pt x="530" y="460"/>
                  </a:lnTo>
                  <a:lnTo>
                    <a:pt x="526" y="460"/>
                  </a:lnTo>
                  <a:lnTo>
                    <a:pt x="518" y="462"/>
                  </a:lnTo>
                  <a:lnTo>
                    <a:pt x="514" y="468"/>
                  </a:lnTo>
                  <a:lnTo>
                    <a:pt x="502" y="484"/>
                  </a:lnTo>
                  <a:lnTo>
                    <a:pt x="500" y="490"/>
                  </a:lnTo>
                  <a:lnTo>
                    <a:pt x="498" y="498"/>
                  </a:lnTo>
                  <a:lnTo>
                    <a:pt x="498" y="502"/>
                  </a:lnTo>
                  <a:lnTo>
                    <a:pt x="496" y="510"/>
                  </a:lnTo>
                  <a:lnTo>
                    <a:pt x="494" y="516"/>
                  </a:lnTo>
                  <a:lnTo>
                    <a:pt x="482" y="532"/>
                  </a:lnTo>
                  <a:lnTo>
                    <a:pt x="474" y="546"/>
                  </a:lnTo>
                  <a:lnTo>
                    <a:pt x="472" y="552"/>
                  </a:lnTo>
                  <a:lnTo>
                    <a:pt x="466" y="566"/>
                  </a:lnTo>
                  <a:lnTo>
                    <a:pt x="462" y="570"/>
                  </a:lnTo>
                  <a:lnTo>
                    <a:pt x="456" y="586"/>
                  </a:lnTo>
                  <a:lnTo>
                    <a:pt x="452" y="590"/>
                  </a:lnTo>
                  <a:lnTo>
                    <a:pt x="444" y="604"/>
                  </a:lnTo>
                  <a:lnTo>
                    <a:pt x="424" y="640"/>
                  </a:lnTo>
                  <a:lnTo>
                    <a:pt x="414" y="652"/>
                  </a:lnTo>
                  <a:lnTo>
                    <a:pt x="406" y="660"/>
                  </a:lnTo>
                  <a:lnTo>
                    <a:pt x="392" y="670"/>
                  </a:lnTo>
                  <a:lnTo>
                    <a:pt x="388" y="672"/>
                  </a:lnTo>
                  <a:lnTo>
                    <a:pt x="382" y="676"/>
                  </a:lnTo>
                  <a:lnTo>
                    <a:pt x="376" y="682"/>
                  </a:lnTo>
                  <a:lnTo>
                    <a:pt x="374" y="688"/>
                  </a:lnTo>
                  <a:lnTo>
                    <a:pt x="366" y="700"/>
                  </a:lnTo>
                  <a:lnTo>
                    <a:pt x="356" y="710"/>
                  </a:lnTo>
                  <a:lnTo>
                    <a:pt x="352" y="714"/>
                  </a:lnTo>
                  <a:lnTo>
                    <a:pt x="350" y="720"/>
                  </a:lnTo>
                  <a:lnTo>
                    <a:pt x="346" y="732"/>
                  </a:lnTo>
                  <a:lnTo>
                    <a:pt x="344" y="736"/>
                  </a:lnTo>
                  <a:lnTo>
                    <a:pt x="342" y="744"/>
                  </a:lnTo>
                  <a:lnTo>
                    <a:pt x="340" y="752"/>
                  </a:lnTo>
                  <a:lnTo>
                    <a:pt x="340" y="756"/>
                  </a:lnTo>
                  <a:lnTo>
                    <a:pt x="342" y="764"/>
                  </a:lnTo>
                  <a:lnTo>
                    <a:pt x="344" y="770"/>
                  </a:lnTo>
                  <a:lnTo>
                    <a:pt x="346" y="776"/>
                  </a:lnTo>
                  <a:lnTo>
                    <a:pt x="348" y="784"/>
                  </a:lnTo>
                  <a:lnTo>
                    <a:pt x="350" y="792"/>
                  </a:lnTo>
                  <a:lnTo>
                    <a:pt x="350" y="794"/>
                  </a:lnTo>
                  <a:lnTo>
                    <a:pt x="350" y="810"/>
                  </a:lnTo>
                  <a:lnTo>
                    <a:pt x="350" y="814"/>
                  </a:lnTo>
                  <a:lnTo>
                    <a:pt x="352" y="820"/>
                  </a:lnTo>
                  <a:lnTo>
                    <a:pt x="356" y="826"/>
                  </a:lnTo>
                  <a:lnTo>
                    <a:pt x="364" y="828"/>
                  </a:lnTo>
                  <a:lnTo>
                    <a:pt x="370" y="830"/>
                  </a:lnTo>
                  <a:lnTo>
                    <a:pt x="378" y="832"/>
                  </a:lnTo>
                  <a:lnTo>
                    <a:pt x="382" y="832"/>
                  </a:lnTo>
                  <a:lnTo>
                    <a:pt x="390" y="830"/>
                  </a:lnTo>
                  <a:lnTo>
                    <a:pt x="396" y="828"/>
                  </a:lnTo>
                  <a:lnTo>
                    <a:pt x="412" y="816"/>
                  </a:lnTo>
                  <a:lnTo>
                    <a:pt x="424" y="808"/>
                  </a:lnTo>
                  <a:lnTo>
                    <a:pt x="430" y="804"/>
                  </a:lnTo>
                  <a:lnTo>
                    <a:pt x="434" y="802"/>
                  </a:lnTo>
                  <a:lnTo>
                    <a:pt x="438" y="800"/>
                  </a:lnTo>
                  <a:lnTo>
                    <a:pt x="442" y="796"/>
                  </a:lnTo>
                  <a:lnTo>
                    <a:pt x="446" y="790"/>
                  </a:lnTo>
                  <a:lnTo>
                    <a:pt x="454" y="778"/>
                  </a:lnTo>
                  <a:lnTo>
                    <a:pt x="458" y="774"/>
                  </a:lnTo>
                  <a:lnTo>
                    <a:pt x="454" y="778"/>
                  </a:lnTo>
                  <a:lnTo>
                    <a:pt x="446" y="790"/>
                  </a:lnTo>
                  <a:lnTo>
                    <a:pt x="442" y="796"/>
                  </a:lnTo>
                  <a:lnTo>
                    <a:pt x="440" y="808"/>
                  </a:lnTo>
                  <a:lnTo>
                    <a:pt x="442" y="820"/>
                  </a:lnTo>
                  <a:lnTo>
                    <a:pt x="446" y="826"/>
                  </a:lnTo>
                  <a:lnTo>
                    <a:pt x="448" y="832"/>
                  </a:lnTo>
                  <a:lnTo>
                    <a:pt x="448" y="840"/>
                  </a:lnTo>
                  <a:lnTo>
                    <a:pt x="448" y="844"/>
                  </a:lnTo>
                  <a:lnTo>
                    <a:pt x="452" y="860"/>
                  </a:lnTo>
                  <a:lnTo>
                    <a:pt x="456" y="874"/>
                  </a:lnTo>
                  <a:lnTo>
                    <a:pt x="458" y="886"/>
                  </a:lnTo>
                  <a:lnTo>
                    <a:pt x="460" y="892"/>
                  </a:lnTo>
                  <a:lnTo>
                    <a:pt x="464" y="896"/>
                  </a:lnTo>
                  <a:lnTo>
                    <a:pt x="466" y="902"/>
                  </a:lnTo>
                  <a:lnTo>
                    <a:pt x="468" y="906"/>
                  </a:lnTo>
                  <a:lnTo>
                    <a:pt x="470" y="910"/>
                  </a:lnTo>
                  <a:lnTo>
                    <a:pt x="476" y="910"/>
                  </a:lnTo>
                  <a:lnTo>
                    <a:pt x="480" y="910"/>
                  </a:lnTo>
                  <a:lnTo>
                    <a:pt x="486" y="910"/>
                  </a:lnTo>
                  <a:lnTo>
                    <a:pt x="488" y="906"/>
                  </a:lnTo>
                  <a:lnTo>
                    <a:pt x="490" y="902"/>
                  </a:lnTo>
                  <a:lnTo>
                    <a:pt x="492" y="896"/>
                  </a:lnTo>
                  <a:lnTo>
                    <a:pt x="498" y="892"/>
                  </a:lnTo>
                  <a:lnTo>
                    <a:pt x="506" y="892"/>
                  </a:lnTo>
                  <a:lnTo>
                    <a:pt x="510" y="892"/>
                  </a:lnTo>
                  <a:lnTo>
                    <a:pt x="516" y="890"/>
                  </a:lnTo>
                  <a:lnTo>
                    <a:pt x="520" y="884"/>
                  </a:lnTo>
                  <a:lnTo>
                    <a:pt x="524" y="878"/>
                  </a:lnTo>
                  <a:lnTo>
                    <a:pt x="526" y="872"/>
                  </a:lnTo>
                  <a:lnTo>
                    <a:pt x="528" y="864"/>
                  </a:lnTo>
                  <a:lnTo>
                    <a:pt x="528" y="840"/>
                  </a:lnTo>
                  <a:lnTo>
                    <a:pt x="528" y="824"/>
                  </a:lnTo>
                  <a:lnTo>
                    <a:pt x="528" y="822"/>
                  </a:lnTo>
                  <a:lnTo>
                    <a:pt x="528" y="816"/>
                  </a:lnTo>
                  <a:lnTo>
                    <a:pt x="532" y="814"/>
                  </a:lnTo>
                  <a:lnTo>
                    <a:pt x="544" y="810"/>
                  </a:lnTo>
                  <a:lnTo>
                    <a:pt x="550" y="806"/>
                  </a:lnTo>
                  <a:lnTo>
                    <a:pt x="554" y="802"/>
                  </a:lnTo>
                  <a:lnTo>
                    <a:pt x="556" y="796"/>
                  </a:lnTo>
                  <a:lnTo>
                    <a:pt x="556" y="792"/>
                  </a:lnTo>
                  <a:lnTo>
                    <a:pt x="556" y="784"/>
                  </a:lnTo>
                  <a:lnTo>
                    <a:pt x="554" y="776"/>
                  </a:lnTo>
                  <a:lnTo>
                    <a:pt x="550" y="772"/>
                  </a:lnTo>
                  <a:lnTo>
                    <a:pt x="542" y="760"/>
                  </a:lnTo>
                  <a:lnTo>
                    <a:pt x="538" y="754"/>
                  </a:lnTo>
                  <a:lnTo>
                    <a:pt x="536" y="746"/>
                  </a:lnTo>
                  <a:lnTo>
                    <a:pt x="536" y="732"/>
                  </a:lnTo>
                  <a:lnTo>
                    <a:pt x="536" y="716"/>
                  </a:lnTo>
                  <a:lnTo>
                    <a:pt x="536" y="704"/>
                  </a:lnTo>
                  <a:lnTo>
                    <a:pt x="538" y="696"/>
                  </a:lnTo>
                  <a:lnTo>
                    <a:pt x="542" y="690"/>
                  </a:lnTo>
                  <a:lnTo>
                    <a:pt x="550" y="682"/>
                  </a:lnTo>
                  <a:lnTo>
                    <a:pt x="562" y="672"/>
                  </a:lnTo>
                  <a:lnTo>
                    <a:pt x="572" y="662"/>
                  </a:lnTo>
                  <a:lnTo>
                    <a:pt x="590" y="652"/>
                  </a:lnTo>
                  <a:lnTo>
                    <a:pt x="594" y="646"/>
                  </a:lnTo>
                  <a:lnTo>
                    <a:pt x="600" y="640"/>
                  </a:lnTo>
                  <a:lnTo>
                    <a:pt x="602" y="634"/>
                  </a:lnTo>
                  <a:lnTo>
                    <a:pt x="604" y="628"/>
                  </a:lnTo>
                  <a:lnTo>
                    <a:pt x="600" y="622"/>
                  </a:lnTo>
                  <a:lnTo>
                    <a:pt x="598" y="616"/>
                  </a:lnTo>
                  <a:lnTo>
                    <a:pt x="600" y="610"/>
                  </a:lnTo>
                  <a:lnTo>
                    <a:pt x="602" y="604"/>
                  </a:lnTo>
                  <a:lnTo>
                    <a:pt x="612" y="592"/>
                  </a:lnTo>
                  <a:lnTo>
                    <a:pt x="620" y="584"/>
                  </a:lnTo>
                  <a:lnTo>
                    <a:pt x="624" y="580"/>
                  </a:lnTo>
                  <a:lnTo>
                    <a:pt x="630" y="576"/>
                  </a:lnTo>
                  <a:lnTo>
                    <a:pt x="634" y="578"/>
                  </a:lnTo>
                  <a:lnTo>
                    <a:pt x="640" y="582"/>
                  </a:lnTo>
                  <a:lnTo>
                    <a:pt x="648" y="594"/>
                  </a:lnTo>
                  <a:lnTo>
                    <a:pt x="652" y="600"/>
                  </a:lnTo>
                  <a:lnTo>
                    <a:pt x="652" y="608"/>
                  </a:lnTo>
                  <a:lnTo>
                    <a:pt x="652" y="614"/>
                  </a:lnTo>
                  <a:lnTo>
                    <a:pt x="638" y="640"/>
                  </a:lnTo>
                  <a:lnTo>
                    <a:pt x="634" y="646"/>
                  </a:lnTo>
                  <a:lnTo>
                    <a:pt x="628" y="650"/>
                  </a:lnTo>
                  <a:lnTo>
                    <a:pt x="612" y="662"/>
                  </a:lnTo>
                  <a:lnTo>
                    <a:pt x="606" y="666"/>
                  </a:lnTo>
                  <a:lnTo>
                    <a:pt x="604" y="674"/>
                  </a:lnTo>
                  <a:lnTo>
                    <a:pt x="598" y="688"/>
                  </a:lnTo>
                  <a:lnTo>
                    <a:pt x="596" y="704"/>
                  </a:lnTo>
                  <a:lnTo>
                    <a:pt x="596" y="726"/>
                  </a:lnTo>
                  <a:lnTo>
                    <a:pt x="596" y="734"/>
                  </a:lnTo>
                  <a:lnTo>
                    <a:pt x="600" y="742"/>
                  </a:lnTo>
                  <a:lnTo>
                    <a:pt x="602" y="748"/>
                  </a:lnTo>
                  <a:lnTo>
                    <a:pt x="610" y="760"/>
                  </a:lnTo>
                  <a:lnTo>
                    <a:pt x="620" y="770"/>
                  </a:lnTo>
                  <a:lnTo>
                    <a:pt x="626" y="772"/>
                  </a:lnTo>
                  <a:lnTo>
                    <a:pt x="634" y="774"/>
                  </a:lnTo>
                  <a:lnTo>
                    <a:pt x="636" y="774"/>
                  </a:lnTo>
                  <a:lnTo>
                    <a:pt x="652" y="772"/>
                  </a:lnTo>
                  <a:lnTo>
                    <a:pt x="676" y="766"/>
                  </a:lnTo>
                  <a:lnTo>
                    <a:pt x="690" y="764"/>
                  </a:lnTo>
                  <a:lnTo>
                    <a:pt x="694" y="764"/>
                  </a:lnTo>
                  <a:lnTo>
                    <a:pt x="700" y="764"/>
                  </a:lnTo>
                  <a:lnTo>
                    <a:pt x="704" y="766"/>
                  </a:lnTo>
                  <a:lnTo>
                    <a:pt x="708" y="768"/>
                  </a:lnTo>
                  <a:lnTo>
                    <a:pt x="712" y="774"/>
                  </a:lnTo>
                  <a:lnTo>
                    <a:pt x="714" y="782"/>
                  </a:lnTo>
                  <a:lnTo>
                    <a:pt x="714" y="786"/>
                  </a:lnTo>
                  <a:lnTo>
                    <a:pt x="712" y="790"/>
                  </a:lnTo>
                  <a:lnTo>
                    <a:pt x="708" y="794"/>
                  </a:lnTo>
                  <a:lnTo>
                    <a:pt x="704" y="794"/>
                  </a:lnTo>
                  <a:lnTo>
                    <a:pt x="700" y="792"/>
                  </a:lnTo>
                  <a:lnTo>
                    <a:pt x="686" y="792"/>
                  </a:lnTo>
                  <a:lnTo>
                    <a:pt x="672" y="792"/>
                  </a:lnTo>
                  <a:lnTo>
                    <a:pt x="658" y="796"/>
                  </a:lnTo>
                  <a:lnTo>
                    <a:pt x="642" y="800"/>
                  </a:lnTo>
                  <a:lnTo>
                    <a:pt x="638" y="804"/>
                  </a:lnTo>
                  <a:lnTo>
                    <a:pt x="634" y="808"/>
                  </a:lnTo>
                  <a:lnTo>
                    <a:pt x="634" y="818"/>
                  </a:lnTo>
                  <a:lnTo>
                    <a:pt x="636" y="822"/>
                  </a:lnTo>
                  <a:lnTo>
                    <a:pt x="640" y="828"/>
                  </a:lnTo>
                  <a:lnTo>
                    <a:pt x="644" y="832"/>
                  </a:lnTo>
                  <a:lnTo>
                    <a:pt x="644" y="838"/>
                  </a:lnTo>
                  <a:lnTo>
                    <a:pt x="644" y="842"/>
                  </a:lnTo>
                  <a:lnTo>
                    <a:pt x="642" y="850"/>
                  </a:lnTo>
                  <a:lnTo>
                    <a:pt x="638" y="854"/>
                  </a:lnTo>
                  <a:lnTo>
                    <a:pt x="636" y="856"/>
                  </a:lnTo>
                  <a:lnTo>
                    <a:pt x="634" y="858"/>
                  </a:lnTo>
                  <a:lnTo>
                    <a:pt x="632" y="858"/>
                  </a:lnTo>
                  <a:lnTo>
                    <a:pt x="628" y="858"/>
                  </a:lnTo>
                  <a:lnTo>
                    <a:pt x="622" y="856"/>
                  </a:lnTo>
                  <a:lnTo>
                    <a:pt x="610" y="852"/>
                  </a:lnTo>
                  <a:lnTo>
                    <a:pt x="606" y="854"/>
                  </a:lnTo>
                  <a:lnTo>
                    <a:pt x="602" y="858"/>
                  </a:lnTo>
                  <a:lnTo>
                    <a:pt x="600" y="864"/>
                  </a:lnTo>
                  <a:lnTo>
                    <a:pt x="598" y="872"/>
                  </a:lnTo>
                  <a:lnTo>
                    <a:pt x="596" y="880"/>
                  </a:lnTo>
                  <a:lnTo>
                    <a:pt x="596" y="882"/>
                  </a:lnTo>
                  <a:lnTo>
                    <a:pt x="596" y="890"/>
                  </a:lnTo>
                  <a:lnTo>
                    <a:pt x="596" y="898"/>
                  </a:lnTo>
                  <a:lnTo>
                    <a:pt x="596" y="902"/>
                  </a:lnTo>
                  <a:lnTo>
                    <a:pt x="596" y="910"/>
                  </a:lnTo>
                  <a:lnTo>
                    <a:pt x="592" y="910"/>
                  </a:lnTo>
                  <a:lnTo>
                    <a:pt x="586" y="912"/>
                  </a:lnTo>
                  <a:lnTo>
                    <a:pt x="582" y="916"/>
                  </a:lnTo>
                  <a:lnTo>
                    <a:pt x="578" y="920"/>
                  </a:lnTo>
                  <a:lnTo>
                    <a:pt x="576" y="926"/>
                  </a:lnTo>
                  <a:lnTo>
                    <a:pt x="574" y="928"/>
                  </a:lnTo>
                  <a:lnTo>
                    <a:pt x="568" y="930"/>
                  </a:lnTo>
                  <a:lnTo>
                    <a:pt x="564" y="930"/>
                  </a:lnTo>
                  <a:lnTo>
                    <a:pt x="552" y="930"/>
                  </a:lnTo>
                  <a:lnTo>
                    <a:pt x="540" y="932"/>
                  </a:lnTo>
                  <a:lnTo>
                    <a:pt x="516" y="938"/>
                  </a:lnTo>
                  <a:lnTo>
                    <a:pt x="500" y="944"/>
                  </a:lnTo>
                  <a:lnTo>
                    <a:pt x="496" y="946"/>
                  </a:lnTo>
                  <a:lnTo>
                    <a:pt x="488" y="950"/>
                  </a:lnTo>
                  <a:lnTo>
                    <a:pt x="482" y="946"/>
                  </a:lnTo>
                  <a:lnTo>
                    <a:pt x="476" y="944"/>
                  </a:lnTo>
                  <a:lnTo>
                    <a:pt x="468" y="942"/>
                  </a:lnTo>
                  <a:lnTo>
                    <a:pt x="462" y="944"/>
                  </a:lnTo>
                  <a:lnTo>
                    <a:pt x="456" y="946"/>
                  </a:lnTo>
                  <a:lnTo>
                    <a:pt x="450" y="946"/>
                  </a:lnTo>
                  <a:lnTo>
                    <a:pt x="444" y="944"/>
                  </a:lnTo>
                  <a:lnTo>
                    <a:pt x="440" y="940"/>
                  </a:lnTo>
                  <a:lnTo>
                    <a:pt x="440" y="934"/>
                  </a:lnTo>
                  <a:lnTo>
                    <a:pt x="436" y="932"/>
                  </a:lnTo>
                  <a:lnTo>
                    <a:pt x="432" y="930"/>
                  </a:lnTo>
                  <a:lnTo>
                    <a:pt x="428" y="930"/>
                  </a:lnTo>
                  <a:lnTo>
                    <a:pt x="424" y="930"/>
                  </a:lnTo>
                  <a:lnTo>
                    <a:pt x="422" y="928"/>
                  </a:lnTo>
                  <a:lnTo>
                    <a:pt x="420" y="924"/>
                  </a:lnTo>
                  <a:lnTo>
                    <a:pt x="420" y="922"/>
                  </a:lnTo>
                  <a:lnTo>
                    <a:pt x="420" y="918"/>
                  </a:lnTo>
                  <a:lnTo>
                    <a:pt x="420" y="902"/>
                  </a:lnTo>
                  <a:lnTo>
                    <a:pt x="420" y="898"/>
                  </a:lnTo>
                  <a:lnTo>
                    <a:pt x="422" y="894"/>
                  </a:lnTo>
                  <a:lnTo>
                    <a:pt x="424" y="890"/>
                  </a:lnTo>
                  <a:lnTo>
                    <a:pt x="430" y="890"/>
                  </a:lnTo>
                  <a:lnTo>
                    <a:pt x="434" y="886"/>
                  </a:lnTo>
                  <a:lnTo>
                    <a:pt x="436" y="882"/>
                  </a:lnTo>
                  <a:lnTo>
                    <a:pt x="434" y="882"/>
                  </a:lnTo>
                  <a:lnTo>
                    <a:pt x="430" y="880"/>
                  </a:lnTo>
                  <a:lnTo>
                    <a:pt x="430" y="876"/>
                  </a:lnTo>
                  <a:lnTo>
                    <a:pt x="430" y="864"/>
                  </a:lnTo>
                  <a:lnTo>
                    <a:pt x="430" y="860"/>
                  </a:lnTo>
                  <a:lnTo>
                    <a:pt x="428" y="858"/>
                  </a:lnTo>
                  <a:lnTo>
                    <a:pt x="428" y="856"/>
                  </a:lnTo>
                  <a:lnTo>
                    <a:pt x="426" y="854"/>
                  </a:lnTo>
                  <a:lnTo>
                    <a:pt x="422" y="856"/>
                  </a:lnTo>
                  <a:lnTo>
                    <a:pt x="418" y="858"/>
                  </a:lnTo>
                  <a:lnTo>
                    <a:pt x="406" y="862"/>
                  </a:lnTo>
                  <a:lnTo>
                    <a:pt x="400" y="864"/>
                  </a:lnTo>
                  <a:lnTo>
                    <a:pt x="398" y="868"/>
                  </a:lnTo>
                  <a:lnTo>
                    <a:pt x="394" y="874"/>
                  </a:lnTo>
                  <a:lnTo>
                    <a:pt x="392" y="882"/>
                  </a:lnTo>
                  <a:lnTo>
                    <a:pt x="392" y="890"/>
                  </a:lnTo>
                  <a:lnTo>
                    <a:pt x="392" y="892"/>
                  </a:lnTo>
                  <a:lnTo>
                    <a:pt x="392" y="900"/>
                  </a:lnTo>
                  <a:lnTo>
                    <a:pt x="396" y="906"/>
                  </a:lnTo>
                  <a:lnTo>
                    <a:pt x="404" y="918"/>
                  </a:lnTo>
                  <a:lnTo>
                    <a:pt x="406" y="922"/>
                  </a:lnTo>
                  <a:lnTo>
                    <a:pt x="410" y="930"/>
                  </a:lnTo>
                  <a:lnTo>
                    <a:pt x="406" y="936"/>
                  </a:lnTo>
                  <a:lnTo>
                    <a:pt x="404" y="942"/>
                  </a:lnTo>
                  <a:lnTo>
                    <a:pt x="400" y="954"/>
                  </a:lnTo>
                  <a:lnTo>
                    <a:pt x="398" y="958"/>
                  </a:lnTo>
                  <a:lnTo>
                    <a:pt x="396" y="958"/>
                  </a:lnTo>
                  <a:lnTo>
                    <a:pt x="386" y="958"/>
                  </a:lnTo>
                  <a:lnTo>
                    <a:pt x="380" y="960"/>
                  </a:lnTo>
                  <a:lnTo>
                    <a:pt x="376" y="960"/>
                  </a:lnTo>
                  <a:lnTo>
                    <a:pt x="364" y="964"/>
                  </a:lnTo>
                  <a:lnTo>
                    <a:pt x="358" y="966"/>
                  </a:lnTo>
                  <a:lnTo>
                    <a:pt x="352" y="970"/>
                  </a:lnTo>
                  <a:lnTo>
                    <a:pt x="346" y="976"/>
                  </a:lnTo>
                  <a:lnTo>
                    <a:pt x="336" y="992"/>
                  </a:lnTo>
                  <a:lnTo>
                    <a:pt x="326" y="1004"/>
                  </a:lnTo>
                  <a:lnTo>
                    <a:pt x="320" y="1008"/>
                  </a:lnTo>
                  <a:lnTo>
                    <a:pt x="316" y="1012"/>
                  </a:lnTo>
                  <a:lnTo>
                    <a:pt x="312" y="1018"/>
                  </a:lnTo>
                  <a:lnTo>
                    <a:pt x="306" y="1024"/>
                  </a:lnTo>
                  <a:lnTo>
                    <a:pt x="298" y="1034"/>
                  </a:lnTo>
                  <a:lnTo>
                    <a:pt x="296" y="1040"/>
                  </a:lnTo>
                  <a:lnTo>
                    <a:pt x="292" y="1046"/>
                  </a:lnTo>
                  <a:lnTo>
                    <a:pt x="288" y="1048"/>
                  </a:lnTo>
                  <a:lnTo>
                    <a:pt x="282" y="1050"/>
                  </a:lnTo>
                  <a:lnTo>
                    <a:pt x="278" y="1054"/>
                  </a:lnTo>
                  <a:lnTo>
                    <a:pt x="276" y="1060"/>
                  </a:lnTo>
                  <a:lnTo>
                    <a:pt x="272" y="1064"/>
                  </a:lnTo>
                  <a:lnTo>
                    <a:pt x="264" y="1066"/>
                  </a:lnTo>
                  <a:lnTo>
                    <a:pt x="260" y="1066"/>
                  </a:lnTo>
                  <a:lnTo>
                    <a:pt x="256" y="1066"/>
                  </a:lnTo>
                  <a:lnTo>
                    <a:pt x="252" y="1062"/>
                  </a:lnTo>
                  <a:lnTo>
                    <a:pt x="252" y="1058"/>
                  </a:lnTo>
                  <a:lnTo>
                    <a:pt x="248" y="1058"/>
                  </a:lnTo>
                  <a:lnTo>
                    <a:pt x="244" y="1058"/>
                  </a:lnTo>
                  <a:lnTo>
                    <a:pt x="242" y="1062"/>
                  </a:lnTo>
                  <a:lnTo>
                    <a:pt x="242" y="1072"/>
                  </a:lnTo>
                  <a:lnTo>
                    <a:pt x="242" y="1076"/>
                  </a:lnTo>
                  <a:lnTo>
                    <a:pt x="238" y="1076"/>
                  </a:lnTo>
                  <a:lnTo>
                    <a:pt x="228" y="1076"/>
                  </a:lnTo>
                  <a:lnTo>
                    <a:pt x="218" y="1076"/>
                  </a:lnTo>
                  <a:lnTo>
                    <a:pt x="206" y="1080"/>
                  </a:lnTo>
                  <a:lnTo>
                    <a:pt x="202" y="1082"/>
                  </a:lnTo>
                  <a:lnTo>
                    <a:pt x="196" y="1086"/>
                  </a:lnTo>
                  <a:lnTo>
                    <a:pt x="194" y="1092"/>
                  </a:lnTo>
                  <a:lnTo>
                    <a:pt x="196" y="1096"/>
                  </a:lnTo>
                  <a:lnTo>
                    <a:pt x="202" y="1100"/>
                  </a:lnTo>
                  <a:lnTo>
                    <a:pt x="206" y="1102"/>
                  </a:lnTo>
                  <a:lnTo>
                    <a:pt x="214" y="1106"/>
                  </a:lnTo>
                  <a:lnTo>
                    <a:pt x="222" y="1106"/>
                  </a:lnTo>
                  <a:lnTo>
                    <a:pt x="226" y="1106"/>
                  </a:lnTo>
                  <a:lnTo>
                    <a:pt x="230" y="1108"/>
                  </a:lnTo>
                  <a:lnTo>
                    <a:pt x="234" y="1110"/>
                  </a:lnTo>
                  <a:lnTo>
                    <a:pt x="234" y="1116"/>
                  </a:lnTo>
                  <a:lnTo>
                    <a:pt x="238" y="1120"/>
                  </a:lnTo>
                  <a:lnTo>
                    <a:pt x="242" y="1126"/>
                  </a:lnTo>
                  <a:lnTo>
                    <a:pt x="242" y="1134"/>
                  </a:lnTo>
                  <a:lnTo>
                    <a:pt x="242" y="1138"/>
                  </a:lnTo>
                  <a:lnTo>
                    <a:pt x="244" y="1142"/>
                  </a:lnTo>
                  <a:lnTo>
                    <a:pt x="248" y="1146"/>
                  </a:lnTo>
                  <a:lnTo>
                    <a:pt x="252" y="1148"/>
                  </a:lnTo>
                  <a:lnTo>
                    <a:pt x="252" y="1154"/>
                  </a:lnTo>
                  <a:lnTo>
                    <a:pt x="252" y="1156"/>
                  </a:lnTo>
                  <a:lnTo>
                    <a:pt x="250" y="1172"/>
                  </a:lnTo>
                  <a:lnTo>
                    <a:pt x="244" y="1196"/>
                  </a:lnTo>
                  <a:lnTo>
                    <a:pt x="242" y="1204"/>
                  </a:lnTo>
                  <a:lnTo>
                    <a:pt x="234" y="1202"/>
                  </a:lnTo>
                  <a:lnTo>
                    <a:pt x="192" y="1194"/>
                  </a:lnTo>
                  <a:lnTo>
                    <a:pt x="176" y="1194"/>
                  </a:lnTo>
                  <a:lnTo>
                    <a:pt x="162" y="1194"/>
                  </a:lnTo>
                  <a:lnTo>
                    <a:pt x="150" y="1194"/>
                  </a:lnTo>
                  <a:lnTo>
                    <a:pt x="140" y="1194"/>
                  </a:lnTo>
                  <a:lnTo>
                    <a:pt x="134" y="1196"/>
                  </a:lnTo>
                  <a:lnTo>
                    <a:pt x="130" y="1198"/>
                  </a:lnTo>
                  <a:lnTo>
                    <a:pt x="128" y="1204"/>
                  </a:lnTo>
                  <a:lnTo>
                    <a:pt x="128" y="1212"/>
                  </a:lnTo>
                  <a:lnTo>
                    <a:pt x="132" y="1226"/>
                  </a:lnTo>
                  <a:lnTo>
                    <a:pt x="134" y="1234"/>
                  </a:lnTo>
                  <a:lnTo>
                    <a:pt x="130" y="1234"/>
                  </a:lnTo>
                  <a:lnTo>
                    <a:pt x="128" y="1234"/>
                  </a:lnTo>
                  <a:lnTo>
                    <a:pt x="128" y="1236"/>
                  </a:lnTo>
                  <a:lnTo>
                    <a:pt x="128" y="1240"/>
                  </a:lnTo>
                  <a:lnTo>
                    <a:pt x="132" y="1246"/>
                  </a:lnTo>
                  <a:lnTo>
                    <a:pt x="134" y="1254"/>
                  </a:lnTo>
                  <a:lnTo>
                    <a:pt x="134" y="1262"/>
                  </a:lnTo>
                  <a:lnTo>
                    <a:pt x="134" y="1264"/>
                  </a:lnTo>
                  <a:lnTo>
                    <a:pt x="134" y="1272"/>
                  </a:lnTo>
                  <a:lnTo>
                    <a:pt x="132" y="1280"/>
                  </a:lnTo>
                  <a:lnTo>
                    <a:pt x="128" y="1286"/>
                  </a:lnTo>
                  <a:lnTo>
                    <a:pt x="128" y="1292"/>
                  </a:lnTo>
                  <a:lnTo>
                    <a:pt x="130" y="1298"/>
                  </a:lnTo>
                  <a:lnTo>
                    <a:pt x="134" y="1304"/>
                  </a:lnTo>
                  <a:lnTo>
                    <a:pt x="134" y="1310"/>
                  </a:lnTo>
                  <a:lnTo>
                    <a:pt x="134" y="1314"/>
                  </a:lnTo>
                  <a:lnTo>
                    <a:pt x="136" y="1316"/>
                  </a:lnTo>
                  <a:lnTo>
                    <a:pt x="138" y="1320"/>
                  </a:lnTo>
                  <a:lnTo>
                    <a:pt x="140" y="1322"/>
                  </a:lnTo>
                  <a:lnTo>
                    <a:pt x="142" y="1322"/>
                  </a:lnTo>
                  <a:lnTo>
                    <a:pt x="146" y="1322"/>
                  </a:lnTo>
                  <a:lnTo>
                    <a:pt x="154" y="1322"/>
                  </a:lnTo>
                  <a:lnTo>
                    <a:pt x="160" y="1322"/>
                  </a:lnTo>
                  <a:lnTo>
                    <a:pt x="164" y="1322"/>
                  </a:lnTo>
                  <a:lnTo>
                    <a:pt x="170" y="1326"/>
                  </a:lnTo>
                  <a:lnTo>
                    <a:pt x="178" y="1334"/>
                  </a:lnTo>
                  <a:lnTo>
                    <a:pt x="184" y="1338"/>
                  </a:lnTo>
                  <a:lnTo>
                    <a:pt x="192" y="1338"/>
                  </a:lnTo>
                  <a:lnTo>
                    <a:pt x="206" y="1334"/>
                  </a:lnTo>
                  <a:lnTo>
                    <a:pt x="220" y="1328"/>
                  </a:lnTo>
                  <a:lnTo>
                    <a:pt x="234" y="1324"/>
                  </a:lnTo>
                  <a:lnTo>
                    <a:pt x="242" y="1320"/>
                  </a:lnTo>
                  <a:lnTo>
                    <a:pt x="246" y="1314"/>
                  </a:lnTo>
                  <a:lnTo>
                    <a:pt x="248" y="1308"/>
                  </a:lnTo>
                  <a:lnTo>
                    <a:pt x="258" y="1296"/>
                  </a:lnTo>
                  <a:lnTo>
                    <a:pt x="266" y="1288"/>
                  </a:lnTo>
                  <a:lnTo>
                    <a:pt x="270" y="1282"/>
                  </a:lnTo>
                  <a:lnTo>
                    <a:pt x="272" y="1276"/>
                  </a:lnTo>
                  <a:lnTo>
                    <a:pt x="274" y="1264"/>
                  </a:lnTo>
                  <a:lnTo>
                    <a:pt x="280" y="1250"/>
                  </a:lnTo>
                  <a:lnTo>
                    <a:pt x="282" y="1244"/>
                  </a:lnTo>
                  <a:lnTo>
                    <a:pt x="288" y="1238"/>
                  </a:lnTo>
                  <a:lnTo>
                    <a:pt x="304" y="1228"/>
                  </a:lnTo>
                  <a:lnTo>
                    <a:pt x="310" y="1224"/>
                  </a:lnTo>
                  <a:lnTo>
                    <a:pt x="316" y="1216"/>
                  </a:lnTo>
                  <a:lnTo>
                    <a:pt x="318" y="1212"/>
                  </a:lnTo>
                  <a:lnTo>
                    <a:pt x="322" y="1206"/>
                  </a:lnTo>
                  <a:lnTo>
                    <a:pt x="326" y="1204"/>
                  </a:lnTo>
                  <a:lnTo>
                    <a:pt x="340" y="1204"/>
                  </a:lnTo>
                  <a:lnTo>
                    <a:pt x="342" y="1204"/>
                  </a:lnTo>
                  <a:lnTo>
                    <a:pt x="350" y="1202"/>
                  </a:lnTo>
                  <a:lnTo>
                    <a:pt x="358" y="1200"/>
                  </a:lnTo>
                  <a:lnTo>
                    <a:pt x="374" y="1188"/>
                  </a:lnTo>
                  <a:lnTo>
                    <a:pt x="380" y="1186"/>
                  </a:lnTo>
                  <a:lnTo>
                    <a:pt x="386" y="1184"/>
                  </a:lnTo>
                  <a:lnTo>
                    <a:pt x="390" y="1182"/>
                  </a:lnTo>
                  <a:lnTo>
                    <a:pt x="396" y="1180"/>
                  </a:lnTo>
                  <a:lnTo>
                    <a:pt x="402" y="1178"/>
                  </a:lnTo>
                  <a:lnTo>
                    <a:pt x="408" y="1178"/>
                  </a:lnTo>
                  <a:lnTo>
                    <a:pt x="412" y="1180"/>
                  </a:lnTo>
                  <a:lnTo>
                    <a:pt x="420" y="1186"/>
                  </a:lnTo>
                  <a:lnTo>
                    <a:pt x="424" y="1192"/>
                  </a:lnTo>
                  <a:lnTo>
                    <a:pt x="436" y="1208"/>
                  </a:lnTo>
                  <a:lnTo>
                    <a:pt x="444" y="1220"/>
                  </a:lnTo>
                  <a:lnTo>
                    <a:pt x="446" y="1226"/>
                  </a:lnTo>
                  <a:lnTo>
                    <a:pt x="450" y="1232"/>
                  </a:lnTo>
                  <a:lnTo>
                    <a:pt x="456" y="1236"/>
                  </a:lnTo>
                  <a:lnTo>
                    <a:pt x="482" y="1250"/>
                  </a:lnTo>
                  <a:lnTo>
                    <a:pt x="488" y="1254"/>
                  </a:lnTo>
                  <a:lnTo>
                    <a:pt x="492" y="1260"/>
                  </a:lnTo>
                  <a:lnTo>
                    <a:pt x="502" y="1274"/>
                  </a:lnTo>
                  <a:lnTo>
                    <a:pt x="506" y="1282"/>
                  </a:lnTo>
                  <a:lnTo>
                    <a:pt x="506" y="1290"/>
                  </a:lnTo>
                  <a:lnTo>
                    <a:pt x="506" y="1304"/>
                  </a:lnTo>
                  <a:lnTo>
                    <a:pt x="506" y="1312"/>
                  </a:lnTo>
                  <a:lnTo>
                    <a:pt x="508" y="1316"/>
                  </a:lnTo>
                  <a:lnTo>
                    <a:pt x="510" y="1316"/>
                  </a:lnTo>
                  <a:lnTo>
                    <a:pt x="512" y="1316"/>
                  </a:lnTo>
                  <a:lnTo>
                    <a:pt x="514" y="1312"/>
                  </a:lnTo>
                  <a:lnTo>
                    <a:pt x="518" y="1302"/>
                  </a:lnTo>
                  <a:lnTo>
                    <a:pt x="522" y="1294"/>
                  </a:lnTo>
                  <a:lnTo>
                    <a:pt x="524" y="1288"/>
                  </a:lnTo>
                  <a:lnTo>
                    <a:pt x="526" y="1282"/>
                  </a:lnTo>
                  <a:lnTo>
                    <a:pt x="528" y="1274"/>
                  </a:lnTo>
                  <a:lnTo>
                    <a:pt x="528" y="1270"/>
                  </a:lnTo>
                  <a:lnTo>
                    <a:pt x="528" y="1268"/>
                  </a:lnTo>
                  <a:lnTo>
                    <a:pt x="530" y="1266"/>
                  </a:lnTo>
                  <a:lnTo>
                    <a:pt x="532" y="1266"/>
                  </a:lnTo>
                  <a:lnTo>
                    <a:pt x="534" y="1266"/>
                  </a:lnTo>
                  <a:lnTo>
                    <a:pt x="540" y="1268"/>
                  </a:lnTo>
                  <a:lnTo>
                    <a:pt x="552" y="1272"/>
                  </a:lnTo>
                  <a:lnTo>
                    <a:pt x="554" y="1272"/>
                  </a:lnTo>
                  <a:lnTo>
                    <a:pt x="554" y="1270"/>
                  </a:lnTo>
                  <a:lnTo>
                    <a:pt x="552" y="1266"/>
                  </a:lnTo>
                  <a:lnTo>
                    <a:pt x="534" y="1248"/>
                  </a:lnTo>
                  <a:lnTo>
                    <a:pt x="520" y="1240"/>
                  </a:lnTo>
                  <a:lnTo>
                    <a:pt x="516" y="1236"/>
                  </a:lnTo>
                  <a:lnTo>
                    <a:pt x="504" y="1228"/>
                  </a:lnTo>
                  <a:lnTo>
                    <a:pt x="494" y="1216"/>
                  </a:lnTo>
                  <a:lnTo>
                    <a:pt x="484" y="1200"/>
                  </a:lnTo>
                  <a:lnTo>
                    <a:pt x="476" y="1188"/>
                  </a:lnTo>
                  <a:lnTo>
                    <a:pt x="472" y="1182"/>
                  </a:lnTo>
                  <a:lnTo>
                    <a:pt x="470" y="1174"/>
                  </a:lnTo>
                  <a:lnTo>
                    <a:pt x="468" y="1166"/>
                  </a:lnTo>
                  <a:lnTo>
                    <a:pt x="468" y="1164"/>
                  </a:lnTo>
                  <a:lnTo>
                    <a:pt x="470" y="1158"/>
                  </a:lnTo>
                  <a:lnTo>
                    <a:pt x="474" y="1156"/>
                  </a:lnTo>
                  <a:lnTo>
                    <a:pt x="478" y="1154"/>
                  </a:lnTo>
                  <a:lnTo>
                    <a:pt x="482" y="1156"/>
                  </a:lnTo>
                  <a:lnTo>
                    <a:pt x="488" y="1156"/>
                  </a:lnTo>
                  <a:lnTo>
                    <a:pt x="496" y="1162"/>
                  </a:lnTo>
                  <a:lnTo>
                    <a:pt x="502" y="1168"/>
                  </a:lnTo>
                  <a:lnTo>
                    <a:pt x="508" y="1176"/>
                  </a:lnTo>
                  <a:lnTo>
                    <a:pt x="510" y="1182"/>
                  </a:lnTo>
                  <a:lnTo>
                    <a:pt x="516" y="1196"/>
                  </a:lnTo>
                  <a:lnTo>
                    <a:pt x="520" y="1204"/>
                  </a:lnTo>
                  <a:lnTo>
                    <a:pt x="524" y="1208"/>
                  </a:lnTo>
                  <a:lnTo>
                    <a:pt x="540" y="1220"/>
                  </a:lnTo>
                  <a:lnTo>
                    <a:pt x="548" y="1224"/>
                  </a:lnTo>
                  <a:lnTo>
                    <a:pt x="552" y="1230"/>
                  </a:lnTo>
                  <a:lnTo>
                    <a:pt x="560" y="1238"/>
                  </a:lnTo>
                  <a:lnTo>
                    <a:pt x="564" y="1244"/>
                  </a:lnTo>
                  <a:lnTo>
                    <a:pt x="566" y="1248"/>
                  </a:lnTo>
                  <a:lnTo>
                    <a:pt x="570" y="1260"/>
                  </a:lnTo>
                  <a:lnTo>
                    <a:pt x="572" y="1266"/>
                  </a:lnTo>
                  <a:lnTo>
                    <a:pt x="576" y="1272"/>
                  </a:lnTo>
                  <a:lnTo>
                    <a:pt x="580" y="1280"/>
                  </a:lnTo>
                  <a:lnTo>
                    <a:pt x="584" y="1286"/>
                  </a:lnTo>
                  <a:lnTo>
                    <a:pt x="588" y="1290"/>
                  </a:lnTo>
                  <a:lnTo>
                    <a:pt x="594" y="1292"/>
                  </a:lnTo>
                  <a:lnTo>
                    <a:pt x="598" y="1292"/>
                  </a:lnTo>
                  <a:lnTo>
                    <a:pt x="602" y="1294"/>
                  </a:lnTo>
                  <a:lnTo>
                    <a:pt x="602" y="1296"/>
                  </a:lnTo>
                  <a:lnTo>
                    <a:pt x="602" y="1298"/>
                  </a:lnTo>
                  <a:lnTo>
                    <a:pt x="598" y="1304"/>
                  </a:lnTo>
                  <a:lnTo>
                    <a:pt x="596" y="1310"/>
                  </a:lnTo>
                  <a:lnTo>
                    <a:pt x="596" y="1314"/>
                  </a:lnTo>
                  <a:lnTo>
                    <a:pt x="598" y="1320"/>
                  </a:lnTo>
                  <a:lnTo>
                    <a:pt x="604" y="1326"/>
                  </a:lnTo>
                  <a:lnTo>
                    <a:pt x="608" y="1328"/>
                  </a:lnTo>
                  <a:lnTo>
                    <a:pt x="616" y="1330"/>
                  </a:lnTo>
                  <a:lnTo>
                    <a:pt x="620" y="1326"/>
                  </a:lnTo>
                  <a:lnTo>
                    <a:pt x="624" y="1322"/>
                  </a:lnTo>
                  <a:lnTo>
                    <a:pt x="626" y="1316"/>
                  </a:lnTo>
                  <a:lnTo>
                    <a:pt x="628" y="1312"/>
                  </a:lnTo>
                  <a:lnTo>
                    <a:pt x="632" y="1308"/>
                  </a:lnTo>
                  <a:lnTo>
                    <a:pt x="638" y="1306"/>
                  </a:lnTo>
                  <a:lnTo>
                    <a:pt x="640" y="1304"/>
                  </a:lnTo>
                  <a:lnTo>
                    <a:pt x="642" y="1302"/>
                  </a:lnTo>
                  <a:lnTo>
                    <a:pt x="640" y="1300"/>
                  </a:lnTo>
                  <a:lnTo>
                    <a:pt x="640" y="1296"/>
                  </a:lnTo>
                  <a:lnTo>
                    <a:pt x="632" y="1288"/>
                  </a:lnTo>
                  <a:lnTo>
                    <a:pt x="628" y="1282"/>
                  </a:lnTo>
                  <a:lnTo>
                    <a:pt x="626" y="1278"/>
                  </a:lnTo>
                  <a:lnTo>
                    <a:pt x="624" y="1272"/>
                  </a:lnTo>
                  <a:lnTo>
                    <a:pt x="620" y="1268"/>
                  </a:lnTo>
                  <a:lnTo>
                    <a:pt x="620" y="1266"/>
                  </a:lnTo>
                  <a:lnTo>
                    <a:pt x="620" y="1264"/>
                  </a:lnTo>
                  <a:lnTo>
                    <a:pt x="624" y="1260"/>
                  </a:lnTo>
                  <a:lnTo>
                    <a:pt x="638" y="1256"/>
                  </a:lnTo>
                  <a:lnTo>
                    <a:pt x="652" y="1254"/>
                  </a:lnTo>
                  <a:lnTo>
                    <a:pt x="656" y="1254"/>
                  </a:lnTo>
                  <a:lnTo>
                    <a:pt x="664" y="1254"/>
                  </a:lnTo>
                  <a:lnTo>
                    <a:pt x="668" y="1260"/>
                  </a:lnTo>
                  <a:lnTo>
                    <a:pt x="670" y="1266"/>
                  </a:lnTo>
                  <a:lnTo>
                    <a:pt x="674" y="1272"/>
                  </a:lnTo>
                  <a:lnTo>
                    <a:pt x="678" y="1280"/>
                  </a:lnTo>
                  <a:lnTo>
                    <a:pt x="680" y="1284"/>
                  </a:lnTo>
                  <a:lnTo>
                    <a:pt x="688" y="1300"/>
                  </a:lnTo>
                  <a:lnTo>
                    <a:pt x="690" y="1304"/>
                  </a:lnTo>
                  <a:lnTo>
                    <a:pt x="698" y="1318"/>
                  </a:lnTo>
                  <a:lnTo>
                    <a:pt x="700" y="1324"/>
                  </a:lnTo>
                  <a:lnTo>
                    <a:pt x="704" y="1328"/>
                  </a:lnTo>
                  <a:lnTo>
                    <a:pt x="712" y="1330"/>
                  </a:lnTo>
                  <a:lnTo>
                    <a:pt x="734" y="1330"/>
                  </a:lnTo>
                  <a:lnTo>
                    <a:pt x="748" y="1330"/>
                  </a:lnTo>
                  <a:lnTo>
                    <a:pt x="760" y="1334"/>
                  </a:lnTo>
                  <a:lnTo>
                    <a:pt x="774" y="1338"/>
                  </a:lnTo>
                  <a:lnTo>
                    <a:pt x="782" y="1338"/>
                  </a:lnTo>
                  <a:lnTo>
                    <a:pt x="788" y="1338"/>
                  </a:lnTo>
                  <a:lnTo>
                    <a:pt x="794" y="1334"/>
                  </a:lnTo>
                  <a:lnTo>
                    <a:pt x="802" y="1332"/>
                  </a:lnTo>
                  <a:lnTo>
                    <a:pt x="808" y="1334"/>
                  </a:lnTo>
                  <a:lnTo>
                    <a:pt x="814" y="1338"/>
                  </a:lnTo>
                  <a:lnTo>
                    <a:pt x="820" y="1340"/>
                  </a:lnTo>
                  <a:lnTo>
                    <a:pt x="824" y="1348"/>
                  </a:lnTo>
                  <a:lnTo>
                    <a:pt x="826" y="1354"/>
                  </a:lnTo>
                  <a:lnTo>
                    <a:pt x="828" y="1360"/>
                  </a:lnTo>
                  <a:lnTo>
                    <a:pt x="828" y="1368"/>
                  </a:lnTo>
                  <a:lnTo>
                    <a:pt x="814" y="1402"/>
                  </a:lnTo>
                  <a:lnTo>
                    <a:pt x="810" y="1408"/>
                  </a:lnTo>
                  <a:lnTo>
                    <a:pt x="806" y="1410"/>
                  </a:lnTo>
                  <a:lnTo>
                    <a:pt x="802" y="1412"/>
                  </a:lnTo>
                  <a:lnTo>
                    <a:pt x="798" y="1416"/>
                  </a:lnTo>
                  <a:lnTo>
                    <a:pt x="796" y="1422"/>
                  </a:lnTo>
                  <a:lnTo>
                    <a:pt x="792" y="1428"/>
                  </a:lnTo>
                  <a:lnTo>
                    <a:pt x="786" y="1434"/>
                  </a:lnTo>
                  <a:lnTo>
                    <a:pt x="780" y="1438"/>
                  </a:lnTo>
                  <a:lnTo>
                    <a:pt x="774" y="1438"/>
                  </a:lnTo>
                  <a:lnTo>
                    <a:pt x="760" y="1438"/>
                  </a:lnTo>
                  <a:lnTo>
                    <a:pt x="754" y="1438"/>
                  </a:lnTo>
                  <a:lnTo>
                    <a:pt x="748" y="1434"/>
                  </a:lnTo>
                  <a:lnTo>
                    <a:pt x="742" y="1430"/>
                  </a:lnTo>
                  <a:lnTo>
                    <a:pt x="734" y="1430"/>
                  </a:lnTo>
                  <a:lnTo>
                    <a:pt x="712" y="1436"/>
                  </a:lnTo>
                  <a:lnTo>
                    <a:pt x="704" y="1438"/>
                  </a:lnTo>
                  <a:lnTo>
                    <a:pt x="696" y="1436"/>
                  </a:lnTo>
                  <a:lnTo>
                    <a:pt x="682" y="1432"/>
                  </a:lnTo>
                  <a:lnTo>
                    <a:pt x="666" y="1428"/>
                  </a:lnTo>
                  <a:lnTo>
                    <a:pt x="662" y="1428"/>
                  </a:lnTo>
                  <a:lnTo>
                    <a:pt x="656" y="1428"/>
                  </a:lnTo>
                  <a:lnTo>
                    <a:pt x="650" y="1424"/>
                  </a:lnTo>
                  <a:lnTo>
                    <a:pt x="638" y="1416"/>
                  </a:lnTo>
                  <a:lnTo>
                    <a:pt x="632" y="1412"/>
                  </a:lnTo>
                  <a:lnTo>
                    <a:pt x="626" y="1410"/>
                  </a:lnTo>
                  <a:lnTo>
                    <a:pt x="618" y="1410"/>
                  </a:lnTo>
                  <a:lnTo>
                    <a:pt x="614" y="1410"/>
                  </a:lnTo>
                  <a:lnTo>
                    <a:pt x="598" y="1412"/>
                  </a:lnTo>
                  <a:lnTo>
                    <a:pt x="584" y="1416"/>
                  </a:lnTo>
                  <a:lnTo>
                    <a:pt x="578" y="1420"/>
                  </a:lnTo>
                  <a:lnTo>
                    <a:pt x="576" y="1428"/>
                  </a:lnTo>
                  <a:lnTo>
                    <a:pt x="576" y="1430"/>
                  </a:lnTo>
                  <a:lnTo>
                    <a:pt x="574" y="1438"/>
                  </a:lnTo>
                  <a:lnTo>
                    <a:pt x="570" y="1442"/>
                  </a:lnTo>
                  <a:lnTo>
                    <a:pt x="554" y="1446"/>
                  </a:lnTo>
                  <a:lnTo>
                    <a:pt x="548" y="1446"/>
                  </a:lnTo>
                  <a:lnTo>
                    <a:pt x="542" y="1442"/>
                  </a:lnTo>
                  <a:lnTo>
                    <a:pt x="534" y="1434"/>
                  </a:lnTo>
                  <a:lnTo>
                    <a:pt x="522" y="1424"/>
                  </a:lnTo>
                  <a:lnTo>
                    <a:pt x="512" y="1414"/>
                  </a:lnTo>
                  <a:lnTo>
                    <a:pt x="508" y="1410"/>
                  </a:lnTo>
                  <a:lnTo>
                    <a:pt x="500" y="1410"/>
                  </a:lnTo>
                  <a:lnTo>
                    <a:pt x="476" y="1410"/>
                  </a:lnTo>
                  <a:lnTo>
                    <a:pt x="470" y="1408"/>
                  </a:lnTo>
                  <a:lnTo>
                    <a:pt x="462" y="1406"/>
                  </a:lnTo>
                  <a:lnTo>
                    <a:pt x="456" y="1404"/>
                  </a:lnTo>
                  <a:lnTo>
                    <a:pt x="442" y="1396"/>
                  </a:lnTo>
                  <a:lnTo>
                    <a:pt x="436" y="1394"/>
                  </a:lnTo>
                  <a:lnTo>
                    <a:pt x="424" y="1386"/>
                  </a:lnTo>
                  <a:lnTo>
                    <a:pt x="422" y="1380"/>
                  </a:lnTo>
                  <a:lnTo>
                    <a:pt x="424" y="1374"/>
                  </a:lnTo>
                  <a:lnTo>
                    <a:pt x="434" y="1358"/>
                  </a:lnTo>
                  <a:lnTo>
                    <a:pt x="436" y="1350"/>
                  </a:lnTo>
                  <a:lnTo>
                    <a:pt x="436" y="1344"/>
                  </a:lnTo>
                  <a:lnTo>
                    <a:pt x="434" y="1338"/>
                  </a:lnTo>
                  <a:lnTo>
                    <a:pt x="428" y="1332"/>
                  </a:lnTo>
                  <a:lnTo>
                    <a:pt x="422" y="1328"/>
                  </a:lnTo>
                  <a:lnTo>
                    <a:pt x="418" y="1326"/>
                  </a:lnTo>
                  <a:lnTo>
                    <a:pt x="406" y="1322"/>
                  </a:lnTo>
                  <a:lnTo>
                    <a:pt x="402" y="1322"/>
                  </a:lnTo>
                  <a:lnTo>
                    <a:pt x="400" y="1324"/>
                  </a:lnTo>
                  <a:lnTo>
                    <a:pt x="400" y="1328"/>
                  </a:lnTo>
                  <a:lnTo>
                    <a:pt x="400" y="1324"/>
                  </a:lnTo>
                  <a:lnTo>
                    <a:pt x="398" y="1324"/>
                  </a:lnTo>
                  <a:lnTo>
                    <a:pt x="396" y="1326"/>
                  </a:lnTo>
                  <a:lnTo>
                    <a:pt x="390" y="1330"/>
                  </a:lnTo>
                  <a:lnTo>
                    <a:pt x="382" y="1332"/>
                  </a:lnTo>
                  <a:lnTo>
                    <a:pt x="378" y="1332"/>
                  </a:lnTo>
                  <a:lnTo>
                    <a:pt x="362" y="1332"/>
                  </a:lnTo>
                  <a:lnTo>
                    <a:pt x="320" y="1332"/>
                  </a:lnTo>
                  <a:lnTo>
                    <a:pt x="312" y="1332"/>
                  </a:lnTo>
                  <a:lnTo>
                    <a:pt x="304" y="1334"/>
                  </a:lnTo>
                  <a:lnTo>
                    <a:pt x="270" y="1348"/>
                  </a:lnTo>
                  <a:lnTo>
                    <a:pt x="254" y="1354"/>
                  </a:lnTo>
                  <a:lnTo>
                    <a:pt x="250" y="1358"/>
                  </a:lnTo>
                  <a:lnTo>
                    <a:pt x="244" y="1360"/>
                  </a:lnTo>
                  <a:lnTo>
                    <a:pt x="242" y="1362"/>
                  </a:lnTo>
                  <a:lnTo>
                    <a:pt x="242" y="1364"/>
                  </a:lnTo>
                  <a:lnTo>
                    <a:pt x="242" y="1362"/>
                  </a:lnTo>
                  <a:lnTo>
                    <a:pt x="240" y="1362"/>
                  </a:lnTo>
                  <a:lnTo>
                    <a:pt x="238" y="1360"/>
                  </a:lnTo>
                  <a:lnTo>
                    <a:pt x="224" y="1360"/>
                  </a:lnTo>
                  <a:lnTo>
                    <a:pt x="220" y="1360"/>
                  </a:lnTo>
                  <a:lnTo>
                    <a:pt x="208" y="1360"/>
                  </a:lnTo>
                  <a:lnTo>
                    <a:pt x="196" y="1356"/>
                  </a:lnTo>
                  <a:lnTo>
                    <a:pt x="190" y="1354"/>
                  </a:lnTo>
                  <a:lnTo>
                    <a:pt x="188" y="1354"/>
                  </a:lnTo>
                  <a:lnTo>
                    <a:pt x="184" y="1354"/>
                  </a:lnTo>
                  <a:lnTo>
                    <a:pt x="182" y="1356"/>
                  </a:lnTo>
                  <a:lnTo>
                    <a:pt x="180" y="1358"/>
                  </a:lnTo>
                  <a:lnTo>
                    <a:pt x="168" y="1374"/>
                  </a:lnTo>
                  <a:lnTo>
                    <a:pt x="158" y="1386"/>
                  </a:lnTo>
                  <a:lnTo>
                    <a:pt x="150" y="1394"/>
                  </a:lnTo>
                  <a:lnTo>
                    <a:pt x="140" y="1406"/>
                  </a:lnTo>
                  <a:lnTo>
                    <a:pt x="130" y="1422"/>
                  </a:lnTo>
                  <a:lnTo>
                    <a:pt x="122" y="1436"/>
                  </a:lnTo>
                  <a:lnTo>
                    <a:pt x="116" y="1460"/>
                  </a:lnTo>
                  <a:lnTo>
                    <a:pt x="114" y="1466"/>
                  </a:lnTo>
                  <a:lnTo>
                    <a:pt x="108" y="1472"/>
                  </a:lnTo>
                  <a:lnTo>
                    <a:pt x="82" y="1484"/>
                  </a:lnTo>
                  <a:lnTo>
                    <a:pt x="70" y="1492"/>
                  </a:lnTo>
                  <a:lnTo>
                    <a:pt x="66" y="1498"/>
                  </a:lnTo>
                  <a:lnTo>
                    <a:pt x="62" y="1502"/>
                  </a:lnTo>
                  <a:lnTo>
                    <a:pt x="52" y="1514"/>
                  </a:lnTo>
                  <a:lnTo>
                    <a:pt x="32" y="1550"/>
                  </a:lnTo>
                  <a:lnTo>
                    <a:pt x="24" y="1564"/>
                  </a:lnTo>
                  <a:lnTo>
                    <a:pt x="12" y="1598"/>
                  </a:lnTo>
                  <a:lnTo>
                    <a:pt x="8" y="1606"/>
                  </a:lnTo>
                  <a:lnTo>
                    <a:pt x="10" y="1614"/>
                  </a:lnTo>
                  <a:lnTo>
                    <a:pt x="16" y="1626"/>
                  </a:lnTo>
                  <a:lnTo>
                    <a:pt x="18" y="1642"/>
                  </a:lnTo>
                  <a:lnTo>
                    <a:pt x="18" y="1666"/>
                  </a:lnTo>
                  <a:lnTo>
                    <a:pt x="16" y="1672"/>
                  </a:lnTo>
                  <a:lnTo>
                    <a:pt x="12" y="1678"/>
                  </a:lnTo>
                  <a:lnTo>
                    <a:pt x="8" y="1684"/>
                  </a:lnTo>
                  <a:lnTo>
                    <a:pt x="6" y="1692"/>
                  </a:lnTo>
                  <a:lnTo>
                    <a:pt x="0" y="1706"/>
                  </a:lnTo>
                  <a:lnTo>
                    <a:pt x="0" y="1712"/>
                  </a:lnTo>
                  <a:lnTo>
                    <a:pt x="0" y="1720"/>
                  </a:lnTo>
                  <a:lnTo>
                    <a:pt x="6" y="1744"/>
                  </a:lnTo>
                  <a:lnTo>
                    <a:pt x="8" y="1750"/>
                  </a:lnTo>
                  <a:lnTo>
                    <a:pt x="12" y="1752"/>
                  </a:lnTo>
                  <a:lnTo>
                    <a:pt x="18" y="1752"/>
                  </a:lnTo>
                  <a:lnTo>
                    <a:pt x="20" y="1752"/>
                  </a:lnTo>
                  <a:lnTo>
                    <a:pt x="18" y="1752"/>
                  </a:lnTo>
                  <a:lnTo>
                    <a:pt x="20" y="1760"/>
                  </a:lnTo>
                  <a:lnTo>
                    <a:pt x="24" y="1764"/>
                  </a:lnTo>
                  <a:lnTo>
                    <a:pt x="26" y="1768"/>
                  </a:lnTo>
                  <a:lnTo>
                    <a:pt x="30" y="1770"/>
                  </a:lnTo>
                  <a:lnTo>
                    <a:pt x="32" y="1768"/>
                  </a:lnTo>
                  <a:lnTo>
                    <a:pt x="30" y="1770"/>
                  </a:lnTo>
                  <a:lnTo>
                    <a:pt x="30" y="1772"/>
                  </a:lnTo>
                  <a:lnTo>
                    <a:pt x="32" y="1772"/>
                  </a:lnTo>
                  <a:lnTo>
                    <a:pt x="36" y="1774"/>
                  </a:lnTo>
                  <a:lnTo>
                    <a:pt x="40" y="1778"/>
                  </a:lnTo>
                  <a:lnTo>
                    <a:pt x="52" y="1804"/>
                  </a:lnTo>
                  <a:lnTo>
                    <a:pt x="56" y="1810"/>
                  </a:lnTo>
                  <a:lnTo>
                    <a:pt x="60" y="1816"/>
                  </a:lnTo>
                  <a:lnTo>
                    <a:pt x="72" y="1824"/>
                  </a:lnTo>
                  <a:lnTo>
                    <a:pt x="84" y="1832"/>
                  </a:lnTo>
                  <a:lnTo>
                    <a:pt x="94" y="1838"/>
                  </a:lnTo>
                  <a:lnTo>
                    <a:pt x="102" y="1844"/>
                  </a:lnTo>
                  <a:lnTo>
                    <a:pt x="128" y="1864"/>
                  </a:lnTo>
                  <a:lnTo>
                    <a:pt x="136" y="1868"/>
                  </a:lnTo>
                  <a:lnTo>
                    <a:pt x="142" y="1870"/>
                  </a:lnTo>
                  <a:lnTo>
                    <a:pt x="146" y="1870"/>
                  </a:lnTo>
                  <a:lnTo>
                    <a:pt x="152" y="1868"/>
                  </a:lnTo>
                  <a:lnTo>
                    <a:pt x="154" y="1868"/>
                  </a:lnTo>
                  <a:lnTo>
                    <a:pt x="154" y="1866"/>
                  </a:lnTo>
                  <a:lnTo>
                    <a:pt x="154" y="1868"/>
                  </a:lnTo>
                  <a:lnTo>
                    <a:pt x="158" y="1868"/>
                  </a:lnTo>
                  <a:lnTo>
                    <a:pt x="162" y="1870"/>
                  </a:lnTo>
                  <a:lnTo>
                    <a:pt x="166" y="1870"/>
                  </a:lnTo>
                  <a:lnTo>
                    <a:pt x="182" y="1868"/>
                  </a:lnTo>
                  <a:lnTo>
                    <a:pt x="206" y="1862"/>
                  </a:lnTo>
                  <a:lnTo>
                    <a:pt x="218" y="1860"/>
                  </a:lnTo>
                  <a:lnTo>
                    <a:pt x="224" y="1860"/>
                  </a:lnTo>
                  <a:lnTo>
                    <a:pt x="232" y="1860"/>
                  </a:lnTo>
                  <a:lnTo>
                    <a:pt x="244" y="1860"/>
                  </a:lnTo>
                  <a:lnTo>
                    <a:pt x="260" y="1856"/>
                  </a:lnTo>
                  <a:lnTo>
                    <a:pt x="274" y="1852"/>
                  </a:lnTo>
                  <a:lnTo>
                    <a:pt x="282" y="1850"/>
                  </a:lnTo>
                  <a:lnTo>
                    <a:pt x="288" y="1844"/>
                  </a:lnTo>
                  <a:lnTo>
                    <a:pt x="294" y="1842"/>
                  </a:lnTo>
                  <a:lnTo>
                    <a:pt x="300" y="1838"/>
                  </a:lnTo>
                  <a:lnTo>
                    <a:pt x="306" y="1838"/>
                  </a:lnTo>
                  <a:lnTo>
                    <a:pt x="312" y="1840"/>
                  </a:lnTo>
                  <a:lnTo>
                    <a:pt x="320" y="1840"/>
                  </a:lnTo>
                  <a:lnTo>
                    <a:pt x="322" y="1840"/>
                  </a:lnTo>
                  <a:lnTo>
                    <a:pt x="330" y="1842"/>
                  </a:lnTo>
                  <a:lnTo>
                    <a:pt x="334" y="1846"/>
                  </a:lnTo>
                  <a:lnTo>
                    <a:pt x="346" y="1862"/>
                  </a:lnTo>
                  <a:lnTo>
                    <a:pt x="352" y="1868"/>
                  </a:lnTo>
                  <a:lnTo>
                    <a:pt x="358" y="1870"/>
                  </a:lnTo>
                  <a:lnTo>
                    <a:pt x="362" y="1870"/>
                  </a:lnTo>
                  <a:lnTo>
                    <a:pt x="370" y="1870"/>
                  </a:lnTo>
                  <a:lnTo>
                    <a:pt x="378" y="1874"/>
                  </a:lnTo>
                  <a:lnTo>
                    <a:pt x="384" y="1876"/>
                  </a:lnTo>
                  <a:lnTo>
                    <a:pt x="388" y="1878"/>
                  </a:lnTo>
                  <a:lnTo>
                    <a:pt x="392" y="1878"/>
                  </a:lnTo>
                  <a:lnTo>
                    <a:pt x="392" y="1876"/>
                  </a:lnTo>
                  <a:lnTo>
                    <a:pt x="392" y="1878"/>
                  </a:lnTo>
                  <a:lnTo>
                    <a:pt x="394" y="1878"/>
                  </a:lnTo>
                  <a:lnTo>
                    <a:pt x="398" y="1878"/>
                  </a:lnTo>
                  <a:lnTo>
                    <a:pt x="404" y="1880"/>
                  </a:lnTo>
                  <a:lnTo>
                    <a:pt x="408" y="1884"/>
                  </a:lnTo>
                  <a:lnTo>
                    <a:pt x="410" y="1890"/>
                  </a:lnTo>
                  <a:lnTo>
                    <a:pt x="410" y="1896"/>
                  </a:lnTo>
                  <a:lnTo>
                    <a:pt x="410" y="1900"/>
                  </a:lnTo>
                  <a:lnTo>
                    <a:pt x="410" y="1908"/>
                  </a:lnTo>
                  <a:lnTo>
                    <a:pt x="410" y="1916"/>
                  </a:lnTo>
                  <a:lnTo>
                    <a:pt x="410" y="1920"/>
                  </a:lnTo>
                  <a:lnTo>
                    <a:pt x="410" y="1936"/>
                  </a:lnTo>
                  <a:lnTo>
                    <a:pt x="410" y="1950"/>
                  </a:lnTo>
                  <a:lnTo>
                    <a:pt x="412" y="1956"/>
                  </a:lnTo>
                  <a:lnTo>
                    <a:pt x="414" y="1964"/>
                  </a:lnTo>
                  <a:lnTo>
                    <a:pt x="434" y="1990"/>
                  </a:lnTo>
                  <a:lnTo>
                    <a:pt x="438" y="1994"/>
                  </a:lnTo>
                  <a:lnTo>
                    <a:pt x="440" y="1994"/>
                  </a:lnTo>
                  <a:lnTo>
                    <a:pt x="442" y="1994"/>
                  </a:lnTo>
                  <a:lnTo>
                    <a:pt x="440" y="1996"/>
                  </a:lnTo>
                  <a:lnTo>
                    <a:pt x="440" y="1998"/>
                  </a:lnTo>
                  <a:lnTo>
                    <a:pt x="444" y="2002"/>
                  </a:lnTo>
                  <a:lnTo>
                    <a:pt x="452" y="2014"/>
                  </a:lnTo>
                  <a:lnTo>
                    <a:pt x="456" y="2020"/>
                  </a:lnTo>
                  <a:lnTo>
                    <a:pt x="458" y="2026"/>
                  </a:lnTo>
                  <a:lnTo>
                    <a:pt x="458" y="2034"/>
                  </a:lnTo>
                  <a:lnTo>
                    <a:pt x="458" y="2038"/>
                  </a:lnTo>
                  <a:lnTo>
                    <a:pt x="458" y="2046"/>
                  </a:lnTo>
                  <a:lnTo>
                    <a:pt x="460" y="2054"/>
                  </a:lnTo>
                  <a:lnTo>
                    <a:pt x="468" y="2096"/>
                  </a:lnTo>
                  <a:lnTo>
                    <a:pt x="472" y="2112"/>
                  </a:lnTo>
                  <a:lnTo>
                    <a:pt x="476" y="2124"/>
                  </a:lnTo>
                  <a:lnTo>
                    <a:pt x="478" y="2134"/>
                  </a:lnTo>
                  <a:lnTo>
                    <a:pt x="472" y="2144"/>
                  </a:lnTo>
                  <a:lnTo>
                    <a:pt x="462" y="2166"/>
                  </a:lnTo>
                  <a:lnTo>
                    <a:pt x="460" y="2172"/>
                  </a:lnTo>
                  <a:lnTo>
                    <a:pt x="458" y="2180"/>
                  </a:lnTo>
                  <a:lnTo>
                    <a:pt x="458" y="2204"/>
                  </a:lnTo>
                  <a:lnTo>
                    <a:pt x="460" y="2212"/>
                  </a:lnTo>
                  <a:lnTo>
                    <a:pt x="460" y="2210"/>
                  </a:lnTo>
                  <a:lnTo>
                    <a:pt x="460" y="2212"/>
                  </a:lnTo>
                  <a:lnTo>
                    <a:pt x="456" y="2220"/>
                  </a:lnTo>
                  <a:lnTo>
                    <a:pt x="452" y="2234"/>
                  </a:lnTo>
                  <a:lnTo>
                    <a:pt x="450" y="2242"/>
                  </a:lnTo>
                  <a:lnTo>
                    <a:pt x="452" y="2248"/>
                  </a:lnTo>
                  <a:lnTo>
                    <a:pt x="484" y="2302"/>
                  </a:lnTo>
                  <a:lnTo>
                    <a:pt x="488" y="2308"/>
                  </a:lnTo>
                  <a:lnTo>
                    <a:pt x="488" y="2314"/>
                  </a:lnTo>
                  <a:lnTo>
                    <a:pt x="490" y="2328"/>
                  </a:lnTo>
                  <a:lnTo>
                    <a:pt x="496" y="2380"/>
                  </a:lnTo>
                  <a:lnTo>
                    <a:pt x="500" y="2386"/>
                  </a:lnTo>
                  <a:lnTo>
                    <a:pt x="504" y="2392"/>
                  </a:lnTo>
                  <a:lnTo>
                    <a:pt x="520" y="2402"/>
                  </a:lnTo>
                  <a:lnTo>
                    <a:pt x="528" y="2406"/>
                  </a:lnTo>
                  <a:lnTo>
                    <a:pt x="528" y="2404"/>
                  </a:lnTo>
                  <a:lnTo>
                    <a:pt x="528" y="2406"/>
                  </a:lnTo>
                  <a:lnTo>
                    <a:pt x="532" y="2414"/>
                  </a:lnTo>
                  <a:lnTo>
                    <a:pt x="534" y="2420"/>
                  </a:lnTo>
                  <a:lnTo>
                    <a:pt x="540" y="2434"/>
                  </a:lnTo>
                  <a:lnTo>
                    <a:pt x="546" y="2458"/>
                  </a:lnTo>
                  <a:lnTo>
                    <a:pt x="548" y="2474"/>
                  </a:lnTo>
                  <a:lnTo>
                    <a:pt x="548" y="2478"/>
                  </a:lnTo>
                  <a:lnTo>
                    <a:pt x="548" y="2486"/>
                  </a:lnTo>
                  <a:lnTo>
                    <a:pt x="552" y="2492"/>
                  </a:lnTo>
                  <a:lnTo>
                    <a:pt x="562" y="2508"/>
                  </a:lnTo>
                  <a:lnTo>
                    <a:pt x="568" y="2512"/>
                  </a:lnTo>
                  <a:lnTo>
                    <a:pt x="574" y="2514"/>
                  </a:lnTo>
                  <a:lnTo>
                    <a:pt x="598" y="2508"/>
                  </a:lnTo>
                  <a:lnTo>
                    <a:pt x="614" y="2504"/>
                  </a:lnTo>
                  <a:lnTo>
                    <a:pt x="638" y="2498"/>
                  </a:lnTo>
                  <a:lnTo>
                    <a:pt x="654" y="2496"/>
                  </a:lnTo>
                  <a:lnTo>
                    <a:pt x="676" y="2496"/>
                  </a:lnTo>
                  <a:lnTo>
                    <a:pt x="684" y="2494"/>
                  </a:lnTo>
                  <a:lnTo>
                    <a:pt x="690" y="2490"/>
                  </a:lnTo>
                  <a:lnTo>
                    <a:pt x="748" y="2424"/>
                  </a:lnTo>
                  <a:lnTo>
                    <a:pt x="756" y="2410"/>
                  </a:lnTo>
                  <a:lnTo>
                    <a:pt x="770" y="2376"/>
                  </a:lnTo>
                  <a:lnTo>
                    <a:pt x="770" y="2370"/>
                  </a:lnTo>
                  <a:lnTo>
                    <a:pt x="770" y="2368"/>
                  </a:lnTo>
                  <a:lnTo>
                    <a:pt x="768" y="2368"/>
                  </a:lnTo>
                  <a:lnTo>
                    <a:pt x="770" y="2368"/>
                  </a:lnTo>
                  <a:lnTo>
                    <a:pt x="772" y="2366"/>
                  </a:lnTo>
                  <a:lnTo>
                    <a:pt x="772" y="2364"/>
                  </a:lnTo>
                  <a:lnTo>
                    <a:pt x="774" y="2358"/>
                  </a:lnTo>
                  <a:lnTo>
                    <a:pt x="778" y="2354"/>
                  </a:lnTo>
                  <a:lnTo>
                    <a:pt x="806" y="2334"/>
                  </a:lnTo>
                  <a:lnTo>
                    <a:pt x="810" y="2328"/>
                  </a:lnTo>
                  <a:lnTo>
                    <a:pt x="814" y="2322"/>
                  </a:lnTo>
                  <a:lnTo>
                    <a:pt x="818" y="2308"/>
                  </a:lnTo>
                  <a:lnTo>
                    <a:pt x="820" y="2300"/>
                  </a:lnTo>
                  <a:lnTo>
                    <a:pt x="820" y="2292"/>
                  </a:lnTo>
                  <a:lnTo>
                    <a:pt x="814" y="2268"/>
                  </a:lnTo>
                  <a:lnTo>
                    <a:pt x="814" y="2260"/>
                  </a:lnTo>
                  <a:lnTo>
                    <a:pt x="816" y="2254"/>
                  </a:lnTo>
                  <a:lnTo>
                    <a:pt x="826" y="2238"/>
                  </a:lnTo>
                  <a:lnTo>
                    <a:pt x="832" y="2232"/>
                  </a:lnTo>
                  <a:lnTo>
                    <a:pt x="838" y="2228"/>
                  </a:lnTo>
                  <a:lnTo>
                    <a:pt x="874" y="2206"/>
                  </a:lnTo>
                  <a:lnTo>
                    <a:pt x="880" y="2202"/>
                  </a:lnTo>
                  <a:lnTo>
                    <a:pt x="884" y="2194"/>
                  </a:lnTo>
                  <a:lnTo>
                    <a:pt x="886" y="2190"/>
                  </a:lnTo>
                  <a:lnTo>
                    <a:pt x="894" y="2176"/>
                  </a:lnTo>
                  <a:lnTo>
                    <a:pt x="896" y="2170"/>
                  </a:lnTo>
                  <a:lnTo>
                    <a:pt x="898" y="2162"/>
                  </a:lnTo>
                  <a:lnTo>
                    <a:pt x="898" y="2156"/>
                  </a:lnTo>
                  <a:lnTo>
                    <a:pt x="892" y="2132"/>
                  </a:lnTo>
                  <a:lnTo>
                    <a:pt x="890" y="2116"/>
                  </a:lnTo>
                  <a:lnTo>
                    <a:pt x="890" y="2112"/>
                  </a:lnTo>
                  <a:lnTo>
                    <a:pt x="890" y="2108"/>
                  </a:lnTo>
                  <a:lnTo>
                    <a:pt x="888" y="2106"/>
                  </a:lnTo>
                  <a:lnTo>
                    <a:pt x="886" y="2108"/>
                  </a:lnTo>
                  <a:lnTo>
                    <a:pt x="888" y="2106"/>
                  </a:lnTo>
                  <a:lnTo>
                    <a:pt x="888" y="2102"/>
                  </a:lnTo>
                  <a:lnTo>
                    <a:pt x="886" y="2098"/>
                  </a:lnTo>
                  <a:lnTo>
                    <a:pt x="882" y="2094"/>
                  </a:lnTo>
                  <a:lnTo>
                    <a:pt x="880" y="2086"/>
                  </a:lnTo>
                  <a:lnTo>
                    <a:pt x="880" y="2054"/>
                  </a:lnTo>
                  <a:lnTo>
                    <a:pt x="880" y="2046"/>
                  </a:lnTo>
                  <a:lnTo>
                    <a:pt x="876" y="2038"/>
                  </a:lnTo>
                  <a:lnTo>
                    <a:pt x="874" y="2032"/>
                  </a:lnTo>
                  <a:lnTo>
                    <a:pt x="872" y="2026"/>
                  </a:lnTo>
                  <a:lnTo>
                    <a:pt x="876" y="2020"/>
                  </a:lnTo>
                  <a:lnTo>
                    <a:pt x="880" y="2016"/>
                  </a:lnTo>
                  <a:lnTo>
                    <a:pt x="880" y="2012"/>
                  </a:lnTo>
                  <a:lnTo>
                    <a:pt x="882" y="2006"/>
                  </a:lnTo>
                  <a:lnTo>
                    <a:pt x="884" y="2000"/>
                  </a:lnTo>
                  <a:lnTo>
                    <a:pt x="894" y="1984"/>
                  </a:lnTo>
                  <a:lnTo>
                    <a:pt x="900" y="1978"/>
                  </a:lnTo>
                  <a:lnTo>
                    <a:pt x="906" y="1974"/>
                  </a:lnTo>
                  <a:lnTo>
                    <a:pt x="912" y="1970"/>
                  </a:lnTo>
                  <a:lnTo>
                    <a:pt x="918" y="1968"/>
                  </a:lnTo>
                  <a:lnTo>
                    <a:pt x="922" y="1960"/>
                  </a:lnTo>
                  <a:lnTo>
                    <a:pt x="934" y="1936"/>
                  </a:lnTo>
                  <a:lnTo>
                    <a:pt x="940" y="1930"/>
                  </a:lnTo>
                  <a:lnTo>
                    <a:pt x="946" y="1924"/>
                  </a:lnTo>
                  <a:lnTo>
                    <a:pt x="970" y="1912"/>
                  </a:lnTo>
                  <a:lnTo>
                    <a:pt x="984" y="1902"/>
                  </a:lnTo>
                  <a:lnTo>
                    <a:pt x="1012" y="1874"/>
                  </a:lnTo>
                  <a:lnTo>
                    <a:pt x="1016" y="1868"/>
                  </a:lnTo>
                  <a:lnTo>
                    <a:pt x="1020" y="1862"/>
                  </a:lnTo>
                  <a:lnTo>
                    <a:pt x="1044" y="1808"/>
                  </a:lnTo>
                  <a:lnTo>
                    <a:pt x="1048" y="1792"/>
                  </a:lnTo>
                  <a:lnTo>
                    <a:pt x="1054" y="1770"/>
                  </a:lnTo>
                  <a:lnTo>
                    <a:pt x="1054" y="1766"/>
                  </a:lnTo>
                  <a:lnTo>
                    <a:pt x="1054" y="1764"/>
                  </a:lnTo>
                  <a:lnTo>
                    <a:pt x="1050" y="1764"/>
                  </a:lnTo>
                  <a:lnTo>
                    <a:pt x="1048" y="1764"/>
                  </a:lnTo>
                  <a:lnTo>
                    <a:pt x="976" y="1780"/>
                  </a:lnTo>
                  <a:lnTo>
                    <a:pt x="968" y="1780"/>
                  </a:lnTo>
                  <a:lnTo>
                    <a:pt x="960" y="1778"/>
                  </a:lnTo>
                  <a:lnTo>
                    <a:pt x="956" y="1774"/>
                  </a:lnTo>
                  <a:lnTo>
                    <a:pt x="944" y="1766"/>
                  </a:lnTo>
                  <a:lnTo>
                    <a:pt x="934" y="1754"/>
                  </a:lnTo>
                  <a:lnTo>
                    <a:pt x="904" y="1710"/>
                  </a:lnTo>
                  <a:lnTo>
                    <a:pt x="898" y="1704"/>
                  </a:lnTo>
                  <a:lnTo>
                    <a:pt x="892" y="1700"/>
                  </a:lnTo>
                  <a:lnTo>
                    <a:pt x="886" y="1696"/>
                  </a:lnTo>
                  <a:lnTo>
                    <a:pt x="880" y="1692"/>
                  </a:lnTo>
                  <a:lnTo>
                    <a:pt x="876" y="1686"/>
                  </a:lnTo>
                  <a:lnTo>
                    <a:pt x="864" y="1670"/>
                  </a:lnTo>
                  <a:lnTo>
                    <a:pt x="860" y="1664"/>
                  </a:lnTo>
                  <a:lnTo>
                    <a:pt x="858" y="1656"/>
                  </a:lnTo>
                  <a:lnTo>
                    <a:pt x="852" y="1642"/>
                  </a:lnTo>
                  <a:lnTo>
                    <a:pt x="848" y="1626"/>
                  </a:lnTo>
                  <a:lnTo>
                    <a:pt x="842" y="1602"/>
                  </a:lnTo>
                  <a:lnTo>
                    <a:pt x="840" y="1596"/>
                  </a:lnTo>
                  <a:lnTo>
                    <a:pt x="834" y="1590"/>
                  </a:lnTo>
                  <a:lnTo>
                    <a:pt x="826" y="1582"/>
                  </a:lnTo>
                  <a:lnTo>
                    <a:pt x="822" y="1574"/>
                  </a:lnTo>
                  <a:lnTo>
                    <a:pt x="818" y="1568"/>
                  </a:lnTo>
                  <a:lnTo>
                    <a:pt x="814" y="1544"/>
                  </a:lnTo>
                  <a:lnTo>
                    <a:pt x="808" y="1530"/>
                  </a:lnTo>
                  <a:lnTo>
                    <a:pt x="796" y="1504"/>
                  </a:lnTo>
                  <a:lnTo>
                    <a:pt x="786" y="1492"/>
                  </a:lnTo>
                  <a:lnTo>
                    <a:pt x="768" y="1474"/>
                  </a:lnTo>
                  <a:lnTo>
                    <a:pt x="766" y="1470"/>
                  </a:lnTo>
                  <a:lnTo>
                    <a:pt x="770" y="1472"/>
                  </a:lnTo>
                  <a:lnTo>
                    <a:pt x="794" y="1484"/>
                  </a:lnTo>
                  <a:lnTo>
                    <a:pt x="798" y="1484"/>
                  </a:lnTo>
                  <a:lnTo>
                    <a:pt x="800" y="1484"/>
                  </a:lnTo>
                  <a:lnTo>
                    <a:pt x="804" y="1482"/>
                  </a:lnTo>
                  <a:lnTo>
                    <a:pt x="804" y="1480"/>
                  </a:lnTo>
                  <a:lnTo>
                    <a:pt x="808" y="1476"/>
                  </a:lnTo>
                  <a:lnTo>
                    <a:pt x="810" y="1474"/>
                  </a:lnTo>
                  <a:lnTo>
                    <a:pt x="810" y="1472"/>
                  </a:lnTo>
                  <a:lnTo>
                    <a:pt x="812" y="1474"/>
                  </a:lnTo>
                  <a:lnTo>
                    <a:pt x="814" y="1476"/>
                  </a:lnTo>
                  <a:lnTo>
                    <a:pt x="818" y="1480"/>
                  </a:lnTo>
                  <a:lnTo>
                    <a:pt x="824" y="1494"/>
                  </a:lnTo>
                  <a:lnTo>
                    <a:pt x="856" y="1550"/>
                  </a:lnTo>
                  <a:lnTo>
                    <a:pt x="866" y="1562"/>
                  </a:lnTo>
                  <a:lnTo>
                    <a:pt x="874" y="1570"/>
                  </a:lnTo>
                  <a:lnTo>
                    <a:pt x="878" y="1576"/>
                  </a:lnTo>
                  <a:lnTo>
                    <a:pt x="882" y="1584"/>
                  </a:lnTo>
                  <a:lnTo>
                    <a:pt x="886" y="1598"/>
                  </a:lnTo>
                  <a:lnTo>
                    <a:pt x="892" y="1614"/>
                  </a:lnTo>
                  <a:lnTo>
                    <a:pt x="898" y="1636"/>
                  </a:lnTo>
                  <a:lnTo>
                    <a:pt x="900" y="1644"/>
                  </a:lnTo>
                  <a:lnTo>
                    <a:pt x="904" y="1650"/>
                  </a:lnTo>
                  <a:lnTo>
                    <a:pt x="924" y="1668"/>
                  </a:lnTo>
                  <a:lnTo>
                    <a:pt x="928" y="1674"/>
                  </a:lnTo>
                  <a:lnTo>
                    <a:pt x="928" y="1678"/>
                  </a:lnTo>
                  <a:lnTo>
                    <a:pt x="928" y="1684"/>
                  </a:lnTo>
                  <a:lnTo>
                    <a:pt x="932" y="1690"/>
                  </a:lnTo>
                  <a:lnTo>
                    <a:pt x="936" y="1696"/>
                  </a:lnTo>
                  <a:lnTo>
                    <a:pt x="942" y="1710"/>
                  </a:lnTo>
                  <a:lnTo>
                    <a:pt x="954" y="1736"/>
                  </a:lnTo>
                  <a:lnTo>
                    <a:pt x="960" y="1740"/>
                  </a:lnTo>
                  <a:lnTo>
                    <a:pt x="966" y="1740"/>
                  </a:lnTo>
                  <a:lnTo>
                    <a:pt x="980" y="1736"/>
                  </a:lnTo>
                  <a:lnTo>
                    <a:pt x="996" y="1732"/>
                  </a:lnTo>
                  <a:lnTo>
                    <a:pt x="1000" y="1732"/>
                  </a:lnTo>
                  <a:lnTo>
                    <a:pt x="1006" y="1732"/>
                  </a:lnTo>
                  <a:lnTo>
                    <a:pt x="1012" y="1728"/>
                  </a:lnTo>
                  <a:lnTo>
                    <a:pt x="1020" y="1718"/>
                  </a:lnTo>
                  <a:lnTo>
                    <a:pt x="1028" y="1714"/>
                  </a:lnTo>
                  <a:lnTo>
                    <a:pt x="1034" y="1710"/>
                  </a:lnTo>
                  <a:lnTo>
                    <a:pt x="1048" y="1706"/>
                  </a:lnTo>
                  <a:lnTo>
                    <a:pt x="1064" y="1700"/>
                  </a:lnTo>
                  <a:lnTo>
                    <a:pt x="1088" y="1688"/>
                  </a:lnTo>
                  <a:lnTo>
                    <a:pt x="1096" y="1684"/>
                  </a:lnTo>
                  <a:lnTo>
                    <a:pt x="1102" y="1680"/>
                  </a:lnTo>
                  <a:lnTo>
                    <a:pt x="1128" y="1668"/>
                  </a:lnTo>
                  <a:lnTo>
                    <a:pt x="1134" y="1664"/>
                  </a:lnTo>
                  <a:lnTo>
                    <a:pt x="1140" y="1658"/>
                  </a:lnTo>
                  <a:lnTo>
                    <a:pt x="1158" y="1632"/>
                  </a:lnTo>
                  <a:lnTo>
                    <a:pt x="1168" y="1618"/>
                  </a:lnTo>
                  <a:lnTo>
                    <a:pt x="1170" y="1612"/>
                  </a:lnTo>
                  <a:lnTo>
                    <a:pt x="1180" y="1600"/>
                  </a:lnTo>
                  <a:lnTo>
                    <a:pt x="1188" y="1592"/>
                  </a:lnTo>
                  <a:lnTo>
                    <a:pt x="1188" y="1588"/>
                  </a:lnTo>
                  <a:lnTo>
                    <a:pt x="1190" y="1586"/>
                  </a:lnTo>
                  <a:lnTo>
                    <a:pt x="1188" y="1584"/>
                  </a:lnTo>
                  <a:lnTo>
                    <a:pt x="1186" y="1582"/>
                  </a:lnTo>
                  <a:lnTo>
                    <a:pt x="1160" y="1562"/>
                  </a:lnTo>
                  <a:lnTo>
                    <a:pt x="1154" y="1558"/>
                  </a:lnTo>
                  <a:lnTo>
                    <a:pt x="1148" y="1556"/>
                  </a:lnTo>
                  <a:lnTo>
                    <a:pt x="1144" y="1554"/>
                  </a:lnTo>
                  <a:lnTo>
                    <a:pt x="1140" y="1548"/>
                  </a:lnTo>
                  <a:lnTo>
                    <a:pt x="1138" y="1544"/>
                  </a:lnTo>
                  <a:lnTo>
                    <a:pt x="1132" y="1540"/>
                  </a:lnTo>
                  <a:lnTo>
                    <a:pt x="1126" y="1538"/>
                  </a:lnTo>
                  <a:lnTo>
                    <a:pt x="1102" y="1544"/>
                  </a:lnTo>
                  <a:lnTo>
                    <a:pt x="1096" y="1544"/>
                  </a:lnTo>
                  <a:lnTo>
                    <a:pt x="1088" y="1542"/>
                  </a:lnTo>
                  <a:lnTo>
                    <a:pt x="1082" y="1540"/>
                  </a:lnTo>
                  <a:lnTo>
                    <a:pt x="1076" y="1536"/>
                  </a:lnTo>
                  <a:lnTo>
                    <a:pt x="1070" y="1536"/>
                  </a:lnTo>
                  <a:lnTo>
                    <a:pt x="1058" y="1534"/>
                  </a:lnTo>
                  <a:lnTo>
                    <a:pt x="1054" y="1530"/>
                  </a:lnTo>
                  <a:lnTo>
                    <a:pt x="1048" y="1526"/>
                  </a:lnTo>
                  <a:lnTo>
                    <a:pt x="1044" y="1520"/>
                  </a:lnTo>
                  <a:lnTo>
                    <a:pt x="1040" y="1506"/>
                  </a:lnTo>
                  <a:lnTo>
                    <a:pt x="1036" y="1498"/>
                  </a:lnTo>
                  <a:lnTo>
                    <a:pt x="1032" y="1492"/>
                  </a:lnTo>
                  <a:lnTo>
                    <a:pt x="1022" y="1484"/>
                  </a:lnTo>
                  <a:lnTo>
                    <a:pt x="1018" y="1478"/>
                  </a:lnTo>
                  <a:lnTo>
                    <a:pt x="1018" y="1472"/>
                  </a:lnTo>
                  <a:lnTo>
                    <a:pt x="1018" y="1468"/>
                  </a:lnTo>
                  <a:lnTo>
                    <a:pt x="1022" y="1462"/>
                  </a:lnTo>
                  <a:lnTo>
                    <a:pt x="1026" y="1458"/>
                  </a:lnTo>
                  <a:lnTo>
                    <a:pt x="1026" y="1452"/>
                  </a:lnTo>
                  <a:lnTo>
                    <a:pt x="1028" y="1452"/>
                  </a:lnTo>
                  <a:lnTo>
                    <a:pt x="1032" y="1454"/>
                  </a:lnTo>
                  <a:lnTo>
                    <a:pt x="1040" y="1462"/>
                  </a:lnTo>
                  <a:lnTo>
                    <a:pt x="1052" y="1474"/>
                  </a:lnTo>
                  <a:lnTo>
                    <a:pt x="1060" y="1482"/>
                  </a:lnTo>
                  <a:lnTo>
                    <a:pt x="1072" y="1492"/>
                  </a:lnTo>
                  <a:lnTo>
                    <a:pt x="1088" y="1504"/>
                  </a:lnTo>
                  <a:lnTo>
                    <a:pt x="1102" y="1510"/>
                  </a:lnTo>
                  <a:lnTo>
                    <a:pt x="1116" y="1514"/>
                  </a:lnTo>
                  <a:lnTo>
                    <a:pt x="1124" y="1516"/>
                  </a:lnTo>
                  <a:lnTo>
                    <a:pt x="1132" y="1514"/>
                  </a:lnTo>
                  <a:lnTo>
                    <a:pt x="1136" y="1510"/>
                  </a:lnTo>
                  <a:lnTo>
                    <a:pt x="1144" y="1510"/>
                  </a:lnTo>
                  <a:lnTo>
                    <a:pt x="1150" y="1514"/>
                  </a:lnTo>
                  <a:lnTo>
                    <a:pt x="1158" y="1522"/>
                  </a:lnTo>
                  <a:lnTo>
                    <a:pt x="1164" y="1526"/>
                  </a:lnTo>
                  <a:lnTo>
                    <a:pt x="1172" y="1530"/>
                  </a:lnTo>
                  <a:lnTo>
                    <a:pt x="1206" y="1544"/>
                  </a:lnTo>
                  <a:lnTo>
                    <a:pt x="1218" y="1546"/>
                  </a:lnTo>
                  <a:lnTo>
                    <a:pt x="1222" y="1546"/>
                  </a:lnTo>
                  <a:lnTo>
                    <a:pt x="1230" y="1544"/>
                  </a:lnTo>
                  <a:lnTo>
                    <a:pt x="1244" y="1538"/>
                  </a:lnTo>
                  <a:lnTo>
                    <a:pt x="1260" y="1536"/>
                  </a:lnTo>
                  <a:lnTo>
                    <a:pt x="1292" y="1536"/>
                  </a:lnTo>
                  <a:lnTo>
                    <a:pt x="1300" y="1538"/>
                  </a:lnTo>
                  <a:lnTo>
                    <a:pt x="1306" y="1544"/>
                  </a:lnTo>
                  <a:lnTo>
                    <a:pt x="1316" y="1558"/>
                  </a:lnTo>
                  <a:lnTo>
                    <a:pt x="1320" y="1566"/>
                  </a:lnTo>
                  <a:lnTo>
                    <a:pt x="1326" y="1572"/>
                  </a:lnTo>
                  <a:lnTo>
                    <a:pt x="1336" y="1588"/>
                  </a:lnTo>
                  <a:lnTo>
                    <a:pt x="1346" y="1602"/>
                  </a:lnTo>
                  <a:lnTo>
                    <a:pt x="1354" y="1610"/>
                  </a:lnTo>
                  <a:lnTo>
                    <a:pt x="1360" y="1612"/>
                  </a:lnTo>
                  <a:lnTo>
                    <a:pt x="1366" y="1610"/>
                  </a:lnTo>
                  <a:lnTo>
                    <a:pt x="1382" y="1600"/>
                  </a:lnTo>
                  <a:lnTo>
                    <a:pt x="1386" y="1598"/>
                  </a:lnTo>
                  <a:lnTo>
                    <a:pt x="1388" y="1600"/>
                  </a:lnTo>
                  <a:lnTo>
                    <a:pt x="1390" y="1600"/>
                  </a:lnTo>
                  <a:lnTo>
                    <a:pt x="1390" y="1604"/>
                  </a:lnTo>
                  <a:lnTo>
                    <a:pt x="1398" y="1676"/>
                  </a:lnTo>
                  <a:lnTo>
                    <a:pt x="1402" y="1692"/>
                  </a:lnTo>
                  <a:lnTo>
                    <a:pt x="1408" y="1714"/>
                  </a:lnTo>
                  <a:lnTo>
                    <a:pt x="1414" y="1730"/>
                  </a:lnTo>
                  <a:lnTo>
                    <a:pt x="1434" y="1764"/>
                  </a:lnTo>
                  <a:lnTo>
                    <a:pt x="1442" y="1778"/>
                  </a:lnTo>
                  <a:lnTo>
                    <a:pt x="1444" y="1784"/>
                  </a:lnTo>
                  <a:lnTo>
                    <a:pt x="1452" y="1798"/>
                  </a:lnTo>
                  <a:lnTo>
                    <a:pt x="1464" y="1814"/>
                  </a:lnTo>
                  <a:lnTo>
                    <a:pt x="1466" y="1816"/>
                  </a:lnTo>
                  <a:lnTo>
                    <a:pt x="1468" y="1816"/>
                  </a:lnTo>
                  <a:lnTo>
                    <a:pt x="1470" y="1816"/>
                  </a:lnTo>
                  <a:lnTo>
                    <a:pt x="1472" y="1814"/>
                  </a:lnTo>
                  <a:lnTo>
                    <a:pt x="1474" y="1808"/>
                  </a:lnTo>
                  <a:lnTo>
                    <a:pt x="1484" y="1796"/>
                  </a:lnTo>
                  <a:lnTo>
                    <a:pt x="1492" y="1786"/>
                  </a:lnTo>
                  <a:lnTo>
                    <a:pt x="1500" y="1774"/>
                  </a:lnTo>
                  <a:lnTo>
                    <a:pt x="1504" y="1768"/>
                  </a:lnTo>
                  <a:lnTo>
                    <a:pt x="1506" y="1762"/>
                  </a:lnTo>
                  <a:lnTo>
                    <a:pt x="1506" y="1754"/>
                  </a:lnTo>
                  <a:lnTo>
                    <a:pt x="1506" y="1730"/>
                  </a:lnTo>
                  <a:lnTo>
                    <a:pt x="1510" y="1716"/>
                  </a:lnTo>
                  <a:lnTo>
                    <a:pt x="1514" y="1700"/>
                  </a:lnTo>
                  <a:lnTo>
                    <a:pt x="1518" y="1694"/>
                  </a:lnTo>
                  <a:lnTo>
                    <a:pt x="1522" y="1688"/>
                  </a:lnTo>
                  <a:lnTo>
                    <a:pt x="1540" y="1670"/>
                  </a:lnTo>
                  <a:lnTo>
                    <a:pt x="1554" y="1660"/>
                  </a:lnTo>
                  <a:lnTo>
                    <a:pt x="1578" y="1648"/>
                  </a:lnTo>
                  <a:lnTo>
                    <a:pt x="1590" y="1638"/>
                  </a:lnTo>
                  <a:lnTo>
                    <a:pt x="1598" y="1630"/>
                  </a:lnTo>
                  <a:lnTo>
                    <a:pt x="1604" y="1624"/>
                  </a:lnTo>
                  <a:lnTo>
                    <a:pt x="1608" y="1618"/>
                  </a:lnTo>
                  <a:lnTo>
                    <a:pt x="1612" y="1604"/>
                  </a:lnTo>
                  <a:lnTo>
                    <a:pt x="1616" y="1598"/>
                  </a:lnTo>
                  <a:lnTo>
                    <a:pt x="1622" y="1596"/>
                  </a:lnTo>
                  <a:lnTo>
                    <a:pt x="1636" y="1596"/>
                  </a:lnTo>
                  <a:lnTo>
                    <a:pt x="1644" y="1596"/>
                  </a:lnTo>
                  <a:lnTo>
                    <a:pt x="1652" y="1592"/>
                  </a:lnTo>
                  <a:lnTo>
                    <a:pt x="1666" y="1588"/>
                  </a:lnTo>
                  <a:lnTo>
                    <a:pt x="1676" y="1586"/>
                  </a:lnTo>
                  <a:lnTo>
                    <a:pt x="1686" y="1588"/>
                  </a:lnTo>
                  <a:lnTo>
                    <a:pt x="1688" y="1590"/>
                  </a:lnTo>
                  <a:lnTo>
                    <a:pt x="1694" y="1594"/>
                  </a:lnTo>
                  <a:lnTo>
                    <a:pt x="1700" y="1598"/>
                  </a:lnTo>
                  <a:lnTo>
                    <a:pt x="1702" y="1604"/>
                  </a:lnTo>
                  <a:lnTo>
                    <a:pt x="1706" y="1612"/>
                  </a:lnTo>
                  <a:lnTo>
                    <a:pt x="1708" y="1618"/>
                  </a:lnTo>
                  <a:lnTo>
                    <a:pt x="1714" y="1632"/>
                  </a:lnTo>
                  <a:lnTo>
                    <a:pt x="1728" y="1676"/>
                  </a:lnTo>
                  <a:lnTo>
                    <a:pt x="1732" y="1682"/>
                  </a:lnTo>
                  <a:lnTo>
                    <a:pt x="1738" y="1688"/>
                  </a:lnTo>
                  <a:lnTo>
                    <a:pt x="1744" y="1690"/>
                  </a:lnTo>
                  <a:lnTo>
                    <a:pt x="1750" y="1692"/>
                  </a:lnTo>
                  <a:lnTo>
                    <a:pt x="1758" y="1690"/>
                  </a:lnTo>
                  <a:lnTo>
                    <a:pt x="1764" y="1688"/>
                  </a:lnTo>
                  <a:lnTo>
                    <a:pt x="1770" y="1686"/>
                  </a:lnTo>
                  <a:lnTo>
                    <a:pt x="1776" y="1688"/>
                  </a:lnTo>
                  <a:lnTo>
                    <a:pt x="1780" y="1694"/>
                  </a:lnTo>
                  <a:lnTo>
                    <a:pt x="1782" y="1700"/>
                  </a:lnTo>
                  <a:lnTo>
                    <a:pt x="1788" y="1716"/>
                  </a:lnTo>
                  <a:lnTo>
                    <a:pt x="1790" y="1730"/>
                  </a:lnTo>
                  <a:lnTo>
                    <a:pt x="1790" y="1754"/>
                  </a:lnTo>
                  <a:lnTo>
                    <a:pt x="1790" y="1770"/>
                  </a:lnTo>
                  <a:lnTo>
                    <a:pt x="1790" y="1802"/>
                  </a:lnTo>
                  <a:lnTo>
                    <a:pt x="1792" y="1810"/>
                  </a:lnTo>
                  <a:lnTo>
                    <a:pt x="1796" y="1816"/>
                  </a:lnTo>
                  <a:lnTo>
                    <a:pt x="1804" y="1824"/>
                  </a:lnTo>
                  <a:lnTo>
                    <a:pt x="1814" y="1838"/>
                  </a:lnTo>
                  <a:lnTo>
                    <a:pt x="1816" y="1842"/>
                  </a:lnTo>
                  <a:lnTo>
                    <a:pt x="1822" y="1858"/>
                  </a:lnTo>
                  <a:lnTo>
                    <a:pt x="1826" y="1862"/>
                  </a:lnTo>
                  <a:lnTo>
                    <a:pt x="1834" y="1876"/>
                  </a:lnTo>
                  <a:lnTo>
                    <a:pt x="1842" y="1884"/>
                  </a:lnTo>
                  <a:lnTo>
                    <a:pt x="1854" y="1894"/>
                  </a:lnTo>
                  <a:lnTo>
                    <a:pt x="1872" y="1912"/>
                  </a:lnTo>
                  <a:lnTo>
                    <a:pt x="1878" y="1916"/>
                  </a:lnTo>
                  <a:lnTo>
                    <a:pt x="1880" y="1914"/>
                  </a:lnTo>
                  <a:lnTo>
                    <a:pt x="1884" y="1914"/>
                  </a:lnTo>
                  <a:lnTo>
                    <a:pt x="1886" y="1908"/>
                  </a:lnTo>
                  <a:lnTo>
                    <a:pt x="1886" y="1900"/>
                  </a:lnTo>
                  <a:lnTo>
                    <a:pt x="1880" y="1886"/>
                  </a:lnTo>
                  <a:lnTo>
                    <a:pt x="1874" y="1872"/>
                  </a:lnTo>
                  <a:lnTo>
                    <a:pt x="1872" y="1866"/>
                  </a:lnTo>
                  <a:lnTo>
                    <a:pt x="1862" y="1854"/>
                  </a:lnTo>
                  <a:lnTo>
                    <a:pt x="1854" y="1846"/>
                  </a:lnTo>
                  <a:lnTo>
                    <a:pt x="1842" y="1836"/>
                  </a:lnTo>
                  <a:lnTo>
                    <a:pt x="1836" y="1834"/>
                  </a:lnTo>
                  <a:lnTo>
                    <a:pt x="1824" y="1826"/>
                  </a:lnTo>
                  <a:lnTo>
                    <a:pt x="1820" y="1820"/>
                  </a:lnTo>
                  <a:lnTo>
                    <a:pt x="1818" y="1812"/>
                  </a:lnTo>
                  <a:lnTo>
                    <a:pt x="1812" y="1790"/>
                  </a:lnTo>
                  <a:lnTo>
                    <a:pt x="1810" y="1774"/>
                  </a:lnTo>
                  <a:lnTo>
                    <a:pt x="1810" y="1770"/>
                  </a:lnTo>
                  <a:lnTo>
                    <a:pt x="1812" y="1754"/>
                  </a:lnTo>
                  <a:lnTo>
                    <a:pt x="1816" y="1740"/>
                  </a:lnTo>
                  <a:lnTo>
                    <a:pt x="1818" y="1736"/>
                  </a:lnTo>
                  <a:lnTo>
                    <a:pt x="1820" y="1734"/>
                  </a:lnTo>
                  <a:lnTo>
                    <a:pt x="1824" y="1734"/>
                  </a:lnTo>
                  <a:lnTo>
                    <a:pt x="1826" y="1734"/>
                  </a:lnTo>
                  <a:lnTo>
                    <a:pt x="1842" y="1740"/>
                  </a:lnTo>
                  <a:lnTo>
                    <a:pt x="1848" y="1742"/>
                  </a:lnTo>
                  <a:lnTo>
                    <a:pt x="1854" y="1746"/>
                  </a:lnTo>
                  <a:lnTo>
                    <a:pt x="1858" y="1752"/>
                  </a:lnTo>
                  <a:lnTo>
                    <a:pt x="1864" y="1758"/>
                  </a:lnTo>
                  <a:lnTo>
                    <a:pt x="1872" y="1766"/>
                  </a:lnTo>
                  <a:lnTo>
                    <a:pt x="1884" y="1776"/>
                  </a:lnTo>
                  <a:lnTo>
                    <a:pt x="1888" y="1782"/>
                  </a:lnTo>
                  <a:lnTo>
                    <a:pt x="1894" y="1780"/>
                  </a:lnTo>
                  <a:lnTo>
                    <a:pt x="1898" y="1782"/>
                  </a:lnTo>
                  <a:lnTo>
                    <a:pt x="1902" y="1788"/>
                  </a:lnTo>
                  <a:lnTo>
                    <a:pt x="1904" y="1794"/>
                  </a:lnTo>
                  <a:lnTo>
                    <a:pt x="1906" y="1796"/>
                  </a:lnTo>
                  <a:lnTo>
                    <a:pt x="1908" y="1798"/>
                  </a:lnTo>
                  <a:lnTo>
                    <a:pt x="1912" y="1798"/>
                  </a:lnTo>
                  <a:lnTo>
                    <a:pt x="1914" y="1796"/>
                  </a:lnTo>
                  <a:lnTo>
                    <a:pt x="1940" y="1776"/>
                  </a:lnTo>
                  <a:lnTo>
                    <a:pt x="1952" y="1766"/>
                  </a:lnTo>
                  <a:lnTo>
                    <a:pt x="1962" y="1758"/>
                  </a:lnTo>
                  <a:lnTo>
                    <a:pt x="1964" y="1752"/>
                  </a:lnTo>
                  <a:lnTo>
                    <a:pt x="1964" y="1744"/>
                  </a:lnTo>
                  <a:lnTo>
                    <a:pt x="1950" y="1690"/>
                  </a:lnTo>
                  <a:lnTo>
                    <a:pt x="1946" y="1684"/>
                  </a:lnTo>
                  <a:lnTo>
                    <a:pt x="1942" y="1678"/>
                  </a:lnTo>
                  <a:lnTo>
                    <a:pt x="1932" y="1666"/>
                  </a:lnTo>
                  <a:lnTo>
                    <a:pt x="1922" y="1650"/>
                  </a:lnTo>
                  <a:lnTo>
                    <a:pt x="1914" y="1636"/>
                  </a:lnTo>
                  <a:lnTo>
                    <a:pt x="1912" y="1632"/>
                  </a:lnTo>
                  <a:lnTo>
                    <a:pt x="1910" y="1626"/>
                  </a:lnTo>
                  <a:lnTo>
                    <a:pt x="1912" y="1620"/>
                  </a:lnTo>
                  <a:lnTo>
                    <a:pt x="1924" y="1612"/>
                  </a:lnTo>
                  <a:lnTo>
                    <a:pt x="1930" y="1608"/>
                  </a:lnTo>
                  <a:lnTo>
                    <a:pt x="1942" y="1606"/>
                  </a:lnTo>
                  <a:lnTo>
                    <a:pt x="1948" y="1606"/>
                  </a:lnTo>
                  <a:lnTo>
                    <a:pt x="1954" y="1610"/>
                  </a:lnTo>
                  <a:lnTo>
                    <a:pt x="1970" y="1620"/>
                  </a:lnTo>
                  <a:lnTo>
                    <a:pt x="1972" y="1622"/>
                  </a:lnTo>
                  <a:lnTo>
                    <a:pt x="1974" y="1620"/>
                  </a:lnTo>
                  <a:lnTo>
                    <a:pt x="1976" y="1620"/>
                  </a:lnTo>
                  <a:lnTo>
                    <a:pt x="1976" y="1616"/>
                  </a:lnTo>
                  <a:lnTo>
                    <a:pt x="1976" y="1614"/>
                  </a:lnTo>
                  <a:lnTo>
                    <a:pt x="1978" y="1606"/>
                  </a:lnTo>
                  <a:lnTo>
                    <a:pt x="1984" y="1604"/>
                  </a:lnTo>
                  <a:lnTo>
                    <a:pt x="2008" y="1598"/>
                  </a:lnTo>
                  <a:lnTo>
                    <a:pt x="2014" y="1594"/>
                  </a:lnTo>
                  <a:lnTo>
                    <a:pt x="2020" y="1590"/>
                  </a:lnTo>
                  <a:lnTo>
                    <a:pt x="2024" y="1586"/>
                  </a:lnTo>
                  <a:lnTo>
                    <a:pt x="2030" y="1586"/>
                  </a:lnTo>
                  <a:lnTo>
                    <a:pt x="2040" y="1586"/>
                  </a:lnTo>
                  <a:lnTo>
                    <a:pt x="2052" y="1582"/>
                  </a:lnTo>
                  <a:lnTo>
                    <a:pt x="2056" y="1580"/>
                  </a:lnTo>
                  <a:lnTo>
                    <a:pt x="2072" y="1572"/>
                  </a:lnTo>
                  <a:lnTo>
                    <a:pt x="2076" y="1570"/>
                  </a:lnTo>
                  <a:lnTo>
                    <a:pt x="2090" y="1562"/>
                  </a:lnTo>
                  <a:lnTo>
                    <a:pt x="2106" y="1550"/>
                  </a:lnTo>
                  <a:lnTo>
                    <a:pt x="2112" y="1546"/>
                  </a:lnTo>
                  <a:lnTo>
                    <a:pt x="2116" y="1540"/>
                  </a:lnTo>
                  <a:lnTo>
                    <a:pt x="2120" y="1534"/>
                  </a:lnTo>
                  <a:lnTo>
                    <a:pt x="2126" y="1520"/>
                  </a:lnTo>
                  <a:lnTo>
                    <a:pt x="2130" y="1514"/>
                  </a:lnTo>
                  <a:lnTo>
                    <a:pt x="2138" y="1500"/>
                  </a:lnTo>
                  <a:lnTo>
                    <a:pt x="2148" y="1484"/>
                  </a:lnTo>
                  <a:lnTo>
                    <a:pt x="2150" y="1478"/>
                  </a:lnTo>
                  <a:lnTo>
                    <a:pt x="2152" y="1470"/>
                  </a:lnTo>
                  <a:lnTo>
                    <a:pt x="2152" y="1466"/>
                  </a:lnTo>
                  <a:lnTo>
                    <a:pt x="2150" y="1460"/>
                  </a:lnTo>
                  <a:lnTo>
                    <a:pt x="2148" y="1454"/>
                  </a:lnTo>
                  <a:lnTo>
                    <a:pt x="2146" y="1448"/>
                  </a:lnTo>
                  <a:lnTo>
                    <a:pt x="2148" y="1444"/>
                  </a:lnTo>
                  <a:lnTo>
                    <a:pt x="2150" y="1438"/>
                  </a:lnTo>
                  <a:lnTo>
                    <a:pt x="2148" y="1432"/>
                  </a:lnTo>
                  <a:lnTo>
                    <a:pt x="2146" y="1426"/>
                  </a:lnTo>
                  <a:lnTo>
                    <a:pt x="2140" y="1412"/>
                  </a:lnTo>
                  <a:lnTo>
                    <a:pt x="2126" y="1378"/>
                  </a:lnTo>
                  <a:lnTo>
                    <a:pt x="2122" y="1366"/>
                  </a:lnTo>
                  <a:lnTo>
                    <a:pt x="2124" y="1360"/>
                  </a:lnTo>
                  <a:lnTo>
                    <a:pt x="2128" y="1354"/>
                  </a:lnTo>
                  <a:lnTo>
                    <a:pt x="2136" y="1346"/>
                  </a:lnTo>
                  <a:lnTo>
                    <a:pt x="2150" y="1338"/>
                  </a:lnTo>
                  <a:lnTo>
                    <a:pt x="2154" y="1334"/>
                  </a:lnTo>
                  <a:lnTo>
                    <a:pt x="2160" y="1330"/>
                  </a:lnTo>
                  <a:lnTo>
                    <a:pt x="2162" y="1326"/>
                  </a:lnTo>
                  <a:lnTo>
                    <a:pt x="2160" y="1322"/>
                  </a:lnTo>
                  <a:lnTo>
                    <a:pt x="2154" y="1322"/>
                  </a:lnTo>
                  <a:lnTo>
                    <a:pt x="2140" y="1322"/>
                  </a:lnTo>
                  <a:lnTo>
                    <a:pt x="2128" y="1322"/>
                  </a:lnTo>
                  <a:lnTo>
                    <a:pt x="2118" y="1322"/>
                  </a:lnTo>
                  <a:lnTo>
                    <a:pt x="2114" y="1320"/>
                  </a:lnTo>
                  <a:lnTo>
                    <a:pt x="2110" y="1314"/>
                  </a:lnTo>
                  <a:lnTo>
                    <a:pt x="2106" y="1308"/>
                  </a:lnTo>
                  <a:lnTo>
                    <a:pt x="2098" y="1296"/>
                  </a:lnTo>
                  <a:lnTo>
                    <a:pt x="2096" y="1294"/>
                  </a:lnTo>
                  <a:lnTo>
                    <a:pt x="2096" y="1292"/>
                  </a:lnTo>
                  <a:lnTo>
                    <a:pt x="2100" y="1288"/>
                  </a:lnTo>
                  <a:lnTo>
                    <a:pt x="2106" y="1286"/>
                  </a:lnTo>
                  <a:lnTo>
                    <a:pt x="2120" y="1278"/>
                  </a:lnTo>
                  <a:lnTo>
                    <a:pt x="2126" y="1276"/>
                  </a:lnTo>
                  <a:lnTo>
                    <a:pt x="2138" y="1266"/>
                  </a:lnTo>
                  <a:lnTo>
                    <a:pt x="2146" y="1258"/>
                  </a:lnTo>
                  <a:lnTo>
                    <a:pt x="2152" y="1254"/>
                  </a:lnTo>
                  <a:lnTo>
                    <a:pt x="2158" y="1252"/>
                  </a:lnTo>
                  <a:lnTo>
                    <a:pt x="2158" y="1254"/>
                  </a:lnTo>
                  <a:lnTo>
                    <a:pt x="2160" y="1254"/>
                  </a:lnTo>
                  <a:lnTo>
                    <a:pt x="2158" y="1260"/>
                  </a:lnTo>
                  <a:lnTo>
                    <a:pt x="2156" y="1266"/>
                  </a:lnTo>
                  <a:lnTo>
                    <a:pt x="2154" y="1272"/>
                  </a:lnTo>
                  <a:lnTo>
                    <a:pt x="2158" y="1278"/>
                  </a:lnTo>
                  <a:lnTo>
                    <a:pt x="2162" y="1280"/>
                  </a:lnTo>
                  <a:lnTo>
                    <a:pt x="2166" y="1282"/>
                  </a:lnTo>
                  <a:lnTo>
                    <a:pt x="2180" y="1280"/>
                  </a:lnTo>
                  <a:lnTo>
                    <a:pt x="2194" y="1274"/>
                  </a:lnTo>
                  <a:lnTo>
                    <a:pt x="2202" y="1274"/>
                  </a:lnTo>
                  <a:lnTo>
                    <a:pt x="2208" y="1276"/>
                  </a:lnTo>
                  <a:lnTo>
                    <a:pt x="2214" y="1278"/>
                  </a:lnTo>
                  <a:lnTo>
                    <a:pt x="2220" y="1284"/>
                  </a:lnTo>
                  <a:lnTo>
                    <a:pt x="2224" y="1290"/>
                  </a:lnTo>
                  <a:lnTo>
                    <a:pt x="2228" y="1294"/>
                  </a:lnTo>
                  <a:lnTo>
                    <a:pt x="2230" y="1306"/>
                  </a:lnTo>
                  <a:lnTo>
                    <a:pt x="2230" y="1320"/>
                  </a:lnTo>
                  <a:lnTo>
                    <a:pt x="2230" y="1332"/>
                  </a:lnTo>
                  <a:lnTo>
                    <a:pt x="2228" y="1348"/>
                  </a:lnTo>
                  <a:lnTo>
                    <a:pt x="2224" y="1362"/>
                  </a:lnTo>
                  <a:lnTo>
                    <a:pt x="2222" y="1366"/>
                  </a:lnTo>
                  <a:lnTo>
                    <a:pt x="2224" y="1368"/>
                  </a:lnTo>
                  <a:lnTo>
                    <a:pt x="2226" y="1370"/>
                  </a:lnTo>
                  <a:lnTo>
                    <a:pt x="2228" y="1370"/>
                  </a:lnTo>
                  <a:lnTo>
                    <a:pt x="2232" y="1370"/>
                  </a:lnTo>
                  <a:lnTo>
                    <a:pt x="2240" y="1370"/>
                  </a:lnTo>
                  <a:lnTo>
                    <a:pt x="2248" y="1366"/>
                  </a:lnTo>
                  <a:lnTo>
                    <a:pt x="2252" y="1364"/>
                  </a:lnTo>
                  <a:lnTo>
                    <a:pt x="2264" y="1356"/>
                  </a:lnTo>
                  <a:lnTo>
                    <a:pt x="2274" y="1346"/>
                  </a:lnTo>
                  <a:lnTo>
                    <a:pt x="2278" y="1340"/>
                  </a:lnTo>
                  <a:lnTo>
                    <a:pt x="2276" y="1334"/>
                  </a:lnTo>
                  <a:lnTo>
                    <a:pt x="2264" y="1308"/>
                  </a:lnTo>
                  <a:lnTo>
                    <a:pt x="2260" y="1296"/>
                  </a:lnTo>
                  <a:lnTo>
                    <a:pt x="2260" y="1284"/>
                  </a:lnTo>
                  <a:lnTo>
                    <a:pt x="2260" y="1280"/>
                  </a:lnTo>
                  <a:lnTo>
                    <a:pt x="2260" y="1268"/>
                  </a:lnTo>
                  <a:lnTo>
                    <a:pt x="2256" y="1256"/>
                  </a:lnTo>
                  <a:lnTo>
                    <a:pt x="2254" y="1250"/>
                  </a:lnTo>
                  <a:lnTo>
                    <a:pt x="2252" y="1244"/>
                  </a:lnTo>
                  <a:lnTo>
                    <a:pt x="2256" y="1238"/>
                  </a:lnTo>
                  <a:lnTo>
                    <a:pt x="2266" y="1228"/>
                  </a:lnTo>
                  <a:lnTo>
                    <a:pt x="2274" y="1220"/>
                  </a:lnTo>
                  <a:lnTo>
                    <a:pt x="2280" y="1216"/>
                  </a:lnTo>
                  <a:lnTo>
                    <a:pt x="2286" y="1214"/>
                  </a:lnTo>
                  <a:lnTo>
                    <a:pt x="2290" y="1216"/>
                  </a:lnTo>
                  <a:lnTo>
                    <a:pt x="2292" y="1218"/>
                  </a:lnTo>
                  <a:lnTo>
                    <a:pt x="2292" y="1222"/>
                  </a:lnTo>
                  <a:lnTo>
                    <a:pt x="2294" y="1224"/>
                  </a:lnTo>
                  <a:lnTo>
                    <a:pt x="2304" y="1224"/>
                  </a:lnTo>
                  <a:lnTo>
                    <a:pt x="2310" y="1222"/>
                  </a:lnTo>
                  <a:lnTo>
                    <a:pt x="2314" y="1218"/>
                  </a:lnTo>
                  <a:lnTo>
                    <a:pt x="2320" y="1216"/>
                  </a:lnTo>
                  <a:lnTo>
                    <a:pt x="2326" y="1218"/>
                  </a:lnTo>
                  <a:lnTo>
                    <a:pt x="2332" y="1220"/>
                  </a:lnTo>
                  <a:lnTo>
                    <a:pt x="2338" y="1222"/>
                  </a:lnTo>
                  <a:lnTo>
                    <a:pt x="2344" y="1218"/>
                  </a:lnTo>
                  <a:lnTo>
                    <a:pt x="2362" y="1200"/>
                  </a:lnTo>
                  <a:lnTo>
                    <a:pt x="2374" y="1188"/>
                  </a:lnTo>
                  <a:lnTo>
                    <a:pt x="2382" y="1180"/>
                  </a:lnTo>
                  <a:lnTo>
                    <a:pt x="2392" y="1168"/>
                  </a:lnTo>
                  <a:lnTo>
                    <a:pt x="2422" y="1132"/>
                  </a:lnTo>
                  <a:lnTo>
                    <a:pt x="2430" y="1118"/>
                  </a:lnTo>
                  <a:lnTo>
                    <a:pt x="2442" y="1094"/>
                  </a:lnTo>
                  <a:lnTo>
                    <a:pt x="2446" y="1086"/>
                  </a:lnTo>
                  <a:lnTo>
                    <a:pt x="2446" y="1078"/>
                  </a:lnTo>
                  <a:lnTo>
                    <a:pt x="2446" y="1056"/>
                  </a:lnTo>
                  <a:lnTo>
                    <a:pt x="2448" y="1040"/>
                  </a:lnTo>
                  <a:lnTo>
                    <a:pt x="2454" y="996"/>
                  </a:lnTo>
                  <a:lnTo>
                    <a:pt x="2456" y="980"/>
                  </a:lnTo>
                  <a:lnTo>
                    <a:pt x="2456" y="978"/>
                  </a:lnTo>
                  <a:lnTo>
                    <a:pt x="2454" y="970"/>
                  </a:lnTo>
                  <a:lnTo>
                    <a:pt x="2450" y="964"/>
                  </a:lnTo>
                  <a:lnTo>
                    <a:pt x="2442" y="956"/>
                  </a:lnTo>
                  <a:lnTo>
                    <a:pt x="2436" y="952"/>
                  </a:lnTo>
                  <a:lnTo>
                    <a:pt x="2430" y="954"/>
                  </a:lnTo>
                  <a:lnTo>
                    <a:pt x="2414" y="964"/>
                  </a:lnTo>
                  <a:lnTo>
                    <a:pt x="2406" y="968"/>
                  </a:lnTo>
                  <a:lnTo>
                    <a:pt x="2400" y="966"/>
                  </a:lnTo>
                  <a:lnTo>
                    <a:pt x="2394" y="964"/>
                  </a:lnTo>
                  <a:lnTo>
                    <a:pt x="2388" y="958"/>
                  </a:lnTo>
                  <a:lnTo>
                    <a:pt x="2384" y="952"/>
                  </a:lnTo>
                  <a:lnTo>
                    <a:pt x="2382" y="948"/>
                  </a:lnTo>
                  <a:lnTo>
                    <a:pt x="2378" y="942"/>
                  </a:lnTo>
                  <a:lnTo>
                    <a:pt x="2372" y="940"/>
                  </a:lnTo>
                  <a:lnTo>
                    <a:pt x="2370" y="938"/>
                  </a:lnTo>
                  <a:lnTo>
                    <a:pt x="2372" y="936"/>
                  </a:lnTo>
                  <a:lnTo>
                    <a:pt x="2384" y="924"/>
                  </a:lnTo>
                  <a:lnTo>
                    <a:pt x="2402" y="906"/>
                  </a:lnTo>
                  <a:lnTo>
                    <a:pt x="2412" y="896"/>
                  </a:lnTo>
                  <a:lnTo>
                    <a:pt x="2420" y="888"/>
                  </a:lnTo>
                  <a:lnTo>
                    <a:pt x="2424" y="882"/>
                  </a:lnTo>
                  <a:lnTo>
                    <a:pt x="2426" y="876"/>
                  </a:lnTo>
                  <a:lnTo>
                    <a:pt x="2428" y="872"/>
                  </a:lnTo>
                  <a:lnTo>
                    <a:pt x="2432" y="866"/>
                  </a:lnTo>
                  <a:lnTo>
                    <a:pt x="2490" y="808"/>
                  </a:lnTo>
                  <a:lnTo>
                    <a:pt x="2496" y="804"/>
                  </a:lnTo>
                  <a:lnTo>
                    <a:pt x="2504" y="802"/>
                  </a:lnTo>
                  <a:lnTo>
                    <a:pt x="2506" y="802"/>
                  </a:lnTo>
                  <a:lnTo>
                    <a:pt x="2522" y="802"/>
                  </a:lnTo>
                  <a:lnTo>
                    <a:pt x="2556" y="802"/>
                  </a:lnTo>
                  <a:lnTo>
                    <a:pt x="2564" y="802"/>
                  </a:lnTo>
                  <a:lnTo>
                    <a:pt x="2570" y="800"/>
                  </a:lnTo>
                  <a:lnTo>
                    <a:pt x="2576" y="796"/>
                  </a:lnTo>
                  <a:lnTo>
                    <a:pt x="2584" y="794"/>
                  </a:lnTo>
                  <a:lnTo>
                    <a:pt x="2590" y="796"/>
                  </a:lnTo>
                  <a:lnTo>
                    <a:pt x="2604" y="800"/>
                  </a:lnTo>
                  <a:lnTo>
                    <a:pt x="2610" y="804"/>
                  </a:lnTo>
                  <a:lnTo>
                    <a:pt x="2612" y="810"/>
                  </a:lnTo>
                  <a:lnTo>
                    <a:pt x="2612" y="814"/>
                  </a:lnTo>
                  <a:lnTo>
                    <a:pt x="2614" y="818"/>
                  </a:lnTo>
                  <a:lnTo>
                    <a:pt x="2614" y="820"/>
                  </a:lnTo>
                  <a:lnTo>
                    <a:pt x="2618" y="820"/>
                  </a:lnTo>
                  <a:lnTo>
                    <a:pt x="2620" y="822"/>
                  </a:lnTo>
                  <a:lnTo>
                    <a:pt x="2654" y="814"/>
                  </a:lnTo>
                  <a:lnTo>
                    <a:pt x="2666" y="812"/>
                  </a:lnTo>
                  <a:lnTo>
                    <a:pt x="2668" y="812"/>
                  </a:lnTo>
                  <a:lnTo>
                    <a:pt x="2666" y="808"/>
                  </a:lnTo>
                  <a:lnTo>
                    <a:pt x="2664" y="802"/>
                  </a:lnTo>
                  <a:lnTo>
                    <a:pt x="2664" y="796"/>
                  </a:lnTo>
                  <a:lnTo>
                    <a:pt x="2668" y="782"/>
                  </a:lnTo>
                  <a:lnTo>
                    <a:pt x="2674" y="766"/>
                  </a:lnTo>
                  <a:lnTo>
                    <a:pt x="2678" y="752"/>
                  </a:lnTo>
                  <a:lnTo>
                    <a:pt x="2682" y="746"/>
                  </a:lnTo>
                  <a:lnTo>
                    <a:pt x="2688" y="740"/>
                  </a:lnTo>
                  <a:lnTo>
                    <a:pt x="2704" y="730"/>
                  </a:lnTo>
                  <a:lnTo>
                    <a:pt x="2710" y="726"/>
                  </a:lnTo>
                  <a:lnTo>
                    <a:pt x="2718" y="726"/>
                  </a:lnTo>
                  <a:lnTo>
                    <a:pt x="2742" y="732"/>
                  </a:lnTo>
                  <a:lnTo>
                    <a:pt x="2748" y="736"/>
                  </a:lnTo>
                  <a:lnTo>
                    <a:pt x="2754" y="742"/>
                  </a:lnTo>
                  <a:lnTo>
                    <a:pt x="2756" y="746"/>
                  </a:lnTo>
                  <a:lnTo>
                    <a:pt x="2758" y="750"/>
                  </a:lnTo>
                  <a:lnTo>
                    <a:pt x="2760" y="750"/>
                  </a:lnTo>
                  <a:lnTo>
                    <a:pt x="2762" y="750"/>
                  </a:lnTo>
                  <a:lnTo>
                    <a:pt x="2764" y="748"/>
                  </a:lnTo>
                  <a:lnTo>
                    <a:pt x="2774" y="740"/>
                  </a:lnTo>
                  <a:lnTo>
                    <a:pt x="2786" y="730"/>
                  </a:lnTo>
                  <a:lnTo>
                    <a:pt x="2812" y="710"/>
                  </a:lnTo>
                  <a:lnTo>
                    <a:pt x="2814" y="708"/>
                  </a:lnTo>
                  <a:lnTo>
                    <a:pt x="2816" y="708"/>
                  </a:lnTo>
                  <a:lnTo>
                    <a:pt x="2818" y="710"/>
                  </a:lnTo>
                  <a:lnTo>
                    <a:pt x="2818" y="714"/>
                  </a:lnTo>
                  <a:lnTo>
                    <a:pt x="2818" y="736"/>
                  </a:lnTo>
                  <a:lnTo>
                    <a:pt x="2816" y="744"/>
                  </a:lnTo>
                  <a:lnTo>
                    <a:pt x="2812" y="750"/>
                  </a:lnTo>
                  <a:lnTo>
                    <a:pt x="2794" y="768"/>
                  </a:lnTo>
                  <a:lnTo>
                    <a:pt x="2782" y="778"/>
                  </a:lnTo>
                  <a:lnTo>
                    <a:pt x="2776" y="780"/>
                  </a:lnTo>
                  <a:lnTo>
                    <a:pt x="2770" y="784"/>
                  </a:lnTo>
                  <a:lnTo>
                    <a:pt x="2764" y="790"/>
                  </a:lnTo>
                  <a:lnTo>
                    <a:pt x="2754" y="806"/>
                  </a:lnTo>
                  <a:lnTo>
                    <a:pt x="2744" y="818"/>
                  </a:lnTo>
                  <a:lnTo>
                    <a:pt x="2736" y="826"/>
                  </a:lnTo>
                  <a:lnTo>
                    <a:pt x="2724" y="838"/>
                  </a:lnTo>
                  <a:lnTo>
                    <a:pt x="2716" y="846"/>
                  </a:lnTo>
                  <a:lnTo>
                    <a:pt x="2710" y="850"/>
                  </a:lnTo>
                  <a:lnTo>
                    <a:pt x="2706" y="852"/>
                  </a:lnTo>
                  <a:lnTo>
                    <a:pt x="2702" y="854"/>
                  </a:lnTo>
                  <a:lnTo>
                    <a:pt x="2698" y="860"/>
                  </a:lnTo>
                  <a:lnTo>
                    <a:pt x="2684" y="904"/>
                  </a:lnTo>
                  <a:lnTo>
                    <a:pt x="2682" y="910"/>
                  </a:lnTo>
                  <a:lnTo>
                    <a:pt x="2682" y="918"/>
                  </a:lnTo>
                  <a:lnTo>
                    <a:pt x="2700" y="1020"/>
                  </a:lnTo>
                  <a:lnTo>
                    <a:pt x="2700" y="1022"/>
                  </a:lnTo>
                  <a:lnTo>
                    <a:pt x="2702" y="1024"/>
                  </a:lnTo>
                  <a:lnTo>
                    <a:pt x="2704" y="1024"/>
                  </a:lnTo>
                  <a:lnTo>
                    <a:pt x="2706" y="1022"/>
                  </a:lnTo>
                  <a:lnTo>
                    <a:pt x="2726" y="996"/>
                  </a:lnTo>
                  <a:lnTo>
                    <a:pt x="2734" y="984"/>
                  </a:lnTo>
                  <a:lnTo>
                    <a:pt x="2744" y="972"/>
                  </a:lnTo>
                  <a:lnTo>
                    <a:pt x="2746" y="966"/>
                  </a:lnTo>
                  <a:lnTo>
                    <a:pt x="2754" y="952"/>
                  </a:lnTo>
                  <a:lnTo>
                    <a:pt x="2756" y="948"/>
                  </a:lnTo>
                  <a:lnTo>
                    <a:pt x="2760" y="940"/>
                  </a:lnTo>
                  <a:lnTo>
                    <a:pt x="2766" y="936"/>
                  </a:lnTo>
                  <a:lnTo>
                    <a:pt x="2772" y="934"/>
                  </a:lnTo>
                  <a:lnTo>
                    <a:pt x="2776" y="928"/>
                  </a:lnTo>
                  <a:lnTo>
                    <a:pt x="2778" y="922"/>
                  </a:lnTo>
                  <a:lnTo>
                    <a:pt x="2778" y="918"/>
                  </a:lnTo>
                  <a:lnTo>
                    <a:pt x="2780" y="912"/>
                  </a:lnTo>
                  <a:lnTo>
                    <a:pt x="2784" y="906"/>
                  </a:lnTo>
                  <a:lnTo>
                    <a:pt x="2788" y="900"/>
                  </a:lnTo>
                  <a:lnTo>
                    <a:pt x="2790" y="894"/>
                  </a:lnTo>
                  <a:lnTo>
                    <a:pt x="2796" y="870"/>
                  </a:lnTo>
                  <a:lnTo>
                    <a:pt x="2798" y="856"/>
                  </a:lnTo>
                  <a:lnTo>
                    <a:pt x="2796" y="854"/>
                  </a:lnTo>
                  <a:lnTo>
                    <a:pt x="2790" y="852"/>
                  </a:lnTo>
                  <a:lnTo>
                    <a:pt x="2786" y="852"/>
                  </a:lnTo>
                  <a:lnTo>
                    <a:pt x="2784" y="852"/>
                  </a:lnTo>
                  <a:lnTo>
                    <a:pt x="2782" y="850"/>
                  </a:lnTo>
                  <a:lnTo>
                    <a:pt x="2782" y="848"/>
                  </a:lnTo>
                  <a:lnTo>
                    <a:pt x="2782" y="844"/>
                  </a:lnTo>
                  <a:lnTo>
                    <a:pt x="2796" y="810"/>
                  </a:lnTo>
                  <a:lnTo>
                    <a:pt x="2798" y="804"/>
                  </a:lnTo>
                  <a:lnTo>
                    <a:pt x="2804" y="798"/>
                  </a:lnTo>
                  <a:lnTo>
                    <a:pt x="2816" y="790"/>
                  </a:lnTo>
                  <a:lnTo>
                    <a:pt x="2820" y="786"/>
                  </a:lnTo>
                  <a:lnTo>
                    <a:pt x="2832" y="784"/>
                  </a:lnTo>
                  <a:lnTo>
                    <a:pt x="2838" y="784"/>
                  </a:lnTo>
                  <a:lnTo>
                    <a:pt x="2842" y="788"/>
                  </a:lnTo>
                  <a:lnTo>
                    <a:pt x="2844" y="790"/>
                  </a:lnTo>
                  <a:lnTo>
                    <a:pt x="2848" y="790"/>
                  </a:lnTo>
                  <a:lnTo>
                    <a:pt x="2854" y="788"/>
                  </a:lnTo>
                  <a:lnTo>
                    <a:pt x="2870" y="770"/>
                  </a:lnTo>
                  <a:lnTo>
                    <a:pt x="2874" y="768"/>
                  </a:lnTo>
                  <a:lnTo>
                    <a:pt x="2876" y="768"/>
                  </a:lnTo>
                  <a:lnTo>
                    <a:pt x="2880" y="768"/>
                  </a:lnTo>
                  <a:lnTo>
                    <a:pt x="2882" y="770"/>
                  </a:lnTo>
                  <a:lnTo>
                    <a:pt x="2900" y="788"/>
                  </a:lnTo>
                  <a:lnTo>
                    <a:pt x="2902" y="790"/>
                  </a:lnTo>
                  <a:lnTo>
                    <a:pt x="2906" y="790"/>
                  </a:lnTo>
                  <a:lnTo>
                    <a:pt x="2908" y="788"/>
                  </a:lnTo>
                  <a:lnTo>
                    <a:pt x="2908" y="786"/>
                  </a:lnTo>
                  <a:lnTo>
                    <a:pt x="2914" y="772"/>
                  </a:lnTo>
                  <a:lnTo>
                    <a:pt x="2918" y="766"/>
                  </a:lnTo>
                  <a:lnTo>
                    <a:pt x="2924" y="764"/>
                  </a:lnTo>
                  <a:lnTo>
                    <a:pt x="2928" y="764"/>
                  </a:lnTo>
                  <a:lnTo>
                    <a:pt x="2934" y="762"/>
                  </a:lnTo>
                  <a:lnTo>
                    <a:pt x="2940" y="758"/>
                  </a:lnTo>
                  <a:lnTo>
                    <a:pt x="2960" y="732"/>
                  </a:lnTo>
                  <a:lnTo>
                    <a:pt x="2966" y="726"/>
                  </a:lnTo>
                  <a:lnTo>
                    <a:pt x="2972" y="722"/>
                  </a:lnTo>
                  <a:lnTo>
                    <a:pt x="2996" y="708"/>
                  </a:lnTo>
                  <a:lnTo>
                    <a:pt x="3004" y="706"/>
                  </a:lnTo>
                  <a:lnTo>
                    <a:pt x="3012" y="706"/>
                  </a:lnTo>
                  <a:lnTo>
                    <a:pt x="3016" y="706"/>
                  </a:lnTo>
                  <a:lnTo>
                    <a:pt x="3024" y="706"/>
                  </a:lnTo>
                  <a:lnTo>
                    <a:pt x="3030" y="708"/>
                  </a:lnTo>
                  <a:lnTo>
                    <a:pt x="3036" y="712"/>
                  </a:lnTo>
                  <a:lnTo>
                    <a:pt x="3042" y="712"/>
                  </a:lnTo>
                  <a:lnTo>
                    <a:pt x="3044" y="710"/>
                  </a:lnTo>
                  <a:lnTo>
                    <a:pt x="3044" y="698"/>
                  </a:lnTo>
                  <a:lnTo>
                    <a:pt x="3044" y="694"/>
                  </a:lnTo>
                  <a:lnTo>
                    <a:pt x="3040" y="678"/>
                  </a:lnTo>
                  <a:lnTo>
                    <a:pt x="3036" y="664"/>
                  </a:lnTo>
                  <a:lnTo>
                    <a:pt x="3032" y="656"/>
                  </a:lnTo>
                  <a:lnTo>
                    <a:pt x="3028" y="650"/>
                  </a:lnTo>
                  <a:lnTo>
                    <a:pt x="3020" y="642"/>
                  </a:lnTo>
                  <a:lnTo>
                    <a:pt x="3018" y="640"/>
                  </a:lnTo>
                  <a:lnTo>
                    <a:pt x="3018" y="638"/>
                  </a:lnTo>
                  <a:lnTo>
                    <a:pt x="3018" y="634"/>
                  </a:lnTo>
                  <a:lnTo>
                    <a:pt x="3022" y="634"/>
                  </a:lnTo>
                  <a:lnTo>
                    <a:pt x="3026" y="630"/>
                  </a:lnTo>
                  <a:lnTo>
                    <a:pt x="3040" y="624"/>
                  </a:lnTo>
                  <a:lnTo>
                    <a:pt x="3046" y="620"/>
                  </a:lnTo>
                  <a:close/>
                  <a:moveTo>
                    <a:pt x="420" y="930"/>
                  </a:moveTo>
                  <a:lnTo>
                    <a:pt x="420" y="930"/>
                  </a:lnTo>
                  <a:lnTo>
                    <a:pt x="414" y="924"/>
                  </a:lnTo>
                  <a:lnTo>
                    <a:pt x="410" y="920"/>
                  </a:lnTo>
                  <a:lnTo>
                    <a:pt x="414" y="924"/>
                  </a:lnTo>
                  <a:lnTo>
                    <a:pt x="420" y="930"/>
                  </a:lnTo>
                  <a:close/>
                  <a:moveTo>
                    <a:pt x="938" y="1244"/>
                  </a:moveTo>
                  <a:lnTo>
                    <a:pt x="938" y="1244"/>
                  </a:lnTo>
                  <a:lnTo>
                    <a:pt x="934" y="1238"/>
                  </a:lnTo>
                  <a:lnTo>
                    <a:pt x="928" y="1236"/>
                  </a:lnTo>
                  <a:lnTo>
                    <a:pt x="924" y="1234"/>
                  </a:lnTo>
                  <a:lnTo>
                    <a:pt x="914" y="1234"/>
                  </a:lnTo>
                  <a:lnTo>
                    <a:pt x="902" y="1238"/>
                  </a:lnTo>
                  <a:lnTo>
                    <a:pt x="896" y="1240"/>
                  </a:lnTo>
                  <a:lnTo>
                    <a:pt x="890" y="1242"/>
                  </a:lnTo>
                  <a:lnTo>
                    <a:pt x="882" y="1244"/>
                  </a:lnTo>
                  <a:lnTo>
                    <a:pt x="878" y="1244"/>
                  </a:lnTo>
                  <a:lnTo>
                    <a:pt x="864" y="1244"/>
                  </a:lnTo>
                  <a:lnTo>
                    <a:pt x="852" y="1240"/>
                  </a:lnTo>
                  <a:lnTo>
                    <a:pt x="848" y="1238"/>
                  </a:lnTo>
                  <a:lnTo>
                    <a:pt x="836" y="1234"/>
                  </a:lnTo>
                  <a:lnTo>
                    <a:pt x="822" y="1234"/>
                  </a:lnTo>
                  <a:lnTo>
                    <a:pt x="800" y="1234"/>
                  </a:lnTo>
                  <a:lnTo>
                    <a:pt x="786" y="1234"/>
                  </a:lnTo>
                  <a:lnTo>
                    <a:pt x="774" y="1234"/>
                  </a:lnTo>
                  <a:lnTo>
                    <a:pt x="770" y="1234"/>
                  </a:lnTo>
                  <a:lnTo>
                    <a:pt x="764" y="1236"/>
                  </a:lnTo>
                  <a:lnTo>
                    <a:pt x="758" y="1238"/>
                  </a:lnTo>
                  <a:lnTo>
                    <a:pt x="746" y="1248"/>
                  </a:lnTo>
                  <a:lnTo>
                    <a:pt x="740" y="1250"/>
                  </a:lnTo>
                  <a:lnTo>
                    <a:pt x="734" y="1250"/>
                  </a:lnTo>
                  <a:lnTo>
                    <a:pt x="728" y="1248"/>
                  </a:lnTo>
                  <a:lnTo>
                    <a:pt x="722" y="1244"/>
                  </a:lnTo>
                  <a:lnTo>
                    <a:pt x="716" y="1240"/>
                  </a:lnTo>
                  <a:lnTo>
                    <a:pt x="702" y="1236"/>
                  </a:lnTo>
                  <a:lnTo>
                    <a:pt x="696" y="1232"/>
                  </a:lnTo>
                  <a:lnTo>
                    <a:pt x="694" y="1226"/>
                  </a:lnTo>
                  <a:lnTo>
                    <a:pt x="694" y="1222"/>
                  </a:lnTo>
                  <a:lnTo>
                    <a:pt x="696" y="1214"/>
                  </a:lnTo>
                  <a:lnTo>
                    <a:pt x="700" y="1208"/>
                  </a:lnTo>
                  <a:lnTo>
                    <a:pt x="708" y="1200"/>
                  </a:lnTo>
                  <a:lnTo>
                    <a:pt x="714" y="1194"/>
                  </a:lnTo>
                  <a:lnTo>
                    <a:pt x="714" y="1186"/>
                  </a:lnTo>
                  <a:lnTo>
                    <a:pt x="714" y="1172"/>
                  </a:lnTo>
                  <a:lnTo>
                    <a:pt x="714" y="1166"/>
                  </a:lnTo>
                  <a:lnTo>
                    <a:pt x="718" y="1160"/>
                  </a:lnTo>
                  <a:lnTo>
                    <a:pt x="724" y="1156"/>
                  </a:lnTo>
                  <a:lnTo>
                    <a:pt x="728" y="1150"/>
                  </a:lnTo>
                  <a:lnTo>
                    <a:pt x="740" y="1142"/>
                  </a:lnTo>
                  <a:lnTo>
                    <a:pt x="746" y="1140"/>
                  </a:lnTo>
                  <a:lnTo>
                    <a:pt x="754" y="1136"/>
                  </a:lnTo>
                  <a:lnTo>
                    <a:pt x="760" y="1136"/>
                  </a:lnTo>
                  <a:lnTo>
                    <a:pt x="764" y="1136"/>
                  </a:lnTo>
                  <a:lnTo>
                    <a:pt x="772" y="1138"/>
                  </a:lnTo>
                  <a:lnTo>
                    <a:pt x="778" y="1140"/>
                  </a:lnTo>
                  <a:lnTo>
                    <a:pt x="780" y="1146"/>
                  </a:lnTo>
                  <a:lnTo>
                    <a:pt x="778" y="1150"/>
                  </a:lnTo>
                  <a:lnTo>
                    <a:pt x="776" y="1152"/>
                  </a:lnTo>
                  <a:lnTo>
                    <a:pt x="776" y="1156"/>
                  </a:lnTo>
                  <a:lnTo>
                    <a:pt x="778" y="1160"/>
                  </a:lnTo>
                  <a:lnTo>
                    <a:pt x="786" y="1170"/>
                  </a:lnTo>
                  <a:lnTo>
                    <a:pt x="792" y="1172"/>
                  </a:lnTo>
                  <a:lnTo>
                    <a:pt x="800" y="1172"/>
                  </a:lnTo>
                  <a:lnTo>
                    <a:pt x="824" y="1158"/>
                  </a:lnTo>
                  <a:lnTo>
                    <a:pt x="832" y="1156"/>
                  </a:lnTo>
                  <a:lnTo>
                    <a:pt x="838" y="1158"/>
                  </a:lnTo>
                  <a:lnTo>
                    <a:pt x="862" y="1164"/>
                  </a:lnTo>
                  <a:lnTo>
                    <a:pt x="870" y="1166"/>
                  </a:lnTo>
                  <a:lnTo>
                    <a:pt x="874" y="1172"/>
                  </a:lnTo>
                  <a:lnTo>
                    <a:pt x="886" y="1188"/>
                  </a:lnTo>
                  <a:lnTo>
                    <a:pt x="888" y="1194"/>
                  </a:lnTo>
                  <a:lnTo>
                    <a:pt x="890" y="1200"/>
                  </a:lnTo>
                  <a:lnTo>
                    <a:pt x="892" y="1204"/>
                  </a:lnTo>
                  <a:lnTo>
                    <a:pt x="894" y="1210"/>
                  </a:lnTo>
                  <a:lnTo>
                    <a:pt x="900" y="1212"/>
                  </a:lnTo>
                  <a:lnTo>
                    <a:pt x="908" y="1214"/>
                  </a:lnTo>
                  <a:lnTo>
                    <a:pt x="912" y="1214"/>
                  </a:lnTo>
                  <a:lnTo>
                    <a:pt x="918" y="1216"/>
                  </a:lnTo>
                  <a:lnTo>
                    <a:pt x="924" y="1218"/>
                  </a:lnTo>
                  <a:lnTo>
                    <a:pt x="932" y="1232"/>
                  </a:lnTo>
                  <a:lnTo>
                    <a:pt x="936" y="1236"/>
                  </a:lnTo>
                  <a:lnTo>
                    <a:pt x="938" y="1244"/>
                  </a:lnTo>
                  <a:close/>
                  <a:moveTo>
                    <a:pt x="1094" y="1156"/>
                  </a:moveTo>
                  <a:lnTo>
                    <a:pt x="1094" y="1156"/>
                  </a:lnTo>
                  <a:lnTo>
                    <a:pt x="1078" y="1156"/>
                  </a:lnTo>
                  <a:lnTo>
                    <a:pt x="1074" y="1156"/>
                  </a:lnTo>
                  <a:lnTo>
                    <a:pt x="1068" y="1156"/>
                  </a:lnTo>
                  <a:lnTo>
                    <a:pt x="1062" y="1160"/>
                  </a:lnTo>
                  <a:lnTo>
                    <a:pt x="1058" y="1166"/>
                  </a:lnTo>
                  <a:lnTo>
                    <a:pt x="1058" y="1172"/>
                  </a:lnTo>
                  <a:lnTo>
                    <a:pt x="1064" y="1196"/>
                  </a:lnTo>
                  <a:lnTo>
                    <a:pt x="1068" y="1204"/>
                  </a:lnTo>
                  <a:lnTo>
                    <a:pt x="1072" y="1210"/>
                  </a:lnTo>
                  <a:lnTo>
                    <a:pt x="1080" y="1218"/>
                  </a:lnTo>
                  <a:lnTo>
                    <a:pt x="1084" y="1224"/>
                  </a:lnTo>
                  <a:lnTo>
                    <a:pt x="1086" y="1232"/>
                  </a:lnTo>
                  <a:lnTo>
                    <a:pt x="1086" y="1256"/>
                  </a:lnTo>
                  <a:lnTo>
                    <a:pt x="1086" y="1264"/>
                  </a:lnTo>
                  <a:lnTo>
                    <a:pt x="1080" y="1266"/>
                  </a:lnTo>
                  <a:lnTo>
                    <a:pt x="1020" y="1278"/>
                  </a:lnTo>
                  <a:lnTo>
                    <a:pt x="1014" y="1278"/>
                  </a:lnTo>
                  <a:lnTo>
                    <a:pt x="1010" y="1276"/>
                  </a:lnTo>
                  <a:lnTo>
                    <a:pt x="1006" y="1274"/>
                  </a:lnTo>
                  <a:lnTo>
                    <a:pt x="1002" y="1278"/>
                  </a:lnTo>
                  <a:lnTo>
                    <a:pt x="998" y="1280"/>
                  </a:lnTo>
                  <a:lnTo>
                    <a:pt x="990" y="1282"/>
                  </a:lnTo>
                  <a:lnTo>
                    <a:pt x="982" y="1284"/>
                  </a:lnTo>
                  <a:lnTo>
                    <a:pt x="976" y="1284"/>
                  </a:lnTo>
                  <a:lnTo>
                    <a:pt x="972" y="1284"/>
                  </a:lnTo>
                  <a:lnTo>
                    <a:pt x="962" y="1278"/>
                  </a:lnTo>
                  <a:lnTo>
                    <a:pt x="958" y="1272"/>
                  </a:lnTo>
                  <a:lnTo>
                    <a:pt x="954" y="1268"/>
                  </a:lnTo>
                  <a:lnTo>
                    <a:pt x="954" y="1266"/>
                  </a:lnTo>
                  <a:lnTo>
                    <a:pt x="954" y="1264"/>
                  </a:lnTo>
                  <a:lnTo>
                    <a:pt x="960" y="1264"/>
                  </a:lnTo>
                  <a:lnTo>
                    <a:pt x="968" y="1262"/>
                  </a:lnTo>
                  <a:lnTo>
                    <a:pt x="976" y="1260"/>
                  </a:lnTo>
                  <a:lnTo>
                    <a:pt x="980" y="1256"/>
                  </a:lnTo>
                  <a:lnTo>
                    <a:pt x="986" y="1256"/>
                  </a:lnTo>
                  <a:lnTo>
                    <a:pt x="992" y="1258"/>
                  </a:lnTo>
                  <a:lnTo>
                    <a:pt x="996" y="1264"/>
                  </a:lnTo>
                  <a:lnTo>
                    <a:pt x="998" y="1268"/>
                  </a:lnTo>
                  <a:lnTo>
                    <a:pt x="998" y="1270"/>
                  </a:lnTo>
                  <a:lnTo>
                    <a:pt x="1002" y="1266"/>
                  </a:lnTo>
                  <a:lnTo>
                    <a:pt x="1004" y="1260"/>
                  </a:lnTo>
                  <a:lnTo>
                    <a:pt x="1012" y="1248"/>
                  </a:lnTo>
                  <a:lnTo>
                    <a:pt x="1022" y="1240"/>
                  </a:lnTo>
                  <a:lnTo>
                    <a:pt x="1024" y="1234"/>
                  </a:lnTo>
                  <a:lnTo>
                    <a:pt x="1024" y="1226"/>
                  </a:lnTo>
                  <a:lnTo>
                    <a:pt x="1010" y="1202"/>
                  </a:lnTo>
                  <a:lnTo>
                    <a:pt x="1002" y="1188"/>
                  </a:lnTo>
                  <a:lnTo>
                    <a:pt x="974" y="1152"/>
                  </a:lnTo>
                  <a:lnTo>
                    <a:pt x="970" y="1146"/>
                  </a:lnTo>
                  <a:lnTo>
                    <a:pt x="972" y="1138"/>
                  </a:lnTo>
                  <a:lnTo>
                    <a:pt x="984" y="1122"/>
                  </a:lnTo>
                  <a:lnTo>
                    <a:pt x="988" y="1118"/>
                  </a:lnTo>
                  <a:lnTo>
                    <a:pt x="994" y="1112"/>
                  </a:lnTo>
                  <a:lnTo>
                    <a:pt x="1000" y="1110"/>
                  </a:lnTo>
                  <a:lnTo>
                    <a:pt x="1006" y="1108"/>
                  </a:lnTo>
                  <a:lnTo>
                    <a:pt x="1012" y="1112"/>
                  </a:lnTo>
                  <a:lnTo>
                    <a:pt x="1018" y="1114"/>
                  </a:lnTo>
                  <a:lnTo>
                    <a:pt x="1026" y="1116"/>
                  </a:lnTo>
                  <a:lnTo>
                    <a:pt x="1048" y="1116"/>
                  </a:lnTo>
                  <a:lnTo>
                    <a:pt x="1064" y="1116"/>
                  </a:lnTo>
                  <a:lnTo>
                    <a:pt x="1078" y="1116"/>
                  </a:lnTo>
                  <a:lnTo>
                    <a:pt x="1084" y="1118"/>
                  </a:lnTo>
                  <a:lnTo>
                    <a:pt x="1090" y="1122"/>
                  </a:lnTo>
                  <a:lnTo>
                    <a:pt x="1110" y="1148"/>
                  </a:lnTo>
                  <a:lnTo>
                    <a:pt x="1112" y="1152"/>
                  </a:lnTo>
                  <a:lnTo>
                    <a:pt x="1112" y="1154"/>
                  </a:lnTo>
                  <a:lnTo>
                    <a:pt x="1110" y="1154"/>
                  </a:lnTo>
                  <a:lnTo>
                    <a:pt x="1108" y="1156"/>
                  </a:lnTo>
                  <a:lnTo>
                    <a:pt x="1094" y="1156"/>
                  </a:lnTo>
                  <a:close/>
                  <a:moveTo>
                    <a:pt x="1098" y="350"/>
                  </a:moveTo>
                  <a:lnTo>
                    <a:pt x="1098" y="350"/>
                  </a:lnTo>
                  <a:lnTo>
                    <a:pt x="1102" y="354"/>
                  </a:lnTo>
                  <a:lnTo>
                    <a:pt x="1106" y="358"/>
                  </a:lnTo>
                  <a:lnTo>
                    <a:pt x="1108" y="362"/>
                  </a:lnTo>
                  <a:lnTo>
                    <a:pt x="1112" y="366"/>
                  </a:lnTo>
                  <a:lnTo>
                    <a:pt x="1118" y="368"/>
                  </a:lnTo>
                  <a:lnTo>
                    <a:pt x="1124" y="372"/>
                  </a:lnTo>
                  <a:lnTo>
                    <a:pt x="1132" y="372"/>
                  </a:lnTo>
                  <a:lnTo>
                    <a:pt x="1156" y="372"/>
                  </a:lnTo>
                  <a:lnTo>
                    <a:pt x="1158" y="372"/>
                  </a:lnTo>
                  <a:lnTo>
                    <a:pt x="1160" y="370"/>
                  </a:lnTo>
                  <a:lnTo>
                    <a:pt x="1160" y="368"/>
                  </a:lnTo>
                  <a:lnTo>
                    <a:pt x="1158" y="366"/>
                  </a:lnTo>
                  <a:lnTo>
                    <a:pt x="1150" y="358"/>
                  </a:lnTo>
                  <a:lnTo>
                    <a:pt x="1146" y="352"/>
                  </a:lnTo>
                  <a:lnTo>
                    <a:pt x="1142" y="346"/>
                  </a:lnTo>
                  <a:lnTo>
                    <a:pt x="1128" y="302"/>
                  </a:lnTo>
                  <a:lnTo>
                    <a:pt x="1126" y="294"/>
                  </a:lnTo>
                  <a:lnTo>
                    <a:pt x="1128" y="286"/>
                  </a:lnTo>
                  <a:lnTo>
                    <a:pt x="1140" y="262"/>
                  </a:lnTo>
                  <a:lnTo>
                    <a:pt x="1148" y="248"/>
                  </a:lnTo>
                  <a:lnTo>
                    <a:pt x="1180" y="184"/>
                  </a:lnTo>
                  <a:lnTo>
                    <a:pt x="1184" y="178"/>
                  </a:lnTo>
                  <a:lnTo>
                    <a:pt x="1190" y="172"/>
                  </a:lnTo>
                  <a:lnTo>
                    <a:pt x="1216" y="152"/>
                  </a:lnTo>
                  <a:lnTo>
                    <a:pt x="1226" y="140"/>
                  </a:lnTo>
                  <a:lnTo>
                    <a:pt x="1238" y="124"/>
                  </a:lnTo>
                  <a:lnTo>
                    <a:pt x="1244" y="120"/>
                  </a:lnTo>
                  <a:lnTo>
                    <a:pt x="1250" y="116"/>
                  </a:lnTo>
                  <a:lnTo>
                    <a:pt x="1264" y="110"/>
                  </a:lnTo>
                  <a:lnTo>
                    <a:pt x="1278" y="104"/>
                  </a:lnTo>
                  <a:lnTo>
                    <a:pt x="1294" y="94"/>
                  </a:lnTo>
                  <a:lnTo>
                    <a:pt x="1306" y="84"/>
                  </a:lnTo>
                  <a:lnTo>
                    <a:pt x="1334" y="56"/>
                  </a:lnTo>
                  <a:lnTo>
                    <a:pt x="1338" y="50"/>
                  </a:lnTo>
                  <a:lnTo>
                    <a:pt x="1336" y="42"/>
                  </a:lnTo>
                  <a:lnTo>
                    <a:pt x="1334" y="38"/>
                  </a:lnTo>
                  <a:lnTo>
                    <a:pt x="1328" y="32"/>
                  </a:lnTo>
                  <a:lnTo>
                    <a:pt x="1322" y="30"/>
                  </a:lnTo>
                  <a:lnTo>
                    <a:pt x="1308" y="30"/>
                  </a:lnTo>
                  <a:lnTo>
                    <a:pt x="1302" y="32"/>
                  </a:lnTo>
                  <a:lnTo>
                    <a:pt x="1296" y="36"/>
                  </a:lnTo>
                  <a:lnTo>
                    <a:pt x="1286" y="44"/>
                  </a:lnTo>
                  <a:lnTo>
                    <a:pt x="1276" y="54"/>
                  </a:lnTo>
                  <a:lnTo>
                    <a:pt x="1270" y="58"/>
                  </a:lnTo>
                  <a:lnTo>
                    <a:pt x="1264" y="62"/>
                  </a:lnTo>
                  <a:lnTo>
                    <a:pt x="1250" y="66"/>
                  </a:lnTo>
                  <a:lnTo>
                    <a:pt x="1234" y="70"/>
                  </a:lnTo>
                  <a:lnTo>
                    <a:pt x="1220" y="70"/>
                  </a:lnTo>
                  <a:lnTo>
                    <a:pt x="1214" y="70"/>
                  </a:lnTo>
                  <a:lnTo>
                    <a:pt x="1208" y="74"/>
                  </a:lnTo>
                  <a:lnTo>
                    <a:pt x="1198" y="84"/>
                  </a:lnTo>
                  <a:lnTo>
                    <a:pt x="1188" y="94"/>
                  </a:lnTo>
                  <a:lnTo>
                    <a:pt x="1160" y="122"/>
                  </a:lnTo>
                  <a:lnTo>
                    <a:pt x="1146" y="132"/>
                  </a:lnTo>
                  <a:lnTo>
                    <a:pt x="1142" y="134"/>
                  </a:lnTo>
                  <a:lnTo>
                    <a:pt x="1136" y="140"/>
                  </a:lnTo>
                  <a:lnTo>
                    <a:pt x="1134" y="146"/>
                  </a:lnTo>
                  <a:lnTo>
                    <a:pt x="1134" y="160"/>
                  </a:lnTo>
                  <a:lnTo>
                    <a:pt x="1132" y="166"/>
                  </a:lnTo>
                  <a:lnTo>
                    <a:pt x="1128" y="170"/>
                  </a:lnTo>
                  <a:lnTo>
                    <a:pt x="1122" y="174"/>
                  </a:lnTo>
                  <a:lnTo>
                    <a:pt x="1116" y="178"/>
                  </a:lnTo>
                  <a:lnTo>
                    <a:pt x="1110" y="184"/>
                  </a:lnTo>
                  <a:lnTo>
                    <a:pt x="1100" y="200"/>
                  </a:lnTo>
                  <a:lnTo>
                    <a:pt x="1096" y="206"/>
                  </a:lnTo>
                  <a:lnTo>
                    <a:pt x="1096" y="214"/>
                  </a:lnTo>
                  <a:lnTo>
                    <a:pt x="1096" y="218"/>
                  </a:lnTo>
                  <a:lnTo>
                    <a:pt x="1094" y="226"/>
                  </a:lnTo>
                  <a:lnTo>
                    <a:pt x="1092" y="232"/>
                  </a:lnTo>
                  <a:lnTo>
                    <a:pt x="1090" y="238"/>
                  </a:lnTo>
                  <a:lnTo>
                    <a:pt x="1082" y="252"/>
                  </a:lnTo>
                  <a:lnTo>
                    <a:pt x="1080" y="258"/>
                  </a:lnTo>
                  <a:lnTo>
                    <a:pt x="1076" y="266"/>
                  </a:lnTo>
                  <a:lnTo>
                    <a:pt x="1076" y="272"/>
                  </a:lnTo>
                  <a:lnTo>
                    <a:pt x="1076" y="286"/>
                  </a:lnTo>
                  <a:lnTo>
                    <a:pt x="1074" y="294"/>
                  </a:lnTo>
                  <a:lnTo>
                    <a:pt x="1072" y="302"/>
                  </a:lnTo>
                  <a:lnTo>
                    <a:pt x="1070" y="306"/>
                  </a:lnTo>
                  <a:lnTo>
                    <a:pt x="1068" y="314"/>
                  </a:lnTo>
                  <a:lnTo>
                    <a:pt x="1068" y="322"/>
                  </a:lnTo>
                  <a:lnTo>
                    <a:pt x="1074" y="336"/>
                  </a:lnTo>
                  <a:lnTo>
                    <a:pt x="1078" y="342"/>
                  </a:lnTo>
                  <a:lnTo>
                    <a:pt x="1084" y="346"/>
                  </a:lnTo>
                  <a:lnTo>
                    <a:pt x="1098" y="350"/>
                  </a:lnTo>
                  <a:close/>
                  <a:moveTo>
                    <a:pt x="148" y="1002"/>
                  </a:moveTo>
                  <a:lnTo>
                    <a:pt x="148" y="1002"/>
                  </a:lnTo>
                  <a:lnTo>
                    <a:pt x="162" y="994"/>
                  </a:lnTo>
                  <a:lnTo>
                    <a:pt x="168" y="992"/>
                  </a:lnTo>
                  <a:lnTo>
                    <a:pt x="172" y="988"/>
                  </a:lnTo>
                  <a:lnTo>
                    <a:pt x="174" y="980"/>
                  </a:lnTo>
                  <a:lnTo>
                    <a:pt x="174" y="978"/>
                  </a:lnTo>
                  <a:lnTo>
                    <a:pt x="174" y="962"/>
                  </a:lnTo>
                  <a:lnTo>
                    <a:pt x="174" y="958"/>
                  </a:lnTo>
                  <a:lnTo>
                    <a:pt x="176" y="950"/>
                  </a:lnTo>
                  <a:lnTo>
                    <a:pt x="180" y="944"/>
                  </a:lnTo>
                  <a:lnTo>
                    <a:pt x="182" y="940"/>
                  </a:lnTo>
                  <a:lnTo>
                    <a:pt x="180" y="936"/>
                  </a:lnTo>
                  <a:lnTo>
                    <a:pt x="176" y="930"/>
                  </a:lnTo>
                  <a:lnTo>
                    <a:pt x="174" y="926"/>
                  </a:lnTo>
                  <a:lnTo>
                    <a:pt x="172" y="922"/>
                  </a:lnTo>
                  <a:lnTo>
                    <a:pt x="170" y="920"/>
                  </a:lnTo>
                  <a:lnTo>
                    <a:pt x="164" y="920"/>
                  </a:lnTo>
                  <a:lnTo>
                    <a:pt x="160" y="916"/>
                  </a:lnTo>
                  <a:lnTo>
                    <a:pt x="158" y="914"/>
                  </a:lnTo>
                  <a:lnTo>
                    <a:pt x="154" y="914"/>
                  </a:lnTo>
                  <a:lnTo>
                    <a:pt x="148" y="916"/>
                  </a:lnTo>
                  <a:lnTo>
                    <a:pt x="140" y="924"/>
                  </a:lnTo>
                  <a:lnTo>
                    <a:pt x="136" y="930"/>
                  </a:lnTo>
                  <a:lnTo>
                    <a:pt x="134" y="936"/>
                  </a:lnTo>
                  <a:lnTo>
                    <a:pt x="132" y="938"/>
                  </a:lnTo>
                  <a:lnTo>
                    <a:pt x="126" y="940"/>
                  </a:lnTo>
                  <a:lnTo>
                    <a:pt x="124" y="940"/>
                  </a:lnTo>
                  <a:lnTo>
                    <a:pt x="120" y="940"/>
                  </a:lnTo>
                  <a:lnTo>
                    <a:pt x="118" y="942"/>
                  </a:lnTo>
                  <a:lnTo>
                    <a:pt x="118" y="944"/>
                  </a:lnTo>
                  <a:lnTo>
                    <a:pt x="118" y="948"/>
                  </a:lnTo>
                  <a:lnTo>
                    <a:pt x="122" y="952"/>
                  </a:lnTo>
                  <a:lnTo>
                    <a:pt x="122" y="958"/>
                  </a:lnTo>
                  <a:lnTo>
                    <a:pt x="120" y="960"/>
                  </a:lnTo>
                  <a:lnTo>
                    <a:pt x="118" y="960"/>
                  </a:lnTo>
                  <a:lnTo>
                    <a:pt x="120" y="964"/>
                  </a:lnTo>
                  <a:lnTo>
                    <a:pt x="124" y="970"/>
                  </a:lnTo>
                  <a:lnTo>
                    <a:pt x="124" y="974"/>
                  </a:lnTo>
                  <a:lnTo>
                    <a:pt x="124" y="978"/>
                  </a:lnTo>
                  <a:lnTo>
                    <a:pt x="120" y="984"/>
                  </a:lnTo>
                  <a:lnTo>
                    <a:pt x="116" y="988"/>
                  </a:lnTo>
                  <a:lnTo>
                    <a:pt x="116" y="994"/>
                  </a:lnTo>
                  <a:lnTo>
                    <a:pt x="116" y="1004"/>
                  </a:lnTo>
                  <a:lnTo>
                    <a:pt x="116" y="1008"/>
                  </a:lnTo>
                  <a:lnTo>
                    <a:pt x="120" y="1012"/>
                  </a:lnTo>
                  <a:lnTo>
                    <a:pt x="126" y="1016"/>
                  </a:lnTo>
                  <a:lnTo>
                    <a:pt x="132" y="1014"/>
                  </a:lnTo>
                  <a:lnTo>
                    <a:pt x="148" y="1002"/>
                  </a:lnTo>
                  <a:close/>
                  <a:moveTo>
                    <a:pt x="1506" y="1812"/>
                  </a:moveTo>
                  <a:lnTo>
                    <a:pt x="1506" y="1812"/>
                  </a:lnTo>
                  <a:lnTo>
                    <a:pt x="1506" y="1828"/>
                  </a:lnTo>
                  <a:lnTo>
                    <a:pt x="1506" y="1832"/>
                  </a:lnTo>
                  <a:lnTo>
                    <a:pt x="1508" y="1836"/>
                  </a:lnTo>
                  <a:lnTo>
                    <a:pt x="1510" y="1838"/>
                  </a:lnTo>
                  <a:lnTo>
                    <a:pt x="1512" y="1840"/>
                  </a:lnTo>
                  <a:lnTo>
                    <a:pt x="1514" y="1840"/>
                  </a:lnTo>
                  <a:lnTo>
                    <a:pt x="1518" y="1840"/>
                  </a:lnTo>
                  <a:lnTo>
                    <a:pt x="1524" y="1838"/>
                  </a:lnTo>
                  <a:lnTo>
                    <a:pt x="1530" y="1834"/>
                  </a:lnTo>
                  <a:lnTo>
                    <a:pt x="1532" y="1828"/>
                  </a:lnTo>
                  <a:lnTo>
                    <a:pt x="1532" y="1822"/>
                  </a:lnTo>
                  <a:lnTo>
                    <a:pt x="1530" y="1816"/>
                  </a:lnTo>
                  <a:lnTo>
                    <a:pt x="1514" y="1806"/>
                  </a:lnTo>
                  <a:lnTo>
                    <a:pt x="1510" y="1804"/>
                  </a:lnTo>
                  <a:lnTo>
                    <a:pt x="1508" y="1804"/>
                  </a:lnTo>
                  <a:lnTo>
                    <a:pt x="1508" y="1806"/>
                  </a:lnTo>
                  <a:lnTo>
                    <a:pt x="1506" y="1808"/>
                  </a:lnTo>
                  <a:lnTo>
                    <a:pt x="1506" y="1812"/>
                  </a:lnTo>
                  <a:close/>
                  <a:moveTo>
                    <a:pt x="1910" y="1994"/>
                  </a:moveTo>
                  <a:lnTo>
                    <a:pt x="1910" y="1994"/>
                  </a:lnTo>
                  <a:lnTo>
                    <a:pt x="1904" y="1980"/>
                  </a:lnTo>
                  <a:lnTo>
                    <a:pt x="1892" y="1964"/>
                  </a:lnTo>
                  <a:lnTo>
                    <a:pt x="1884" y="1952"/>
                  </a:lnTo>
                  <a:lnTo>
                    <a:pt x="1872" y="1942"/>
                  </a:lnTo>
                  <a:lnTo>
                    <a:pt x="1846" y="1914"/>
                  </a:lnTo>
                  <a:lnTo>
                    <a:pt x="1832" y="1904"/>
                  </a:lnTo>
                  <a:lnTo>
                    <a:pt x="1826" y="1902"/>
                  </a:lnTo>
                  <a:lnTo>
                    <a:pt x="1812" y="1896"/>
                  </a:lnTo>
                  <a:lnTo>
                    <a:pt x="1808" y="1892"/>
                  </a:lnTo>
                  <a:lnTo>
                    <a:pt x="1800" y="1888"/>
                  </a:lnTo>
                  <a:lnTo>
                    <a:pt x="1796" y="1882"/>
                  </a:lnTo>
                  <a:lnTo>
                    <a:pt x="1784" y="1866"/>
                  </a:lnTo>
                  <a:lnTo>
                    <a:pt x="1780" y="1862"/>
                  </a:lnTo>
                  <a:lnTo>
                    <a:pt x="1772" y="1860"/>
                  </a:lnTo>
                  <a:lnTo>
                    <a:pt x="1768" y="1860"/>
                  </a:lnTo>
                  <a:lnTo>
                    <a:pt x="1766" y="1860"/>
                  </a:lnTo>
                  <a:lnTo>
                    <a:pt x="1764" y="1862"/>
                  </a:lnTo>
                  <a:lnTo>
                    <a:pt x="1762" y="1864"/>
                  </a:lnTo>
                  <a:lnTo>
                    <a:pt x="1762" y="1868"/>
                  </a:lnTo>
                  <a:lnTo>
                    <a:pt x="1768" y="1890"/>
                  </a:lnTo>
                  <a:lnTo>
                    <a:pt x="1772" y="1898"/>
                  </a:lnTo>
                  <a:lnTo>
                    <a:pt x="1776" y="1904"/>
                  </a:lnTo>
                  <a:lnTo>
                    <a:pt x="1784" y="1912"/>
                  </a:lnTo>
                  <a:lnTo>
                    <a:pt x="1796" y="1924"/>
                  </a:lnTo>
                  <a:lnTo>
                    <a:pt x="1804" y="1932"/>
                  </a:lnTo>
                  <a:lnTo>
                    <a:pt x="1814" y="1942"/>
                  </a:lnTo>
                  <a:lnTo>
                    <a:pt x="1824" y="1956"/>
                  </a:lnTo>
                  <a:lnTo>
                    <a:pt x="1836" y="1980"/>
                  </a:lnTo>
                  <a:lnTo>
                    <a:pt x="1840" y="1986"/>
                  </a:lnTo>
                  <a:lnTo>
                    <a:pt x="1846" y="1992"/>
                  </a:lnTo>
                  <a:lnTo>
                    <a:pt x="1862" y="2002"/>
                  </a:lnTo>
                  <a:lnTo>
                    <a:pt x="1876" y="2012"/>
                  </a:lnTo>
                  <a:lnTo>
                    <a:pt x="1892" y="2022"/>
                  </a:lnTo>
                  <a:lnTo>
                    <a:pt x="1898" y="2024"/>
                  </a:lnTo>
                  <a:lnTo>
                    <a:pt x="1906" y="2022"/>
                  </a:lnTo>
                  <a:lnTo>
                    <a:pt x="1910" y="2020"/>
                  </a:lnTo>
                  <a:lnTo>
                    <a:pt x="1916" y="2016"/>
                  </a:lnTo>
                  <a:lnTo>
                    <a:pt x="1916" y="2008"/>
                  </a:lnTo>
                  <a:lnTo>
                    <a:pt x="1910" y="1994"/>
                  </a:lnTo>
                  <a:close/>
                  <a:moveTo>
                    <a:pt x="1004" y="2148"/>
                  </a:moveTo>
                  <a:lnTo>
                    <a:pt x="1004" y="2148"/>
                  </a:lnTo>
                  <a:lnTo>
                    <a:pt x="998" y="2154"/>
                  </a:lnTo>
                  <a:lnTo>
                    <a:pt x="994" y="2160"/>
                  </a:lnTo>
                  <a:lnTo>
                    <a:pt x="982" y="2176"/>
                  </a:lnTo>
                  <a:lnTo>
                    <a:pt x="978" y="2182"/>
                  </a:lnTo>
                  <a:lnTo>
                    <a:pt x="970" y="2186"/>
                  </a:lnTo>
                  <a:lnTo>
                    <a:pt x="966" y="2188"/>
                  </a:lnTo>
                  <a:lnTo>
                    <a:pt x="954" y="2198"/>
                  </a:lnTo>
                  <a:lnTo>
                    <a:pt x="950" y="2202"/>
                  </a:lnTo>
                  <a:lnTo>
                    <a:pt x="950" y="2210"/>
                  </a:lnTo>
                  <a:lnTo>
                    <a:pt x="956" y="2234"/>
                  </a:lnTo>
                  <a:lnTo>
                    <a:pt x="958" y="2242"/>
                  </a:lnTo>
                  <a:lnTo>
                    <a:pt x="956" y="2248"/>
                  </a:lnTo>
                  <a:lnTo>
                    <a:pt x="952" y="2264"/>
                  </a:lnTo>
                  <a:lnTo>
                    <a:pt x="946" y="2278"/>
                  </a:lnTo>
                  <a:lnTo>
                    <a:pt x="942" y="2284"/>
                  </a:lnTo>
                  <a:lnTo>
                    <a:pt x="940" y="2290"/>
                  </a:lnTo>
                  <a:lnTo>
                    <a:pt x="938" y="2298"/>
                  </a:lnTo>
                  <a:lnTo>
                    <a:pt x="938" y="2302"/>
                  </a:lnTo>
                  <a:lnTo>
                    <a:pt x="938" y="2318"/>
                  </a:lnTo>
                  <a:lnTo>
                    <a:pt x="938" y="2322"/>
                  </a:lnTo>
                  <a:lnTo>
                    <a:pt x="940" y="2328"/>
                  </a:lnTo>
                  <a:lnTo>
                    <a:pt x="944" y="2336"/>
                  </a:lnTo>
                  <a:lnTo>
                    <a:pt x="952" y="2344"/>
                  </a:lnTo>
                  <a:lnTo>
                    <a:pt x="958" y="2346"/>
                  </a:lnTo>
                  <a:lnTo>
                    <a:pt x="966" y="2346"/>
                  </a:lnTo>
                  <a:lnTo>
                    <a:pt x="970" y="2342"/>
                  </a:lnTo>
                  <a:lnTo>
                    <a:pt x="978" y="2340"/>
                  </a:lnTo>
                  <a:lnTo>
                    <a:pt x="986" y="2340"/>
                  </a:lnTo>
                  <a:lnTo>
                    <a:pt x="990" y="2340"/>
                  </a:lnTo>
                  <a:lnTo>
                    <a:pt x="996" y="2338"/>
                  </a:lnTo>
                  <a:lnTo>
                    <a:pt x="1000" y="2332"/>
                  </a:lnTo>
                  <a:lnTo>
                    <a:pt x="1034" y="2210"/>
                  </a:lnTo>
                  <a:lnTo>
                    <a:pt x="1036" y="2194"/>
                  </a:lnTo>
                  <a:lnTo>
                    <a:pt x="1036" y="2190"/>
                  </a:lnTo>
                  <a:lnTo>
                    <a:pt x="1036" y="2174"/>
                  </a:lnTo>
                  <a:lnTo>
                    <a:pt x="1036" y="2160"/>
                  </a:lnTo>
                  <a:lnTo>
                    <a:pt x="1036" y="2154"/>
                  </a:lnTo>
                  <a:lnTo>
                    <a:pt x="1034" y="2146"/>
                  </a:lnTo>
                  <a:lnTo>
                    <a:pt x="1030" y="2140"/>
                  </a:lnTo>
                  <a:lnTo>
                    <a:pt x="1028" y="2138"/>
                  </a:lnTo>
                  <a:lnTo>
                    <a:pt x="1026" y="2136"/>
                  </a:lnTo>
                  <a:lnTo>
                    <a:pt x="1024" y="2136"/>
                  </a:lnTo>
                  <a:lnTo>
                    <a:pt x="1020" y="2138"/>
                  </a:lnTo>
                  <a:lnTo>
                    <a:pt x="1004" y="2148"/>
                  </a:lnTo>
                  <a:close/>
                  <a:moveTo>
                    <a:pt x="184" y="906"/>
                  </a:moveTo>
                  <a:lnTo>
                    <a:pt x="184" y="906"/>
                  </a:lnTo>
                  <a:lnTo>
                    <a:pt x="186" y="902"/>
                  </a:lnTo>
                  <a:lnTo>
                    <a:pt x="188" y="900"/>
                  </a:lnTo>
                  <a:lnTo>
                    <a:pt x="192" y="902"/>
                  </a:lnTo>
                  <a:lnTo>
                    <a:pt x="194" y="908"/>
                  </a:lnTo>
                  <a:lnTo>
                    <a:pt x="194" y="912"/>
                  </a:lnTo>
                  <a:lnTo>
                    <a:pt x="194" y="926"/>
                  </a:lnTo>
                  <a:lnTo>
                    <a:pt x="194" y="928"/>
                  </a:lnTo>
                  <a:lnTo>
                    <a:pt x="198" y="930"/>
                  </a:lnTo>
                  <a:lnTo>
                    <a:pt x="208" y="930"/>
                  </a:lnTo>
                  <a:lnTo>
                    <a:pt x="212" y="932"/>
                  </a:lnTo>
                  <a:lnTo>
                    <a:pt x="218" y="934"/>
                  </a:lnTo>
                  <a:lnTo>
                    <a:pt x="222" y="940"/>
                  </a:lnTo>
                  <a:lnTo>
                    <a:pt x="222" y="944"/>
                  </a:lnTo>
                  <a:lnTo>
                    <a:pt x="222" y="954"/>
                  </a:lnTo>
                  <a:lnTo>
                    <a:pt x="220" y="960"/>
                  </a:lnTo>
                  <a:lnTo>
                    <a:pt x="216" y="964"/>
                  </a:lnTo>
                  <a:lnTo>
                    <a:pt x="210" y="966"/>
                  </a:lnTo>
                  <a:lnTo>
                    <a:pt x="198" y="974"/>
                  </a:lnTo>
                  <a:lnTo>
                    <a:pt x="196" y="978"/>
                  </a:lnTo>
                  <a:lnTo>
                    <a:pt x="198" y="980"/>
                  </a:lnTo>
                  <a:lnTo>
                    <a:pt x="202" y="980"/>
                  </a:lnTo>
                  <a:lnTo>
                    <a:pt x="204" y="984"/>
                  </a:lnTo>
                  <a:lnTo>
                    <a:pt x="202" y="988"/>
                  </a:lnTo>
                  <a:lnTo>
                    <a:pt x="198" y="994"/>
                  </a:lnTo>
                  <a:lnTo>
                    <a:pt x="194" y="998"/>
                  </a:lnTo>
                  <a:lnTo>
                    <a:pt x="194" y="1004"/>
                  </a:lnTo>
                  <a:lnTo>
                    <a:pt x="194" y="1008"/>
                  </a:lnTo>
                  <a:lnTo>
                    <a:pt x="198" y="1008"/>
                  </a:lnTo>
                  <a:lnTo>
                    <a:pt x="208" y="1008"/>
                  </a:lnTo>
                  <a:lnTo>
                    <a:pt x="210" y="1010"/>
                  </a:lnTo>
                  <a:lnTo>
                    <a:pt x="210" y="1016"/>
                  </a:lnTo>
                  <a:lnTo>
                    <a:pt x="206" y="1020"/>
                  </a:lnTo>
                  <a:lnTo>
                    <a:pt x="202" y="1028"/>
                  </a:lnTo>
                  <a:lnTo>
                    <a:pt x="196" y="1032"/>
                  </a:lnTo>
                  <a:lnTo>
                    <a:pt x="190" y="1034"/>
                  </a:lnTo>
                  <a:lnTo>
                    <a:pt x="186" y="1038"/>
                  </a:lnTo>
                  <a:lnTo>
                    <a:pt x="184" y="1042"/>
                  </a:lnTo>
                  <a:lnTo>
                    <a:pt x="186" y="1046"/>
                  </a:lnTo>
                  <a:lnTo>
                    <a:pt x="188" y="1048"/>
                  </a:lnTo>
                  <a:lnTo>
                    <a:pt x="192" y="1046"/>
                  </a:lnTo>
                  <a:lnTo>
                    <a:pt x="194" y="1042"/>
                  </a:lnTo>
                  <a:lnTo>
                    <a:pt x="194" y="1040"/>
                  </a:lnTo>
                  <a:lnTo>
                    <a:pt x="198" y="1038"/>
                  </a:lnTo>
                  <a:lnTo>
                    <a:pt x="208" y="1038"/>
                  </a:lnTo>
                  <a:lnTo>
                    <a:pt x="212" y="1036"/>
                  </a:lnTo>
                  <a:lnTo>
                    <a:pt x="218" y="1034"/>
                  </a:lnTo>
                  <a:lnTo>
                    <a:pt x="222" y="1032"/>
                  </a:lnTo>
                  <a:lnTo>
                    <a:pt x="228" y="1034"/>
                  </a:lnTo>
                  <a:lnTo>
                    <a:pt x="232" y="1036"/>
                  </a:lnTo>
                  <a:lnTo>
                    <a:pt x="238" y="1034"/>
                  </a:lnTo>
                  <a:lnTo>
                    <a:pt x="244" y="1030"/>
                  </a:lnTo>
                  <a:lnTo>
                    <a:pt x="250" y="1028"/>
                  </a:lnTo>
                  <a:lnTo>
                    <a:pt x="254" y="1028"/>
                  </a:lnTo>
                  <a:lnTo>
                    <a:pt x="262" y="1028"/>
                  </a:lnTo>
                  <a:lnTo>
                    <a:pt x="268" y="1024"/>
                  </a:lnTo>
                  <a:lnTo>
                    <a:pt x="274" y="1022"/>
                  </a:lnTo>
                  <a:lnTo>
                    <a:pt x="280" y="1018"/>
                  </a:lnTo>
                  <a:lnTo>
                    <a:pt x="282" y="1014"/>
                  </a:lnTo>
                  <a:lnTo>
                    <a:pt x="282" y="1008"/>
                  </a:lnTo>
                  <a:lnTo>
                    <a:pt x="286" y="1004"/>
                  </a:lnTo>
                  <a:lnTo>
                    <a:pt x="290" y="998"/>
                  </a:lnTo>
                  <a:lnTo>
                    <a:pt x="290" y="990"/>
                  </a:lnTo>
                  <a:lnTo>
                    <a:pt x="290" y="988"/>
                  </a:lnTo>
                  <a:lnTo>
                    <a:pt x="290" y="982"/>
                  </a:lnTo>
                  <a:lnTo>
                    <a:pt x="286" y="980"/>
                  </a:lnTo>
                  <a:lnTo>
                    <a:pt x="276" y="980"/>
                  </a:lnTo>
                  <a:lnTo>
                    <a:pt x="272" y="978"/>
                  </a:lnTo>
                  <a:lnTo>
                    <a:pt x="272" y="974"/>
                  </a:lnTo>
                  <a:lnTo>
                    <a:pt x="272" y="964"/>
                  </a:lnTo>
                  <a:lnTo>
                    <a:pt x="268" y="952"/>
                  </a:lnTo>
                  <a:lnTo>
                    <a:pt x="266" y="946"/>
                  </a:lnTo>
                  <a:lnTo>
                    <a:pt x="256" y="934"/>
                  </a:lnTo>
                  <a:lnTo>
                    <a:pt x="252" y="930"/>
                  </a:lnTo>
                  <a:lnTo>
                    <a:pt x="250" y="922"/>
                  </a:lnTo>
                  <a:lnTo>
                    <a:pt x="244" y="908"/>
                  </a:lnTo>
                  <a:lnTo>
                    <a:pt x="242" y="902"/>
                  </a:lnTo>
                  <a:lnTo>
                    <a:pt x="238" y="900"/>
                  </a:lnTo>
                  <a:lnTo>
                    <a:pt x="232" y="900"/>
                  </a:lnTo>
                  <a:lnTo>
                    <a:pt x="228" y="896"/>
                  </a:lnTo>
                  <a:lnTo>
                    <a:pt x="226" y="890"/>
                  </a:lnTo>
                  <a:lnTo>
                    <a:pt x="226" y="884"/>
                  </a:lnTo>
                  <a:lnTo>
                    <a:pt x="228" y="878"/>
                  </a:lnTo>
                  <a:lnTo>
                    <a:pt x="232" y="866"/>
                  </a:lnTo>
                  <a:lnTo>
                    <a:pt x="234" y="862"/>
                  </a:lnTo>
                  <a:lnTo>
                    <a:pt x="238" y="856"/>
                  </a:lnTo>
                  <a:lnTo>
                    <a:pt x="238" y="854"/>
                  </a:lnTo>
                  <a:lnTo>
                    <a:pt x="238" y="852"/>
                  </a:lnTo>
                  <a:lnTo>
                    <a:pt x="236" y="848"/>
                  </a:lnTo>
                  <a:lnTo>
                    <a:pt x="230" y="846"/>
                  </a:lnTo>
                  <a:lnTo>
                    <a:pt x="224" y="844"/>
                  </a:lnTo>
                  <a:lnTo>
                    <a:pt x="218" y="846"/>
                  </a:lnTo>
                  <a:lnTo>
                    <a:pt x="212" y="848"/>
                  </a:lnTo>
                  <a:lnTo>
                    <a:pt x="208" y="846"/>
                  </a:lnTo>
                  <a:lnTo>
                    <a:pt x="206" y="840"/>
                  </a:lnTo>
                  <a:lnTo>
                    <a:pt x="206" y="834"/>
                  </a:lnTo>
                  <a:lnTo>
                    <a:pt x="210" y="830"/>
                  </a:lnTo>
                  <a:lnTo>
                    <a:pt x="210" y="824"/>
                  </a:lnTo>
                  <a:lnTo>
                    <a:pt x="210" y="822"/>
                  </a:lnTo>
                  <a:lnTo>
                    <a:pt x="208" y="822"/>
                  </a:lnTo>
                  <a:lnTo>
                    <a:pt x="198" y="822"/>
                  </a:lnTo>
                  <a:lnTo>
                    <a:pt x="194" y="824"/>
                  </a:lnTo>
                  <a:lnTo>
                    <a:pt x="190" y="830"/>
                  </a:lnTo>
                  <a:lnTo>
                    <a:pt x="188" y="834"/>
                  </a:lnTo>
                  <a:lnTo>
                    <a:pt x="178" y="846"/>
                  </a:lnTo>
                  <a:lnTo>
                    <a:pt x="176" y="852"/>
                  </a:lnTo>
                  <a:lnTo>
                    <a:pt x="174" y="856"/>
                  </a:lnTo>
                  <a:lnTo>
                    <a:pt x="174" y="866"/>
                  </a:lnTo>
                  <a:lnTo>
                    <a:pt x="174" y="876"/>
                  </a:lnTo>
                  <a:lnTo>
                    <a:pt x="174" y="888"/>
                  </a:lnTo>
                  <a:lnTo>
                    <a:pt x="174" y="892"/>
                  </a:lnTo>
                  <a:lnTo>
                    <a:pt x="176" y="900"/>
                  </a:lnTo>
                  <a:lnTo>
                    <a:pt x="178" y="906"/>
                  </a:lnTo>
                  <a:lnTo>
                    <a:pt x="182" y="908"/>
                  </a:lnTo>
                  <a:lnTo>
                    <a:pt x="184" y="906"/>
                  </a:lnTo>
                  <a:close/>
                  <a:moveTo>
                    <a:pt x="3012" y="2570"/>
                  </a:moveTo>
                  <a:lnTo>
                    <a:pt x="3012" y="2570"/>
                  </a:lnTo>
                  <a:lnTo>
                    <a:pt x="3004" y="2572"/>
                  </a:lnTo>
                  <a:lnTo>
                    <a:pt x="2996" y="2570"/>
                  </a:lnTo>
                  <a:lnTo>
                    <a:pt x="2992" y="2568"/>
                  </a:lnTo>
                  <a:lnTo>
                    <a:pt x="2986" y="2562"/>
                  </a:lnTo>
                  <a:lnTo>
                    <a:pt x="2980" y="2556"/>
                  </a:lnTo>
                  <a:lnTo>
                    <a:pt x="2978" y="2552"/>
                  </a:lnTo>
                  <a:lnTo>
                    <a:pt x="2976" y="2544"/>
                  </a:lnTo>
                  <a:lnTo>
                    <a:pt x="2974" y="2536"/>
                  </a:lnTo>
                  <a:lnTo>
                    <a:pt x="2974" y="2532"/>
                  </a:lnTo>
                  <a:lnTo>
                    <a:pt x="2972" y="2526"/>
                  </a:lnTo>
                  <a:lnTo>
                    <a:pt x="2968" y="2522"/>
                  </a:lnTo>
                  <a:lnTo>
                    <a:pt x="2962" y="2518"/>
                  </a:lnTo>
                  <a:lnTo>
                    <a:pt x="2958" y="2518"/>
                  </a:lnTo>
                  <a:lnTo>
                    <a:pt x="2958" y="2522"/>
                  </a:lnTo>
                  <a:lnTo>
                    <a:pt x="2970" y="2548"/>
                  </a:lnTo>
                  <a:lnTo>
                    <a:pt x="2974" y="2554"/>
                  </a:lnTo>
                  <a:lnTo>
                    <a:pt x="2974" y="2562"/>
                  </a:lnTo>
                  <a:lnTo>
                    <a:pt x="2974" y="2566"/>
                  </a:lnTo>
                  <a:lnTo>
                    <a:pt x="2974" y="2574"/>
                  </a:lnTo>
                  <a:lnTo>
                    <a:pt x="2970" y="2580"/>
                  </a:lnTo>
                  <a:lnTo>
                    <a:pt x="2960" y="2596"/>
                  </a:lnTo>
                  <a:lnTo>
                    <a:pt x="2958" y="2600"/>
                  </a:lnTo>
                  <a:lnTo>
                    <a:pt x="2958" y="2602"/>
                  </a:lnTo>
                  <a:lnTo>
                    <a:pt x="2960" y="2604"/>
                  </a:lnTo>
                  <a:lnTo>
                    <a:pt x="2962" y="2606"/>
                  </a:lnTo>
                  <a:lnTo>
                    <a:pt x="2968" y="2610"/>
                  </a:lnTo>
                  <a:lnTo>
                    <a:pt x="2972" y="2614"/>
                  </a:lnTo>
                  <a:lnTo>
                    <a:pt x="2974" y="2620"/>
                  </a:lnTo>
                  <a:lnTo>
                    <a:pt x="2974" y="2624"/>
                  </a:lnTo>
                  <a:lnTo>
                    <a:pt x="2976" y="2632"/>
                  </a:lnTo>
                  <a:lnTo>
                    <a:pt x="2980" y="2638"/>
                  </a:lnTo>
                  <a:lnTo>
                    <a:pt x="2982" y="2638"/>
                  </a:lnTo>
                  <a:lnTo>
                    <a:pt x="2984" y="2638"/>
                  </a:lnTo>
                  <a:lnTo>
                    <a:pt x="2990" y="2636"/>
                  </a:lnTo>
                  <a:lnTo>
                    <a:pt x="2998" y="2628"/>
                  </a:lnTo>
                  <a:lnTo>
                    <a:pt x="3002" y="2622"/>
                  </a:lnTo>
                  <a:lnTo>
                    <a:pt x="3004" y="2614"/>
                  </a:lnTo>
                  <a:lnTo>
                    <a:pt x="3004" y="2610"/>
                  </a:lnTo>
                  <a:lnTo>
                    <a:pt x="3006" y="2604"/>
                  </a:lnTo>
                  <a:lnTo>
                    <a:pt x="3008" y="2598"/>
                  </a:lnTo>
                  <a:lnTo>
                    <a:pt x="3018" y="2588"/>
                  </a:lnTo>
                  <a:lnTo>
                    <a:pt x="3028" y="2578"/>
                  </a:lnTo>
                  <a:lnTo>
                    <a:pt x="3030" y="2574"/>
                  </a:lnTo>
                  <a:lnTo>
                    <a:pt x="3028" y="2568"/>
                  </a:lnTo>
                  <a:lnTo>
                    <a:pt x="3024" y="2566"/>
                  </a:lnTo>
                  <a:lnTo>
                    <a:pt x="3016" y="2568"/>
                  </a:lnTo>
                  <a:lnTo>
                    <a:pt x="3012" y="2570"/>
                  </a:lnTo>
                  <a:close/>
                  <a:moveTo>
                    <a:pt x="490" y="1328"/>
                  </a:moveTo>
                  <a:lnTo>
                    <a:pt x="490" y="1328"/>
                  </a:lnTo>
                  <a:lnTo>
                    <a:pt x="494" y="1328"/>
                  </a:lnTo>
                  <a:lnTo>
                    <a:pt x="496" y="1328"/>
                  </a:lnTo>
                  <a:lnTo>
                    <a:pt x="498" y="1326"/>
                  </a:lnTo>
                  <a:lnTo>
                    <a:pt x="498" y="1324"/>
                  </a:lnTo>
                  <a:lnTo>
                    <a:pt x="498" y="1320"/>
                  </a:lnTo>
                  <a:lnTo>
                    <a:pt x="498" y="1306"/>
                  </a:lnTo>
                  <a:lnTo>
                    <a:pt x="496" y="1304"/>
                  </a:lnTo>
                  <a:lnTo>
                    <a:pt x="490" y="1302"/>
                  </a:lnTo>
                  <a:lnTo>
                    <a:pt x="486" y="1302"/>
                  </a:lnTo>
                  <a:lnTo>
                    <a:pt x="470" y="1304"/>
                  </a:lnTo>
                  <a:lnTo>
                    <a:pt x="456" y="1310"/>
                  </a:lnTo>
                  <a:lnTo>
                    <a:pt x="454" y="1312"/>
                  </a:lnTo>
                  <a:lnTo>
                    <a:pt x="456" y="1314"/>
                  </a:lnTo>
                  <a:lnTo>
                    <a:pt x="470" y="1320"/>
                  </a:lnTo>
                  <a:lnTo>
                    <a:pt x="486" y="1326"/>
                  </a:lnTo>
                  <a:lnTo>
                    <a:pt x="490" y="1328"/>
                  </a:lnTo>
                  <a:close/>
                  <a:moveTo>
                    <a:pt x="2940" y="2636"/>
                  </a:moveTo>
                  <a:lnTo>
                    <a:pt x="2940" y="2636"/>
                  </a:lnTo>
                  <a:lnTo>
                    <a:pt x="2938" y="2636"/>
                  </a:lnTo>
                  <a:lnTo>
                    <a:pt x="2936" y="2636"/>
                  </a:lnTo>
                  <a:lnTo>
                    <a:pt x="2932" y="2640"/>
                  </a:lnTo>
                  <a:lnTo>
                    <a:pt x="2928" y="2644"/>
                  </a:lnTo>
                  <a:lnTo>
                    <a:pt x="2922" y="2658"/>
                  </a:lnTo>
                  <a:lnTo>
                    <a:pt x="2920" y="2664"/>
                  </a:lnTo>
                  <a:lnTo>
                    <a:pt x="2910" y="2676"/>
                  </a:lnTo>
                  <a:lnTo>
                    <a:pt x="2906" y="2680"/>
                  </a:lnTo>
                  <a:lnTo>
                    <a:pt x="2898" y="2684"/>
                  </a:lnTo>
                  <a:lnTo>
                    <a:pt x="2884" y="2688"/>
                  </a:lnTo>
                  <a:lnTo>
                    <a:pt x="2878" y="2692"/>
                  </a:lnTo>
                  <a:lnTo>
                    <a:pt x="2872" y="2698"/>
                  </a:lnTo>
                  <a:lnTo>
                    <a:pt x="2870" y="2704"/>
                  </a:lnTo>
                  <a:lnTo>
                    <a:pt x="2864" y="2718"/>
                  </a:lnTo>
                  <a:lnTo>
                    <a:pt x="2860" y="2732"/>
                  </a:lnTo>
                  <a:lnTo>
                    <a:pt x="2858" y="2740"/>
                  </a:lnTo>
                  <a:lnTo>
                    <a:pt x="2862" y="2746"/>
                  </a:lnTo>
                  <a:lnTo>
                    <a:pt x="2874" y="2754"/>
                  </a:lnTo>
                  <a:lnTo>
                    <a:pt x="2880" y="2756"/>
                  </a:lnTo>
                  <a:lnTo>
                    <a:pt x="2886" y="2758"/>
                  </a:lnTo>
                  <a:lnTo>
                    <a:pt x="2894" y="2756"/>
                  </a:lnTo>
                  <a:lnTo>
                    <a:pt x="2898" y="2754"/>
                  </a:lnTo>
                  <a:lnTo>
                    <a:pt x="2904" y="2750"/>
                  </a:lnTo>
                  <a:lnTo>
                    <a:pt x="2908" y="2742"/>
                  </a:lnTo>
                  <a:lnTo>
                    <a:pt x="2914" y="2728"/>
                  </a:lnTo>
                  <a:lnTo>
                    <a:pt x="2916" y="2712"/>
                  </a:lnTo>
                  <a:lnTo>
                    <a:pt x="2916" y="2708"/>
                  </a:lnTo>
                  <a:lnTo>
                    <a:pt x="2918" y="2702"/>
                  </a:lnTo>
                  <a:lnTo>
                    <a:pt x="2922" y="2696"/>
                  </a:lnTo>
                  <a:lnTo>
                    <a:pt x="2930" y="2686"/>
                  </a:lnTo>
                  <a:lnTo>
                    <a:pt x="2940" y="2676"/>
                  </a:lnTo>
                  <a:lnTo>
                    <a:pt x="2952" y="2668"/>
                  </a:lnTo>
                  <a:lnTo>
                    <a:pt x="2958" y="2666"/>
                  </a:lnTo>
                  <a:lnTo>
                    <a:pt x="2962" y="2660"/>
                  </a:lnTo>
                  <a:lnTo>
                    <a:pt x="2964" y="2654"/>
                  </a:lnTo>
                  <a:lnTo>
                    <a:pt x="2964" y="2650"/>
                  </a:lnTo>
                  <a:lnTo>
                    <a:pt x="2964" y="2646"/>
                  </a:lnTo>
                  <a:lnTo>
                    <a:pt x="2962" y="2644"/>
                  </a:lnTo>
                  <a:lnTo>
                    <a:pt x="2960" y="2642"/>
                  </a:lnTo>
                  <a:lnTo>
                    <a:pt x="2956" y="2642"/>
                  </a:lnTo>
                  <a:lnTo>
                    <a:pt x="2954" y="2642"/>
                  </a:lnTo>
                  <a:lnTo>
                    <a:pt x="2946" y="2640"/>
                  </a:lnTo>
                  <a:lnTo>
                    <a:pt x="2940" y="2636"/>
                  </a:lnTo>
                  <a:close/>
                  <a:moveTo>
                    <a:pt x="406" y="1248"/>
                  </a:moveTo>
                  <a:lnTo>
                    <a:pt x="406" y="1248"/>
                  </a:lnTo>
                  <a:lnTo>
                    <a:pt x="402" y="1254"/>
                  </a:lnTo>
                  <a:lnTo>
                    <a:pt x="400" y="1260"/>
                  </a:lnTo>
                  <a:lnTo>
                    <a:pt x="400" y="1274"/>
                  </a:lnTo>
                  <a:lnTo>
                    <a:pt x="400" y="1278"/>
                  </a:lnTo>
                  <a:lnTo>
                    <a:pt x="402" y="1280"/>
                  </a:lnTo>
                  <a:lnTo>
                    <a:pt x="404" y="1282"/>
                  </a:lnTo>
                  <a:lnTo>
                    <a:pt x="408" y="1282"/>
                  </a:lnTo>
                  <a:lnTo>
                    <a:pt x="412" y="1282"/>
                  </a:lnTo>
                  <a:lnTo>
                    <a:pt x="416" y="1282"/>
                  </a:lnTo>
                  <a:lnTo>
                    <a:pt x="418" y="1280"/>
                  </a:lnTo>
                  <a:lnTo>
                    <a:pt x="420" y="1278"/>
                  </a:lnTo>
                  <a:lnTo>
                    <a:pt x="420" y="1274"/>
                  </a:lnTo>
                  <a:lnTo>
                    <a:pt x="420" y="1270"/>
                  </a:lnTo>
                  <a:lnTo>
                    <a:pt x="418" y="1262"/>
                  </a:lnTo>
                  <a:lnTo>
                    <a:pt x="416" y="1256"/>
                  </a:lnTo>
                  <a:lnTo>
                    <a:pt x="414" y="1250"/>
                  </a:lnTo>
                  <a:lnTo>
                    <a:pt x="412" y="1248"/>
                  </a:lnTo>
                  <a:lnTo>
                    <a:pt x="410" y="1246"/>
                  </a:lnTo>
                  <a:lnTo>
                    <a:pt x="408" y="1246"/>
                  </a:lnTo>
                  <a:lnTo>
                    <a:pt x="406" y="1248"/>
                  </a:lnTo>
                  <a:close/>
                  <a:moveTo>
                    <a:pt x="2286" y="1412"/>
                  </a:moveTo>
                  <a:lnTo>
                    <a:pt x="2286" y="1412"/>
                  </a:lnTo>
                  <a:lnTo>
                    <a:pt x="2290" y="1424"/>
                  </a:lnTo>
                  <a:lnTo>
                    <a:pt x="2290" y="1426"/>
                  </a:lnTo>
                  <a:lnTo>
                    <a:pt x="2292" y="1426"/>
                  </a:lnTo>
                  <a:lnTo>
                    <a:pt x="2296" y="1426"/>
                  </a:lnTo>
                  <a:lnTo>
                    <a:pt x="2302" y="1422"/>
                  </a:lnTo>
                  <a:lnTo>
                    <a:pt x="2306" y="1418"/>
                  </a:lnTo>
                  <a:lnTo>
                    <a:pt x="2308" y="1410"/>
                  </a:lnTo>
                  <a:lnTo>
                    <a:pt x="2308" y="1408"/>
                  </a:lnTo>
                  <a:lnTo>
                    <a:pt x="2308" y="1394"/>
                  </a:lnTo>
                  <a:lnTo>
                    <a:pt x="2308" y="1392"/>
                  </a:lnTo>
                  <a:lnTo>
                    <a:pt x="2306" y="1392"/>
                  </a:lnTo>
                  <a:lnTo>
                    <a:pt x="2302" y="1392"/>
                  </a:lnTo>
                  <a:lnTo>
                    <a:pt x="2288" y="1396"/>
                  </a:lnTo>
                  <a:lnTo>
                    <a:pt x="2284" y="1398"/>
                  </a:lnTo>
                  <a:lnTo>
                    <a:pt x="2284" y="1400"/>
                  </a:lnTo>
                  <a:lnTo>
                    <a:pt x="2282" y="1404"/>
                  </a:lnTo>
                  <a:lnTo>
                    <a:pt x="2284" y="1406"/>
                  </a:lnTo>
                  <a:lnTo>
                    <a:pt x="2286" y="1412"/>
                  </a:lnTo>
                  <a:close/>
                  <a:moveTo>
                    <a:pt x="414" y="1210"/>
                  </a:moveTo>
                  <a:lnTo>
                    <a:pt x="414" y="1210"/>
                  </a:lnTo>
                  <a:lnTo>
                    <a:pt x="412" y="1208"/>
                  </a:lnTo>
                  <a:lnTo>
                    <a:pt x="410" y="1206"/>
                  </a:lnTo>
                  <a:lnTo>
                    <a:pt x="406" y="1206"/>
                  </a:lnTo>
                  <a:lnTo>
                    <a:pt x="404" y="1208"/>
                  </a:lnTo>
                  <a:lnTo>
                    <a:pt x="398" y="1210"/>
                  </a:lnTo>
                  <a:lnTo>
                    <a:pt x="396" y="1212"/>
                  </a:lnTo>
                  <a:lnTo>
                    <a:pt x="394" y="1214"/>
                  </a:lnTo>
                  <a:lnTo>
                    <a:pt x="394" y="1216"/>
                  </a:lnTo>
                  <a:lnTo>
                    <a:pt x="396" y="1220"/>
                  </a:lnTo>
                  <a:lnTo>
                    <a:pt x="404" y="1228"/>
                  </a:lnTo>
                  <a:lnTo>
                    <a:pt x="410" y="1230"/>
                  </a:lnTo>
                  <a:lnTo>
                    <a:pt x="412" y="1230"/>
                  </a:lnTo>
                  <a:lnTo>
                    <a:pt x="416" y="1228"/>
                  </a:lnTo>
                  <a:lnTo>
                    <a:pt x="418" y="1224"/>
                  </a:lnTo>
                  <a:lnTo>
                    <a:pt x="416" y="1216"/>
                  </a:lnTo>
                  <a:lnTo>
                    <a:pt x="414" y="1210"/>
                  </a:lnTo>
                  <a:close/>
                  <a:moveTo>
                    <a:pt x="2302" y="1960"/>
                  </a:moveTo>
                  <a:lnTo>
                    <a:pt x="2302" y="1960"/>
                  </a:lnTo>
                  <a:lnTo>
                    <a:pt x="2302" y="1962"/>
                  </a:lnTo>
                  <a:lnTo>
                    <a:pt x="2302" y="1966"/>
                  </a:lnTo>
                  <a:lnTo>
                    <a:pt x="2304" y="1968"/>
                  </a:lnTo>
                  <a:lnTo>
                    <a:pt x="2306" y="1970"/>
                  </a:lnTo>
                  <a:lnTo>
                    <a:pt x="2312" y="1974"/>
                  </a:lnTo>
                  <a:lnTo>
                    <a:pt x="2324" y="1982"/>
                  </a:lnTo>
                  <a:lnTo>
                    <a:pt x="2326" y="1988"/>
                  </a:lnTo>
                  <a:lnTo>
                    <a:pt x="2328" y="1994"/>
                  </a:lnTo>
                  <a:lnTo>
                    <a:pt x="2328" y="1998"/>
                  </a:lnTo>
                  <a:lnTo>
                    <a:pt x="2328" y="2002"/>
                  </a:lnTo>
                  <a:lnTo>
                    <a:pt x="2330" y="2004"/>
                  </a:lnTo>
                  <a:lnTo>
                    <a:pt x="2334" y="2006"/>
                  </a:lnTo>
                  <a:lnTo>
                    <a:pt x="2336" y="2006"/>
                  </a:lnTo>
                  <a:lnTo>
                    <a:pt x="2340" y="2006"/>
                  </a:lnTo>
                  <a:lnTo>
                    <a:pt x="2352" y="2006"/>
                  </a:lnTo>
                  <a:lnTo>
                    <a:pt x="2358" y="2008"/>
                  </a:lnTo>
                  <a:lnTo>
                    <a:pt x="2364" y="2010"/>
                  </a:lnTo>
                  <a:lnTo>
                    <a:pt x="2380" y="2022"/>
                  </a:lnTo>
                  <a:lnTo>
                    <a:pt x="2394" y="2030"/>
                  </a:lnTo>
                  <a:lnTo>
                    <a:pt x="2420" y="2042"/>
                  </a:lnTo>
                  <a:lnTo>
                    <a:pt x="2424" y="2046"/>
                  </a:lnTo>
                  <a:lnTo>
                    <a:pt x="2426" y="2050"/>
                  </a:lnTo>
                  <a:lnTo>
                    <a:pt x="2424" y="2054"/>
                  </a:lnTo>
                  <a:lnTo>
                    <a:pt x="2420" y="2058"/>
                  </a:lnTo>
                  <a:lnTo>
                    <a:pt x="2414" y="2062"/>
                  </a:lnTo>
                  <a:lnTo>
                    <a:pt x="2410" y="2064"/>
                  </a:lnTo>
                  <a:lnTo>
                    <a:pt x="2414" y="2066"/>
                  </a:lnTo>
                  <a:lnTo>
                    <a:pt x="2418" y="2066"/>
                  </a:lnTo>
                  <a:lnTo>
                    <a:pt x="2426" y="2066"/>
                  </a:lnTo>
                  <a:lnTo>
                    <a:pt x="2434" y="2068"/>
                  </a:lnTo>
                  <a:lnTo>
                    <a:pt x="2438" y="2072"/>
                  </a:lnTo>
                  <a:lnTo>
                    <a:pt x="2452" y="2078"/>
                  </a:lnTo>
                  <a:lnTo>
                    <a:pt x="2458" y="2082"/>
                  </a:lnTo>
                  <a:lnTo>
                    <a:pt x="2470" y="2084"/>
                  </a:lnTo>
                  <a:lnTo>
                    <a:pt x="2476" y="2084"/>
                  </a:lnTo>
                  <a:lnTo>
                    <a:pt x="2480" y="2080"/>
                  </a:lnTo>
                  <a:lnTo>
                    <a:pt x="2488" y="2070"/>
                  </a:lnTo>
                  <a:lnTo>
                    <a:pt x="2502" y="2062"/>
                  </a:lnTo>
                  <a:lnTo>
                    <a:pt x="2508" y="2058"/>
                  </a:lnTo>
                  <a:lnTo>
                    <a:pt x="2514" y="2058"/>
                  </a:lnTo>
                  <a:lnTo>
                    <a:pt x="2522" y="2058"/>
                  </a:lnTo>
                  <a:lnTo>
                    <a:pt x="2526" y="2062"/>
                  </a:lnTo>
                  <a:lnTo>
                    <a:pt x="2540" y="2070"/>
                  </a:lnTo>
                  <a:lnTo>
                    <a:pt x="2558" y="2088"/>
                  </a:lnTo>
                  <a:lnTo>
                    <a:pt x="2570" y="2098"/>
                  </a:lnTo>
                  <a:lnTo>
                    <a:pt x="2576" y="2100"/>
                  </a:lnTo>
                  <a:lnTo>
                    <a:pt x="2578" y="2102"/>
                  </a:lnTo>
                  <a:lnTo>
                    <a:pt x="2580" y="2100"/>
                  </a:lnTo>
                  <a:lnTo>
                    <a:pt x="2582" y="2100"/>
                  </a:lnTo>
                  <a:lnTo>
                    <a:pt x="2582" y="2096"/>
                  </a:lnTo>
                  <a:lnTo>
                    <a:pt x="2582" y="2082"/>
                  </a:lnTo>
                  <a:lnTo>
                    <a:pt x="2580" y="2076"/>
                  </a:lnTo>
                  <a:lnTo>
                    <a:pt x="2576" y="2072"/>
                  </a:lnTo>
                  <a:lnTo>
                    <a:pt x="2560" y="2068"/>
                  </a:lnTo>
                  <a:lnTo>
                    <a:pt x="2556" y="2064"/>
                  </a:lnTo>
                  <a:lnTo>
                    <a:pt x="2554" y="2058"/>
                  </a:lnTo>
                  <a:lnTo>
                    <a:pt x="2554" y="2054"/>
                  </a:lnTo>
                  <a:lnTo>
                    <a:pt x="2554" y="2046"/>
                  </a:lnTo>
                  <a:lnTo>
                    <a:pt x="2558" y="2040"/>
                  </a:lnTo>
                  <a:lnTo>
                    <a:pt x="2560" y="2038"/>
                  </a:lnTo>
                  <a:lnTo>
                    <a:pt x="2560" y="2036"/>
                  </a:lnTo>
                  <a:lnTo>
                    <a:pt x="2556" y="2034"/>
                  </a:lnTo>
                  <a:lnTo>
                    <a:pt x="2542" y="2028"/>
                  </a:lnTo>
                  <a:lnTo>
                    <a:pt x="2534" y="2024"/>
                  </a:lnTo>
                  <a:lnTo>
                    <a:pt x="2530" y="2018"/>
                  </a:lnTo>
                  <a:lnTo>
                    <a:pt x="2528" y="2014"/>
                  </a:lnTo>
                  <a:lnTo>
                    <a:pt x="2524" y="2006"/>
                  </a:lnTo>
                  <a:lnTo>
                    <a:pt x="2518" y="2002"/>
                  </a:lnTo>
                  <a:lnTo>
                    <a:pt x="2502" y="1992"/>
                  </a:lnTo>
                  <a:lnTo>
                    <a:pt x="2486" y="1984"/>
                  </a:lnTo>
                  <a:lnTo>
                    <a:pt x="2424" y="1968"/>
                  </a:lnTo>
                  <a:lnTo>
                    <a:pt x="2416" y="1968"/>
                  </a:lnTo>
                  <a:lnTo>
                    <a:pt x="2410" y="1972"/>
                  </a:lnTo>
                  <a:lnTo>
                    <a:pt x="2394" y="1982"/>
                  </a:lnTo>
                  <a:lnTo>
                    <a:pt x="2386" y="1986"/>
                  </a:lnTo>
                  <a:lnTo>
                    <a:pt x="2378" y="1986"/>
                  </a:lnTo>
                  <a:lnTo>
                    <a:pt x="2376" y="1986"/>
                  </a:lnTo>
                  <a:lnTo>
                    <a:pt x="2368" y="1986"/>
                  </a:lnTo>
                  <a:lnTo>
                    <a:pt x="2362" y="1982"/>
                  </a:lnTo>
                  <a:lnTo>
                    <a:pt x="2354" y="1972"/>
                  </a:lnTo>
                  <a:lnTo>
                    <a:pt x="2342" y="1962"/>
                  </a:lnTo>
                  <a:lnTo>
                    <a:pt x="2334" y="1954"/>
                  </a:lnTo>
                  <a:lnTo>
                    <a:pt x="2328" y="1950"/>
                  </a:lnTo>
                  <a:lnTo>
                    <a:pt x="2320" y="1948"/>
                  </a:lnTo>
                  <a:lnTo>
                    <a:pt x="2316" y="1948"/>
                  </a:lnTo>
                  <a:lnTo>
                    <a:pt x="2310" y="1950"/>
                  </a:lnTo>
                  <a:lnTo>
                    <a:pt x="2306" y="1954"/>
                  </a:lnTo>
                  <a:lnTo>
                    <a:pt x="2302" y="1960"/>
                  </a:lnTo>
                  <a:close/>
                  <a:moveTo>
                    <a:pt x="2606" y="2298"/>
                  </a:moveTo>
                  <a:lnTo>
                    <a:pt x="2606" y="2298"/>
                  </a:lnTo>
                  <a:lnTo>
                    <a:pt x="2602" y="2290"/>
                  </a:lnTo>
                  <a:lnTo>
                    <a:pt x="2598" y="2284"/>
                  </a:lnTo>
                  <a:lnTo>
                    <a:pt x="2594" y="2280"/>
                  </a:lnTo>
                  <a:lnTo>
                    <a:pt x="2590" y="2272"/>
                  </a:lnTo>
                  <a:lnTo>
                    <a:pt x="2586" y="2258"/>
                  </a:lnTo>
                  <a:lnTo>
                    <a:pt x="2582" y="2252"/>
                  </a:lnTo>
                  <a:lnTo>
                    <a:pt x="2576" y="2248"/>
                  </a:lnTo>
                  <a:lnTo>
                    <a:pt x="2562" y="2244"/>
                  </a:lnTo>
                  <a:lnTo>
                    <a:pt x="2548" y="2236"/>
                  </a:lnTo>
                  <a:lnTo>
                    <a:pt x="2532" y="2226"/>
                  </a:lnTo>
                  <a:lnTo>
                    <a:pt x="2526" y="2220"/>
                  </a:lnTo>
                  <a:lnTo>
                    <a:pt x="2522" y="2214"/>
                  </a:lnTo>
                  <a:lnTo>
                    <a:pt x="2516" y="2180"/>
                  </a:lnTo>
                  <a:lnTo>
                    <a:pt x="2514" y="2174"/>
                  </a:lnTo>
                  <a:lnTo>
                    <a:pt x="2510" y="2168"/>
                  </a:lnTo>
                  <a:lnTo>
                    <a:pt x="2500" y="2158"/>
                  </a:lnTo>
                  <a:lnTo>
                    <a:pt x="2496" y="2152"/>
                  </a:lnTo>
                  <a:lnTo>
                    <a:pt x="2492" y="2146"/>
                  </a:lnTo>
                  <a:lnTo>
                    <a:pt x="2488" y="2130"/>
                  </a:lnTo>
                  <a:lnTo>
                    <a:pt x="2486" y="2128"/>
                  </a:lnTo>
                  <a:lnTo>
                    <a:pt x="2484" y="2128"/>
                  </a:lnTo>
                  <a:lnTo>
                    <a:pt x="2482" y="2128"/>
                  </a:lnTo>
                  <a:lnTo>
                    <a:pt x="2480" y="2128"/>
                  </a:lnTo>
                  <a:lnTo>
                    <a:pt x="2472" y="2138"/>
                  </a:lnTo>
                  <a:lnTo>
                    <a:pt x="2468" y="2144"/>
                  </a:lnTo>
                  <a:lnTo>
                    <a:pt x="2466" y="2150"/>
                  </a:lnTo>
                  <a:lnTo>
                    <a:pt x="2466" y="2184"/>
                  </a:lnTo>
                  <a:lnTo>
                    <a:pt x="2464" y="2192"/>
                  </a:lnTo>
                  <a:lnTo>
                    <a:pt x="2460" y="2198"/>
                  </a:lnTo>
                  <a:lnTo>
                    <a:pt x="2452" y="2206"/>
                  </a:lnTo>
                  <a:lnTo>
                    <a:pt x="2446" y="2210"/>
                  </a:lnTo>
                  <a:lnTo>
                    <a:pt x="2438" y="2212"/>
                  </a:lnTo>
                  <a:lnTo>
                    <a:pt x="2434" y="2212"/>
                  </a:lnTo>
                  <a:lnTo>
                    <a:pt x="2428" y="2210"/>
                  </a:lnTo>
                  <a:lnTo>
                    <a:pt x="2422" y="2204"/>
                  </a:lnTo>
                  <a:lnTo>
                    <a:pt x="2412" y="2188"/>
                  </a:lnTo>
                  <a:lnTo>
                    <a:pt x="2406" y="2184"/>
                  </a:lnTo>
                  <a:lnTo>
                    <a:pt x="2398" y="2182"/>
                  </a:lnTo>
                  <a:lnTo>
                    <a:pt x="2396" y="2182"/>
                  </a:lnTo>
                  <a:lnTo>
                    <a:pt x="2388" y="2180"/>
                  </a:lnTo>
                  <a:lnTo>
                    <a:pt x="2380" y="2178"/>
                  </a:lnTo>
                  <a:lnTo>
                    <a:pt x="2374" y="2176"/>
                  </a:lnTo>
                  <a:lnTo>
                    <a:pt x="2372" y="2174"/>
                  </a:lnTo>
                  <a:lnTo>
                    <a:pt x="2370" y="2172"/>
                  </a:lnTo>
                  <a:lnTo>
                    <a:pt x="2370" y="2168"/>
                  </a:lnTo>
                  <a:lnTo>
                    <a:pt x="2372" y="2164"/>
                  </a:lnTo>
                  <a:lnTo>
                    <a:pt x="2374" y="2160"/>
                  </a:lnTo>
                  <a:lnTo>
                    <a:pt x="2382" y="2146"/>
                  </a:lnTo>
                  <a:lnTo>
                    <a:pt x="2384" y="2140"/>
                  </a:lnTo>
                  <a:lnTo>
                    <a:pt x="2384" y="2138"/>
                  </a:lnTo>
                  <a:lnTo>
                    <a:pt x="2384" y="2134"/>
                  </a:lnTo>
                  <a:lnTo>
                    <a:pt x="2382" y="2132"/>
                  </a:lnTo>
                  <a:lnTo>
                    <a:pt x="2380" y="2132"/>
                  </a:lnTo>
                  <a:lnTo>
                    <a:pt x="2356" y="2126"/>
                  </a:lnTo>
                  <a:lnTo>
                    <a:pt x="2340" y="2124"/>
                  </a:lnTo>
                  <a:lnTo>
                    <a:pt x="2336" y="2124"/>
                  </a:lnTo>
                  <a:lnTo>
                    <a:pt x="2330" y="2124"/>
                  </a:lnTo>
                  <a:lnTo>
                    <a:pt x="2324" y="2128"/>
                  </a:lnTo>
                  <a:lnTo>
                    <a:pt x="2312" y="2136"/>
                  </a:lnTo>
                  <a:lnTo>
                    <a:pt x="2306" y="2140"/>
                  </a:lnTo>
                  <a:lnTo>
                    <a:pt x="2292" y="2146"/>
                  </a:lnTo>
                  <a:lnTo>
                    <a:pt x="2286" y="2150"/>
                  </a:lnTo>
                  <a:lnTo>
                    <a:pt x="2280" y="2154"/>
                  </a:lnTo>
                  <a:lnTo>
                    <a:pt x="2276" y="2160"/>
                  </a:lnTo>
                  <a:lnTo>
                    <a:pt x="2274" y="2164"/>
                  </a:lnTo>
                  <a:lnTo>
                    <a:pt x="2270" y="2170"/>
                  </a:lnTo>
                  <a:lnTo>
                    <a:pt x="2264" y="2172"/>
                  </a:lnTo>
                  <a:lnTo>
                    <a:pt x="2252" y="2168"/>
                  </a:lnTo>
                  <a:lnTo>
                    <a:pt x="2248" y="2166"/>
                  </a:lnTo>
                  <a:lnTo>
                    <a:pt x="2240" y="2164"/>
                  </a:lnTo>
                  <a:lnTo>
                    <a:pt x="2234" y="2166"/>
                  </a:lnTo>
                  <a:lnTo>
                    <a:pt x="2228" y="2168"/>
                  </a:lnTo>
                  <a:lnTo>
                    <a:pt x="2214" y="2176"/>
                  </a:lnTo>
                  <a:lnTo>
                    <a:pt x="2198" y="2188"/>
                  </a:lnTo>
                  <a:lnTo>
                    <a:pt x="2184" y="2196"/>
                  </a:lnTo>
                  <a:lnTo>
                    <a:pt x="2178" y="2198"/>
                  </a:lnTo>
                  <a:lnTo>
                    <a:pt x="2164" y="2206"/>
                  </a:lnTo>
                  <a:lnTo>
                    <a:pt x="2160" y="2208"/>
                  </a:lnTo>
                  <a:lnTo>
                    <a:pt x="2154" y="2212"/>
                  </a:lnTo>
                  <a:lnTo>
                    <a:pt x="2150" y="2220"/>
                  </a:lnTo>
                  <a:lnTo>
                    <a:pt x="2144" y="2234"/>
                  </a:lnTo>
                  <a:lnTo>
                    <a:pt x="2140" y="2238"/>
                  </a:lnTo>
                  <a:lnTo>
                    <a:pt x="2134" y="2240"/>
                  </a:lnTo>
                  <a:lnTo>
                    <a:pt x="2130" y="2240"/>
                  </a:lnTo>
                  <a:lnTo>
                    <a:pt x="2124" y="2242"/>
                  </a:lnTo>
                  <a:lnTo>
                    <a:pt x="2116" y="2246"/>
                  </a:lnTo>
                  <a:lnTo>
                    <a:pt x="2100" y="2256"/>
                  </a:lnTo>
                  <a:lnTo>
                    <a:pt x="2086" y="2264"/>
                  </a:lnTo>
                  <a:lnTo>
                    <a:pt x="2062" y="2276"/>
                  </a:lnTo>
                  <a:lnTo>
                    <a:pt x="2048" y="2286"/>
                  </a:lnTo>
                  <a:lnTo>
                    <a:pt x="2040" y="2294"/>
                  </a:lnTo>
                  <a:lnTo>
                    <a:pt x="2030" y="2306"/>
                  </a:lnTo>
                  <a:lnTo>
                    <a:pt x="2028" y="2312"/>
                  </a:lnTo>
                  <a:lnTo>
                    <a:pt x="2026" y="2320"/>
                  </a:lnTo>
                  <a:lnTo>
                    <a:pt x="2028" y="2326"/>
                  </a:lnTo>
                  <a:lnTo>
                    <a:pt x="2032" y="2340"/>
                  </a:lnTo>
                  <a:lnTo>
                    <a:pt x="2034" y="2356"/>
                  </a:lnTo>
                  <a:lnTo>
                    <a:pt x="2034" y="2360"/>
                  </a:lnTo>
                  <a:lnTo>
                    <a:pt x="2036" y="2376"/>
                  </a:lnTo>
                  <a:lnTo>
                    <a:pt x="2052" y="2428"/>
                  </a:lnTo>
                  <a:lnTo>
                    <a:pt x="2054" y="2444"/>
                  </a:lnTo>
                  <a:lnTo>
                    <a:pt x="2054" y="2448"/>
                  </a:lnTo>
                  <a:lnTo>
                    <a:pt x="2054" y="2464"/>
                  </a:lnTo>
                  <a:lnTo>
                    <a:pt x="2054" y="2488"/>
                  </a:lnTo>
                  <a:lnTo>
                    <a:pt x="2056" y="2494"/>
                  </a:lnTo>
                  <a:lnTo>
                    <a:pt x="2060" y="2500"/>
                  </a:lnTo>
                  <a:lnTo>
                    <a:pt x="2068" y="2510"/>
                  </a:lnTo>
                  <a:lnTo>
                    <a:pt x="2074" y="2514"/>
                  </a:lnTo>
                  <a:lnTo>
                    <a:pt x="2082" y="2514"/>
                  </a:lnTo>
                  <a:lnTo>
                    <a:pt x="2086" y="2514"/>
                  </a:lnTo>
                  <a:lnTo>
                    <a:pt x="2100" y="2512"/>
                  </a:lnTo>
                  <a:lnTo>
                    <a:pt x="2116" y="2508"/>
                  </a:lnTo>
                  <a:lnTo>
                    <a:pt x="2130" y="2502"/>
                  </a:lnTo>
                  <a:lnTo>
                    <a:pt x="2136" y="2498"/>
                  </a:lnTo>
                  <a:lnTo>
                    <a:pt x="2142" y="2496"/>
                  </a:lnTo>
                  <a:lnTo>
                    <a:pt x="2150" y="2496"/>
                  </a:lnTo>
                  <a:lnTo>
                    <a:pt x="2154" y="2496"/>
                  </a:lnTo>
                  <a:lnTo>
                    <a:pt x="2170" y="2492"/>
                  </a:lnTo>
                  <a:lnTo>
                    <a:pt x="2184" y="2488"/>
                  </a:lnTo>
                  <a:lnTo>
                    <a:pt x="2190" y="2484"/>
                  </a:lnTo>
                  <a:lnTo>
                    <a:pt x="2192" y="2480"/>
                  </a:lnTo>
                  <a:lnTo>
                    <a:pt x="2194" y="2476"/>
                  </a:lnTo>
                  <a:lnTo>
                    <a:pt x="2198" y="2472"/>
                  </a:lnTo>
                  <a:lnTo>
                    <a:pt x="2232" y="2460"/>
                  </a:lnTo>
                  <a:lnTo>
                    <a:pt x="2240" y="2458"/>
                  </a:lnTo>
                  <a:lnTo>
                    <a:pt x="2248" y="2456"/>
                  </a:lnTo>
                  <a:lnTo>
                    <a:pt x="2272" y="2456"/>
                  </a:lnTo>
                  <a:lnTo>
                    <a:pt x="2288" y="2458"/>
                  </a:lnTo>
                  <a:lnTo>
                    <a:pt x="2330" y="2464"/>
                  </a:lnTo>
                  <a:lnTo>
                    <a:pt x="2338" y="2468"/>
                  </a:lnTo>
                  <a:lnTo>
                    <a:pt x="2344" y="2472"/>
                  </a:lnTo>
                  <a:lnTo>
                    <a:pt x="2362" y="2490"/>
                  </a:lnTo>
                  <a:lnTo>
                    <a:pt x="2374" y="2500"/>
                  </a:lnTo>
                  <a:lnTo>
                    <a:pt x="2382" y="2510"/>
                  </a:lnTo>
                  <a:lnTo>
                    <a:pt x="2388" y="2514"/>
                  </a:lnTo>
                  <a:lnTo>
                    <a:pt x="2396" y="2514"/>
                  </a:lnTo>
                  <a:lnTo>
                    <a:pt x="2398" y="2514"/>
                  </a:lnTo>
                  <a:lnTo>
                    <a:pt x="2406" y="2516"/>
                  </a:lnTo>
                  <a:lnTo>
                    <a:pt x="2410" y="2522"/>
                  </a:lnTo>
                  <a:lnTo>
                    <a:pt x="2414" y="2528"/>
                  </a:lnTo>
                  <a:lnTo>
                    <a:pt x="2422" y="2540"/>
                  </a:lnTo>
                  <a:lnTo>
                    <a:pt x="2430" y="2548"/>
                  </a:lnTo>
                  <a:lnTo>
                    <a:pt x="2442" y="2558"/>
                  </a:lnTo>
                  <a:lnTo>
                    <a:pt x="2458" y="2570"/>
                  </a:lnTo>
                  <a:lnTo>
                    <a:pt x="2474" y="2576"/>
                  </a:lnTo>
                  <a:lnTo>
                    <a:pt x="2488" y="2580"/>
                  </a:lnTo>
                  <a:lnTo>
                    <a:pt x="2494" y="2582"/>
                  </a:lnTo>
                  <a:lnTo>
                    <a:pt x="2502" y="2580"/>
                  </a:lnTo>
                  <a:lnTo>
                    <a:pt x="2508" y="2578"/>
                  </a:lnTo>
                  <a:lnTo>
                    <a:pt x="2514" y="2576"/>
                  </a:lnTo>
                  <a:lnTo>
                    <a:pt x="2520" y="2580"/>
                  </a:lnTo>
                  <a:lnTo>
                    <a:pt x="2528" y="2588"/>
                  </a:lnTo>
                  <a:lnTo>
                    <a:pt x="2534" y="2592"/>
                  </a:lnTo>
                  <a:lnTo>
                    <a:pt x="2538" y="2594"/>
                  </a:lnTo>
                  <a:lnTo>
                    <a:pt x="2544" y="2592"/>
                  </a:lnTo>
                  <a:lnTo>
                    <a:pt x="2550" y="2588"/>
                  </a:lnTo>
                  <a:lnTo>
                    <a:pt x="2558" y="2580"/>
                  </a:lnTo>
                  <a:lnTo>
                    <a:pt x="2570" y="2570"/>
                  </a:lnTo>
                  <a:lnTo>
                    <a:pt x="2576" y="2568"/>
                  </a:lnTo>
                  <a:lnTo>
                    <a:pt x="2588" y="2564"/>
                  </a:lnTo>
                  <a:lnTo>
                    <a:pt x="2592" y="2562"/>
                  </a:lnTo>
                  <a:lnTo>
                    <a:pt x="2592" y="2556"/>
                  </a:lnTo>
                  <a:lnTo>
                    <a:pt x="2592" y="2552"/>
                  </a:lnTo>
                  <a:lnTo>
                    <a:pt x="2594" y="2544"/>
                  </a:lnTo>
                  <a:lnTo>
                    <a:pt x="2596" y="2538"/>
                  </a:lnTo>
                  <a:lnTo>
                    <a:pt x="2608" y="2512"/>
                  </a:lnTo>
                  <a:lnTo>
                    <a:pt x="2616" y="2498"/>
                  </a:lnTo>
                  <a:lnTo>
                    <a:pt x="2638" y="2434"/>
                  </a:lnTo>
                  <a:lnTo>
                    <a:pt x="2642" y="2418"/>
                  </a:lnTo>
                  <a:lnTo>
                    <a:pt x="2642" y="2396"/>
                  </a:lnTo>
                  <a:lnTo>
                    <a:pt x="2642" y="2380"/>
                  </a:lnTo>
                  <a:lnTo>
                    <a:pt x="2642" y="2366"/>
                  </a:lnTo>
                  <a:lnTo>
                    <a:pt x="2642" y="2350"/>
                  </a:lnTo>
                  <a:lnTo>
                    <a:pt x="2642" y="2346"/>
                  </a:lnTo>
                  <a:lnTo>
                    <a:pt x="2640" y="2340"/>
                  </a:lnTo>
                  <a:lnTo>
                    <a:pt x="2636" y="2334"/>
                  </a:lnTo>
                  <a:lnTo>
                    <a:pt x="2620" y="2324"/>
                  </a:lnTo>
                  <a:lnTo>
                    <a:pt x="2614" y="2318"/>
                  </a:lnTo>
                  <a:lnTo>
                    <a:pt x="2610" y="2312"/>
                  </a:lnTo>
                  <a:lnTo>
                    <a:pt x="2606" y="2298"/>
                  </a:lnTo>
                  <a:close/>
                  <a:moveTo>
                    <a:pt x="2522" y="2632"/>
                  </a:moveTo>
                  <a:lnTo>
                    <a:pt x="2522" y="2632"/>
                  </a:lnTo>
                  <a:lnTo>
                    <a:pt x="2520" y="2634"/>
                  </a:lnTo>
                  <a:lnTo>
                    <a:pt x="2518" y="2634"/>
                  </a:lnTo>
                  <a:lnTo>
                    <a:pt x="2516" y="2638"/>
                  </a:lnTo>
                  <a:lnTo>
                    <a:pt x="2518" y="2640"/>
                  </a:lnTo>
                  <a:lnTo>
                    <a:pt x="2522" y="2654"/>
                  </a:lnTo>
                  <a:lnTo>
                    <a:pt x="2524" y="2670"/>
                  </a:lnTo>
                  <a:lnTo>
                    <a:pt x="2524" y="2674"/>
                  </a:lnTo>
                  <a:lnTo>
                    <a:pt x="2526" y="2680"/>
                  </a:lnTo>
                  <a:lnTo>
                    <a:pt x="2532" y="2684"/>
                  </a:lnTo>
                  <a:lnTo>
                    <a:pt x="2538" y="2688"/>
                  </a:lnTo>
                  <a:lnTo>
                    <a:pt x="2540" y="2688"/>
                  </a:lnTo>
                  <a:lnTo>
                    <a:pt x="2544" y="2688"/>
                  </a:lnTo>
                  <a:lnTo>
                    <a:pt x="2546" y="2686"/>
                  </a:lnTo>
                  <a:lnTo>
                    <a:pt x="2548" y="2684"/>
                  </a:lnTo>
                  <a:lnTo>
                    <a:pt x="2550" y="2678"/>
                  </a:lnTo>
                  <a:lnTo>
                    <a:pt x="2556" y="2664"/>
                  </a:lnTo>
                  <a:lnTo>
                    <a:pt x="2562" y="2650"/>
                  </a:lnTo>
                  <a:lnTo>
                    <a:pt x="2564" y="2634"/>
                  </a:lnTo>
                  <a:lnTo>
                    <a:pt x="2564" y="2632"/>
                  </a:lnTo>
                  <a:lnTo>
                    <a:pt x="2564" y="2628"/>
                  </a:lnTo>
                  <a:lnTo>
                    <a:pt x="2562" y="2626"/>
                  </a:lnTo>
                  <a:lnTo>
                    <a:pt x="2560" y="2626"/>
                  </a:lnTo>
                  <a:lnTo>
                    <a:pt x="2556" y="2626"/>
                  </a:lnTo>
                  <a:lnTo>
                    <a:pt x="2552" y="2630"/>
                  </a:lnTo>
                  <a:lnTo>
                    <a:pt x="2544" y="2632"/>
                  </a:lnTo>
                  <a:lnTo>
                    <a:pt x="2536" y="2632"/>
                  </a:lnTo>
                  <a:lnTo>
                    <a:pt x="2522" y="2632"/>
                  </a:lnTo>
                  <a:close/>
                  <a:moveTo>
                    <a:pt x="2478" y="958"/>
                  </a:moveTo>
                  <a:lnTo>
                    <a:pt x="2478" y="958"/>
                  </a:lnTo>
                  <a:lnTo>
                    <a:pt x="2476" y="954"/>
                  </a:lnTo>
                  <a:lnTo>
                    <a:pt x="2476" y="958"/>
                  </a:lnTo>
                  <a:lnTo>
                    <a:pt x="2476" y="962"/>
                  </a:lnTo>
                  <a:lnTo>
                    <a:pt x="2474" y="976"/>
                  </a:lnTo>
                  <a:lnTo>
                    <a:pt x="2468" y="992"/>
                  </a:lnTo>
                  <a:lnTo>
                    <a:pt x="2468" y="998"/>
                  </a:lnTo>
                  <a:lnTo>
                    <a:pt x="2470" y="1006"/>
                  </a:lnTo>
                  <a:lnTo>
                    <a:pt x="2472" y="1012"/>
                  </a:lnTo>
                  <a:lnTo>
                    <a:pt x="2474" y="1018"/>
                  </a:lnTo>
                  <a:lnTo>
                    <a:pt x="2476" y="1026"/>
                  </a:lnTo>
                  <a:lnTo>
                    <a:pt x="2476" y="1088"/>
                  </a:lnTo>
                  <a:lnTo>
                    <a:pt x="2476" y="1104"/>
                  </a:lnTo>
                  <a:lnTo>
                    <a:pt x="2476" y="1118"/>
                  </a:lnTo>
                  <a:lnTo>
                    <a:pt x="2478" y="1124"/>
                  </a:lnTo>
                  <a:lnTo>
                    <a:pt x="2484" y="1128"/>
                  </a:lnTo>
                  <a:lnTo>
                    <a:pt x="2498" y="1134"/>
                  </a:lnTo>
                  <a:lnTo>
                    <a:pt x="2502" y="1134"/>
                  </a:lnTo>
                  <a:lnTo>
                    <a:pt x="2500" y="1130"/>
                  </a:lnTo>
                  <a:lnTo>
                    <a:pt x="2490" y="1114"/>
                  </a:lnTo>
                  <a:lnTo>
                    <a:pt x="2486" y="1106"/>
                  </a:lnTo>
                  <a:lnTo>
                    <a:pt x="2486" y="1098"/>
                  </a:lnTo>
                  <a:lnTo>
                    <a:pt x="2486" y="1094"/>
                  </a:lnTo>
                  <a:lnTo>
                    <a:pt x="2486" y="1088"/>
                  </a:lnTo>
                  <a:lnTo>
                    <a:pt x="2488" y="1080"/>
                  </a:lnTo>
                  <a:lnTo>
                    <a:pt x="2492" y="1074"/>
                  </a:lnTo>
                  <a:lnTo>
                    <a:pt x="2496" y="1070"/>
                  </a:lnTo>
                  <a:lnTo>
                    <a:pt x="2498" y="1070"/>
                  </a:lnTo>
                  <a:lnTo>
                    <a:pt x="2500" y="1072"/>
                  </a:lnTo>
                  <a:lnTo>
                    <a:pt x="2502" y="1074"/>
                  </a:lnTo>
                  <a:lnTo>
                    <a:pt x="2502" y="1070"/>
                  </a:lnTo>
                  <a:lnTo>
                    <a:pt x="2488" y="1006"/>
                  </a:lnTo>
                  <a:lnTo>
                    <a:pt x="2486" y="990"/>
                  </a:lnTo>
                  <a:lnTo>
                    <a:pt x="2486" y="988"/>
                  </a:lnTo>
                  <a:lnTo>
                    <a:pt x="2482" y="972"/>
                  </a:lnTo>
                  <a:lnTo>
                    <a:pt x="2478" y="958"/>
                  </a:lnTo>
                  <a:close/>
                  <a:moveTo>
                    <a:pt x="2460" y="1170"/>
                  </a:moveTo>
                  <a:lnTo>
                    <a:pt x="2460" y="1170"/>
                  </a:lnTo>
                  <a:lnTo>
                    <a:pt x="2458" y="1176"/>
                  </a:lnTo>
                  <a:lnTo>
                    <a:pt x="2456" y="1182"/>
                  </a:lnTo>
                  <a:lnTo>
                    <a:pt x="2456" y="1196"/>
                  </a:lnTo>
                  <a:lnTo>
                    <a:pt x="2454" y="1204"/>
                  </a:lnTo>
                  <a:lnTo>
                    <a:pt x="2452" y="1212"/>
                  </a:lnTo>
                  <a:lnTo>
                    <a:pt x="2450" y="1216"/>
                  </a:lnTo>
                  <a:lnTo>
                    <a:pt x="2446" y="1224"/>
                  </a:lnTo>
                  <a:lnTo>
                    <a:pt x="2446" y="1232"/>
                  </a:lnTo>
                  <a:lnTo>
                    <a:pt x="2446" y="1236"/>
                  </a:lnTo>
                  <a:lnTo>
                    <a:pt x="2448" y="1238"/>
                  </a:lnTo>
                  <a:lnTo>
                    <a:pt x="2450" y="1236"/>
                  </a:lnTo>
                  <a:lnTo>
                    <a:pt x="2460" y="1220"/>
                  </a:lnTo>
                  <a:lnTo>
                    <a:pt x="2464" y="1218"/>
                  </a:lnTo>
                  <a:lnTo>
                    <a:pt x="2466" y="1218"/>
                  </a:lnTo>
                  <a:lnTo>
                    <a:pt x="2468" y="1218"/>
                  </a:lnTo>
                  <a:lnTo>
                    <a:pt x="2472" y="1220"/>
                  </a:lnTo>
                  <a:lnTo>
                    <a:pt x="2480" y="1228"/>
                  </a:lnTo>
                  <a:lnTo>
                    <a:pt x="2482" y="1230"/>
                  </a:lnTo>
                  <a:lnTo>
                    <a:pt x="2484" y="1230"/>
                  </a:lnTo>
                  <a:lnTo>
                    <a:pt x="2486" y="1228"/>
                  </a:lnTo>
                  <a:lnTo>
                    <a:pt x="2488" y="1226"/>
                  </a:lnTo>
                  <a:lnTo>
                    <a:pt x="2492" y="1220"/>
                  </a:lnTo>
                  <a:lnTo>
                    <a:pt x="2496" y="1214"/>
                  </a:lnTo>
                  <a:lnTo>
                    <a:pt x="2502" y="1210"/>
                  </a:lnTo>
                  <a:lnTo>
                    <a:pt x="2508" y="1208"/>
                  </a:lnTo>
                  <a:lnTo>
                    <a:pt x="2520" y="1198"/>
                  </a:lnTo>
                  <a:lnTo>
                    <a:pt x="2528" y="1190"/>
                  </a:lnTo>
                  <a:lnTo>
                    <a:pt x="2530" y="1188"/>
                  </a:lnTo>
                  <a:lnTo>
                    <a:pt x="2530" y="1186"/>
                  </a:lnTo>
                  <a:lnTo>
                    <a:pt x="2528" y="1184"/>
                  </a:lnTo>
                  <a:lnTo>
                    <a:pt x="2526" y="1184"/>
                  </a:lnTo>
                  <a:lnTo>
                    <a:pt x="2522" y="1184"/>
                  </a:lnTo>
                  <a:lnTo>
                    <a:pt x="2506" y="1182"/>
                  </a:lnTo>
                  <a:lnTo>
                    <a:pt x="2492" y="1178"/>
                  </a:lnTo>
                  <a:lnTo>
                    <a:pt x="2478" y="1170"/>
                  </a:lnTo>
                  <a:lnTo>
                    <a:pt x="2472" y="1168"/>
                  </a:lnTo>
                  <a:lnTo>
                    <a:pt x="2466" y="1168"/>
                  </a:lnTo>
                  <a:lnTo>
                    <a:pt x="2460" y="1170"/>
                  </a:lnTo>
                  <a:close/>
                  <a:moveTo>
                    <a:pt x="2438" y="1284"/>
                  </a:moveTo>
                  <a:lnTo>
                    <a:pt x="2438" y="1284"/>
                  </a:lnTo>
                  <a:lnTo>
                    <a:pt x="2432" y="1300"/>
                  </a:lnTo>
                  <a:lnTo>
                    <a:pt x="2430" y="1304"/>
                  </a:lnTo>
                  <a:lnTo>
                    <a:pt x="2426" y="1310"/>
                  </a:lnTo>
                  <a:lnTo>
                    <a:pt x="2420" y="1316"/>
                  </a:lnTo>
                  <a:lnTo>
                    <a:pt x="2414" y="1318"/>
                  </a:lnTo>
                  <a:lnTo>
                    <a:pt x="2400" y="1326"/>
                  </a:lnTo>
                  <a:lnTo>
                    <a:pt x="2374" y="1346"/>
                  </a:lnTo>
                  <a:lnTo>
                    <a:pt x="2368" y="1350"/>
                  </a:lnTo>
                  <a:lnTo>
                    <a:pt x="2360" y="1350"/>
                  </a:lnTo>
                  <a:lnTo>
                    <a:pt x="2356" y="1350"/>
                  </a:lnTo>
                  <a:lnTo>
                    <a:pt x="2340" y="1354"/>
                  </a:lnTo>
                  <a:lnTo>
                    <a:pt x="2326" y="1358"/>
                  </a:lnTo>
                  <a:lnTo>
                    <a:pt x="2320" y="1362"/>
                  </a:lnTo>
                  <a:lnTo>
                    <a:pt x="2318" y="1366"/>
                  </a:lnTo>
                  <a:lnTo>
                    <a:pt x="2322" y="1378"/>
                  </a:lnTo>
                  <a:lnTo>
                    <a:pt x="2326" y="1392"/>
                  </a:lnTo>
                  <a:lnTo>
                    <a:pt x="2328" y="1394"/>
                  </a:lnTo>
                  <a:lnTo>
                    <a:pt x="2330" y="1396"/>
                  </a:lnTo>
                  <a:lnTo>
                    <a:pt x="2332" y="1396"/>
                  </a:lnTo>
                  <a:lnTo>
                    <a:pt x="2334" y="1394"/>
                  </a:lnTo>
                  <a:lnTo>
                    <a:pt x="2342" y="1386"/>
                  </a:lnTo>
                  <a:lnTo>
                    <a:pt x="2348" y="1382"/>
                  </a:lnTo>
                  <a:lnTo>
                    <a:pt x="2354" y="1380"/>
                  </a:lnTo>
                  <a:lnTo>
                    <a:pt x="2358" y="1378"/>
                  </a:lnTo>
                  <a:lnTo>
                    <a:pt x="2362" y="1376"/>
                  </a:lnTo>
                  <a:lnTo>
                    <a:pt x="2366" y="1374"/>
                  </a:lnTo>
                  <a:lnTo>
                    <a:pt x="2368" y="1376"/>
                  </a:lnTo>
                  <a:lnTo>
                    <a:pt x="2370" y="1376"/>
                  </a:lnTo>
                  <a:lnTo>
                    <a:pt x="2374" y="1374"/>
                  </a:lnTo>
                  <a:lnTo>
                    <a:pt x="2382" y="1366"/>
                  </a:lnTo>
                  <a:lnTo>
                    <a:pt x="2388" y="1362"/>
                  </a:lnTo>
                  <a:lnTo>
                    <a:pt x="2392" y="1360"/>
                  </a:lnTo>
                  <a:lnTo>
                    <a:pt x="2404" y="1360"/>
                  </a:lnTo>
                  <a:lnTo>
                    <a:pt x="2408" y="1360"/>
                  </a:lnTo>
                  <a:lnTo>
                    <a:pt x="2422" y="1360"/>
                  </a:lnTo>
                  <a:lnTo>
                    <a:pt x="2432" y="1360"/>
                  </a:lnTo>
                  <a:lnTo>
                    <a:pt x="2436" y="1360"/>
                  </a:lnTo>
                  <a:lnTo>
                    <a:pt x="2440" y="1356"/>
                  </a:lnTo>
                  <a:lnTo>
                    <a:pt x="2444" y="1350"/>
                  </a:lnTo>
                  <a:lnTo>
                    <a:pt x="2446" y="1342"/>
                  </a:lnTo>
                  <a:lnTo>
                    <a:pt x="2446" y="1330"/>
                  </a:lnTo>
                  <a:lnTo>
                    <a:pt x="2446" y="1322"/>
                  </a:lnTo>
                  <a:lnTo>
                    <a:pt x="2450" y="1314"/>
                  </a:lnTo>
                  <a:lnTo>
                    <a:pt x="2452" y="1308"/>
                  </a:lnTo>
                  <a:lnTo>
                    <a:pt x="2458" y="1294"/>
                  </a:lnTo>
                  <a:lnTo>
                    <a:pt x="2462" y="1280"/>
                  </a:lnTo>
                  <a:lnTo>
                    <a:pt x="2464" y="1272"/>
                  </a:lnTo>
                  <a:lnTo>
                    <a:pt x="2460" y="1266"/>
                  </a:lnTo>
                  <a:lnTo>
                    <a:pt x="2450" y="1250"/>
                  </a:lnTo>
                  <a:lnTo>
                    <a:pt x="2448" y="1246"/>
                  </a:lnTo>
                  <a:lnTo>
                    <a:pt x="2446" y="1246"/>
                  </a:lnTo>
                  <a:lnTo>
                    <a:pt x="2446" y="1248"/>
                  </a:lnTo>
                  <a:lnTo>
                    <a:pt x="2444" y="1260"/>
                  </a:lnTo>
                  <a:lnTo>
                    <a:pt x="2438" y="12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3629" fontAlgn="auto">
                <a:spcBef>
                  <a:spcPts val="600"/>
                </a:spcBef>
                <a:spcAft>
                  <a:spcPts val="600"/>
                </a:spcAft>
                <a:defRPr/>
              </a:pPr>
              <a:endParaRPr lang="en-GB" sz="1500" kern="0">
                <a:solidFill>
                  <a:srgbClr val="FFFFFF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itchFamily="34" charset="0"/>
              </a:endParaRPr>
            </a:p>
          </p:txBody>
        </p:sp>
        <p:sp>
          <p:nvSpPr>
            <p:cNvPr id="8" name="Freeform 15"/>
            <p:cNvSpPr>
              <a:spLocks noEditPoints="1"/>
            </p:cNvSpPr>
            <p:nvPr/>
          </p:nvSpPr>
          <p:spPr bwMode="auto">
            <a:xfrm>
              <a:off x="56" y="1036"/>
              <a:ext cx="2211" cy="3018"/>
            </a:xfrm>
            <a:custGeom>
              <a:avLst/>
              <a:gdLst>
                <a:gd name="T0" fmla="*/ 1757 w 2211"/>
                <a:gd name="T1" fmla="*/ 431 h 3018"/>
                <a:gd name="T2" fmla="*/ 1780 w 2211"/>
                <a:gd name="T3" fmla="*/ 502 h 3018"/>
                <a:gd name="T4" fmla="*/ 1792 w 2211"/>
                <a:gd name="T5" fmla="*/ 608 h 3018"/>
                <a:gd name="T6" fmla="*/ 1954 w 2211"/>
                <a:gd name="T7" fmla="*/ 711 h 3018"/>
                <a:gd name="T8" fmla="*/ 2035 w 2211"/>
                <a:gd name="T9" fmla="*/ 540 h 3018"/>
                <a:gd name="T10" fmla="*/ 2203 w 2211"/>
                <a:gd name="T11" fmla="*/ 366 h 3018"/>
                <a:gd name="T12" fmla="*/ 2188 w 2211"/>
                <a:gd name="T13" fmla="*/ 325 h 3018"/>
                <a:gd name="T14" fmla="*/ 2153 w 2211"/>
                <a:gd name="T15" fmla="*/ 272 h 3018"/>
                <a:gd name="T16" fmla="*/ 2085 w 2211"/>
                <a:gd name="T17" fmla="*/ 202 h 3018"/>
                <a:gd name="T18" fmla="*/ 2002 w 2211"/>
                <a:gd name="T19" fmla="*/ 129 h 3018"/>
                <a:gd name="T20" fmla="*/ 1934 w 2211"/>
                <a:gd name="T21" fmla="*/ 108 h 3018"/>
                <a:gd name="T22" fmla="*/ 1737 w 2211"/>
                <a:gd name="T23" fmla="*/ 207 h 3018"/>
                <a:gd name="T24" fmla="*/ 1288 w 2211"/>
                <a:gd name="T25" fmla="*/ 159 h 3018"/>
                <a:gd name="T26" fmla="*/ 1303 w 2211"/>
                <a:gd name="T27" fmla="*/ 194 h 3018"/>
                <a:gd name="T28" fmla="*/ 1356 w 2211"/>
                <a:gd name="T29" fmla="*/ 207 h 3018"/>
                <a:gd name="T30" fmla="*/ 1364 w 2211"/>
                <a:gd name="T31" fmla="*/ 156 h 3018"/>
                <a:gd name="T32" fmla="*/ 1374 w 2211"/>
                <a:gd name="T33" fmla="*/ 66 h 3018"/>
                <a:gd name="T34" fmla="*/ 1361 w 2211"/>
                <a:gd name="T35" fmla="*/ 3 h 3018"/>
                <a:gd name="T36" fmla="*/ 1319 w 2211"/>
                <a:gd name="T37" fmla="*/ 13 h 3018"/>
                <a:gd name="T38" fmla="*/ 1266 w 2211"/>
                <a:gd name="T39" fmla="*/ 58 h 3018"/>
                <a:gd name="T40" fmla="*/ 1248 w 2211"/>
                <a:gd name="T41" fmla="*/ 81 h 3018"/>
                <a:gd name="T42" fmla="*/ 1253 w 2211"/>
                <a:gd name="T43" fmla="*/ 144 h 3018"/>
                <a:gd name="T44" fmla="*/ 1268 w 2211"/>
                <a:gd name="T45" fmla="*/ 227 h 3018"/>
                <a:gd name="T46" fmla="*/ 1379 w 2211"/>
                <a:gd name="T47" fmla="*/ 252 h 3018"/>
                <a:gd name="T48" fmla="*/ 1271 w 2211"/>
                <a:gd name="T49" fmla="*/ 217 h 3018"/>
                <a:gd name="T50" fmla="*/ 1172 w 2211"/>
                <a:gd name="T51" fmla="*/ 1629 h 3018"/>
                <a:gd name="T52" fmla="*/ 1677 w 2211"/>
                <a:gd name="T53" fmla="*/ 1170 h 3018"/>
                <a:gd name="T54" fmla="*/ 1500 w 2211"/>
                <a:gd name="T55" fmla="*/ 703 h 3018"/>
                <a:gd name="T56" fmla="*/ 1437 w 2211"/>
                <a:gd name="T57" fmla="*/ 376 h 3018"/>
                <a:gd name="T58" fmla="*/ 1520 w 2211"/>
                <a:gd name="T59" fmla="*/ 509 h 3018"/>
                <a:gd name="T60" fmla="*/ 1606 w 2211"/>
                <a:gd name="T61" fmla="*/ 540 h 3018"/>
                <a:gd name="T62" fmla="*/ 1674 w 2211"/>
                <a:gd name="T63" fmla="*/ 527 h 3018"/>
                <a:gd name="T64" fmla="*/ 1694 w 2211"/>
                <a:gd name="T65" fmla="*/ 502 h 3018"/>
                <a:gd name="T66" fmla="*/ 1659 w 2211"/>
                <a:gd name="T67" fmla="*/ 446 h 3018"/>
                <a:gd name="T68" fmla="*/ 1634 w 2211"/>
                <a:gd name="T69" fmla="*/ 388 h 3018"/>
                <a:gd name="T70" fmla="*/ 1553 w 2211"/>
                <a:gd name="T71" fmla="*/ 345 h 3018"/>
                <a:gd name="T72" fmla="*/ 1442 w 2211"/>
                <a:gd name="T73" fmla="*/ 300 h 3018"/>
                <a:gd name="T74" fmla="*/ 1341 w 2211"/>
                <a:gd name="T75" fmla="*/ 330 h 3018"/>
                <a:gd name="T76" fmla="*/ 1319 w 2211"/>
                <a:gd name="T77" fmla="*/ 386 h 3018"/>
                <a:gd name="T78" fmla="*/ 1182 w 2211"/>
                <a:gd name="T79" fmla="*/ 424 h 3018"/>
                <a:gd name="T80" fmla="*/ 1172 w 2211"/>
                <a:gd name="T81" fmla="*/ 308 h 3018"/>
                <a:gd name="T82" fmla="*/ 1112 w 2211"/>
                <a:gd name="T83" fmla="*/ 315 h 3018"/>
                <a:gd name="T84" fmla="*/ 1024 w 2211"/>
                <a:gd name="T85" fmla="*/ 333 h 3018"/>
                <a:gd name="T86" fmla="*/ 1034 w 2211"/>
                <a:gd name="T87" fmla="*/ 383 h 3018"/>
                <a:gd name="T88" fmla="*/ 1129 w 2211"/>
                <a:gd name="T89" fmla="*/ 429 h 3018"/>
                <a:gd name="T90" fmla="*/ 451 w 2211"/>
                <a:gd name="T91" fmla="*/ 378 h 3018"/>
                <a:gd name="T92" fmla="*/ 156 w 2211"/>
                <a:gd name="T93" fmla="*/ 840 h 3018"/>
                <a:gd name="T94" fmla="*/ 837 w 2211"/>
                <a:gd name="T95" fmla="*/ 1417 h 3018"/>
                <a:gd name="T96" fmla="*/ 1256 w 2211"/>
                <a:gd name="T97" fmla="*/ 1755 h 3018"/>
                <a:gd name="T98" fmla="*/ 1629 w 2211"/>
                <a:gd name="T99" fmla="*/ 1679 h 3018"/>
                <a:gd name="T100" fmla="*/ 1553 w 2211"/>
                <a:gd name="T101" fmla="*/ 1654 h 3018"/>
                <a:gd name="T102" fmla="*/ 1414 w 2211"/>
                <a:gd name="T103" fmla="*/ 1851 h 3018"/>
                <a:gd name="T104" fmla="*/ 1891 w 2211"/>
                <a:gd name="T105" fmla="*/ 1893 h 3018"/>
                <a:gd name="T106" fmla="*/ 1591 w 2211"/>
                <a:gd name="T107" fmla="*/ 1795 h 3018"/>
                <a:gd name="T108" fmla="*/ 1435 w 2211"/>
                <a:gd name="T109" fmla="*/ 2057 h 3018"/>
                <a:gd name="T110" fmla="*/ 1629 w 2211"/>
                <a:gd name="T111" fmla="*/ 2524 h 3018"/>
                <a:gd name="T112" fmla="*/ 1740 w 2211"/>
                <a:gd name="T113" fmla="*/ 2741 h 3018"/>
                <a:gd name="T114" fmla="*/ 2110 w 2211"/>
                <a:gd name="T115" fmla="*/ 2342 h 3018"/>
                <a:gd name="T116" fmla="*/ 1472 w 2211"/>
                <a:gd name="T117" fmla="*/ 562 h 3018"/>
                <a:gd name="T118" fmla="*/ 1394 w 2211"/>
                <a:gd name="T119" fmla="*/ 577 h 3018"/>
                <a:gd name="T120" fmla="*/ 978 w 2211"/>
                <a:gd name="T121" fmla="*/ 338 h 3018"/>
                <a:gd name="T122" fmla="*/ 1039 w 2211"/>
                <a:gd name="T123" fmla="*/ 250 h 301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211" h="3018">
                  <a:moveTo>
                    <a:pt x="1636" y="295"/>
                  </a:moveTo>
                  <a:lnTo>
                    <a:pt x="1639" y="300"/>
                  </a:lnTo>
                  <a:lnTo>
                    <a:pt x="1639" y="303"/>
                  </a:lnTo>
                  <a:lnTo>
                    <a:pt x="1639" y="308"/>
                  </a:lnTo>
                  <a:lnTo>
                    <a:pt x="1636" y="310"/>
                  </a:lnTo>
                  <a:lnTo>
                    <a:pt x="1636" y="313"/>
                  </a:lnTo>
                  <a:lnTo>
                    <a:pt x="1634" y="315"/>
                  </a:lnTo>
                  <a:lnTo>
                    <a:pt x="1636" y="320"/>
                  </a:lnTo>
                  <a:lnTo>
                    <a:pt x="1636" y="323"/>
                  </a:lnTo>
                  <a:lnTo>
                    <a:pt x="1641" y="328"/>
                  </a:lnTo>
                  <a:lnTo>
                    <a:pt x="1644" y="333"/>
                  </a:lnTo>
                  <a:lnTo>
                    <a:pt x="1649" y="335"/>
                  </a:lnTo>
                  <a:lnTo>
                    <a:pt x="1651" y="338"/>
                  </a:lnTo>
                  <a:lnTo>
                    <a:pt x="1656" y="340"/>
                  </a:lnTo>
                  <a:lnTo>
                    <a:pt x="1664" y="340"/>
                  </a:lnTo>
                  <a:lnTo>
                    <a:pt x="1669" y="340"/>
                  </a:lnTo>
                  <a:lnTo>
                    <a:pt x="1679" y="340"/>
                  </a:lnTo>
                  <a:lnTo>
                    <a:pt x="1687" y="338"/>
                  </a:lnTo>
                  <a:lnTo>
                    <a:pt x="1697" y="338"/>
                  </a:lnTo>
                  <a:lnTo>
                    <a:pt x="1704" y="338"/>
                  </a:lnTo>
                  <a:lnTo>
                    <a:pt x="1712" y="338"/>
                  </a:lnTo>
                  <a:lnTo>
                    <a:pt x="1719" y="340"/>
                  </a:lnTo>
                  <a:lnTo>
                    <a:pt x="1724" y="343"/>
                  </a:lnTo>
                  <a:lnTo>
                    <a:pt x="1729" y="348"/>
                  </a:lnTo>
                  <a:lnTo>
                    <a:pt x="1732" y="356"/>
                  </a:lnTo>
                  <a:lnTo>
                    <a:pt x="1737" y="363"/>
                  </a:lnTo>
                  <a:lnTo>
                    <a:pt x="1740" y="368"/>
                  </a:lnTo>
                  <a:lnTo>
                    <a:pt x="1745" y="373"/>
                  </a:lnTo>
                  <a:lnTo>
                    <a:pt x="1750" y="378"/>
                  </a:lnTo>
                  <a:lnTo>
                    <a:pt x="1752" y="386"/>
                  </a:lnTo>
                  <a:lnTo>
                    <a:pt x="1757" y="391"/>
                  </a:lnTo>
                  <a:lnTo>
                    <a:pt x="1760" y="401"/>
                  </a:lnTo>
                  <a:lnTo>
                    <a:pt x="1760" y="411"/>
                  </a:lnTo>
                  <a:lnTo>
                    <a:pt x="1760" y="424"/>
                  </a:lnTo>
                  <a:lnTo>
                    <a:pt x="1757" y="431"/>
                  </a:lnTo>
                  <a:lnTo>
                    <a:pt x="1757" y="439"/>
                  </a:lnTo>
                  <a:lnTo>
                    <a:pt x="1757" y="444"/>
                  </a:lnTo>
                  <a:lnTo>
                    <a:pt x="1757" y="449"/>
                  </a:lnTo>
                  <a:lnTo>
                    <a:pt x="1757" y="451"/>
                  </a:lnTo>
                  <a:lnTo>
                    <a:pt x="1760" y="451"/>
                  </a:lnTo>
                  <a:lnTo>
                    <a:pt x="1765" y="454"/>
                  </a:lnTo>
                  <a:lnTo>
                    <a:pt x="1770" y="454"/>
                  </a:lnTo>
                  <a:lnTo>
                    <a:pt x="1775" y="454"/>
                  </a:lnTo>
                  <a:lnTo>
                    <a:pt x="1777" y="456"/>
                  </a:lnTo>
                  <a:lnTo>
                    <a:pt x="1782" y="456"/>
                  </a:lnTo>
                  <a:lnTo>
                    <a:pt x="1782" y="459"/>
                  </a:lnTo>
                  <a:lnTo>
                    <a:pt x="1782" y="461"/>
                  </a:lnTo>
                  <a:lnTo>
                    <a:pt x="1780" y="464"/>
                  </a:lnTo>
                  <a:lnTo>
                    <a:pt x="1772" y="464"/>
                  </a:lnTo>
                  <a:lnTo>
                    <a:pt x="1767" y="466"/>
                  </a:lnTo>
                  <a:lnTo>
                    <a:pt x="1765" y="469"/>
                  </a:lnTo>
                  <a:lnTo>
                    <a:pt x="1765" y="471"/>
                  </a:lnTo>
                  <a:lnTo>
                    <a:pt x="1767" y="471"/>
                  </a:lnTo>
                  <a:lnTo>
                    <a:pt x="1770" y="474"/>
                  </a:lnTo>
                  <a:lnTo>
                    <a:pt x="1775" y="477"/>
                  </a:lnTo>
                  <a:lnTo>
                    <a:pt x="1777" y="477"/>
                  </a:lnTo>
                  <a:lnTo>
                    <a:pt x="1775" y="477"/>
                  </a:lnTo>
                  <a:lnTo>
                    <a:pt x="1770" y="477"/>
                  </a:lnTo>
                  <a:lnTo>
                    <a:pt x="1765" y="479"/>
                  </a:lnTo>
                  <a:lnTo>
                    <a:pt x="1762" y="482"/>
                  </a:lnTo>
                  <a:lnTo>
                    <a:pt x="1757" y="484"/>
                  </a:lnTo>
                  <a:lnTo>
                    <a:pt x="1755" y="487"/>
                  </a:lnTo>
                  <a:lnTo>
                    <a:pt x="1755" y="489"/>
                  </a:lnTo>
                  <a:lnTo>
                    <a:pt x="1757" y="494"/>
                  </a:lnTo>
                  <a:lnTo>
                    <a:pt x="1762" y="497"/>
                  </a:lnTo>
                  <a:lnTo>
                    <a:pt x="1767" y="499"/>
                  </a:lnTo>
                  <a:lnTo>
                    <a:pt x="1772" y="502"/>
                  </a:lnTo>
                  <a:lnTo>
                    <a:pt x="1780" y="502"/>
                  </a:lnTo>
                  <a:lnTo>
                    <a:pt x="1785" y="502"/>
                  </a:lnTo>
                  <a:lnTo>
                    <a:pt x="1790" y="499"/>
                  </a:lnTo>
                  <a:lnTo>
                    <a:pt x="1792" y="497"/>
                  </a:lnTo>
                  <a:lnTo>
                    <a:pt x="1795" y="494"/>
                  </a:lnTo>
                  <a:lnTo>
                    <a:pt x="1798" y="492"/>
                  </a:lnTo>
                  <a:lnTo>
                    <a:pt x="1800" y="489"/>
                  </a:lnTo>
                  <a:lnTo>
                    <a:pt x="1800" y="487"/>
                  </a:lnTo>
                  <a:lnTo>
                    <a:pt x="1803" y="484"/>
                  </a:lnTo>
                  <a:lnTo>
                    <a:pt x="1805" y="484"/>
                  </a:lnTo>
                  <a:lnTo>
                    <a:pt x="1808" y="484"/>
                  </a:lnTo>
                  <a:lnTo>
                    <a:pt x="1810" y="482"/>
                  </a:lnTo>
                  <a:lnTo>
                    <a:pt x="1815" y="487"/>
                  </a:lnTo>
                  <a:lnTo>
                    <a:pt x="1815" y="494"/>
                  </a:lnTo>
                  <a:lnTo>
                    <a:pt x="1815" y="504"/>
                  </a:lnTo>
                  <a:lnTo>
                    <a:pt x="1813" y="512"/>
                  </a:lnTo>
                  <a:lnTo>
                    <a:pt x="1810" y="514"/>
                  </a:lnTo>
                  <a:lnTo>
                    <a:pt x="1805" y="514"/>
                  </a:lnTo>
                  <a:lnTo>
                    <a:pt x="1803" y="517"/>
                  </a:lnTo>
                  <a:lnTo>
                    <a:pt x="1798" y="519"/>
                  </a:lnTo>
                  <a:lnTo>
                    <a:pt x="1792" y="522"/>
                  </a:lnTo>
                  <a:lnTo>
                    <a:pt x="1787" y="527"/>
                  </a:lnTo>
                  <a:lnTo>
                    <a:pt x="1785" y="529"/>
                  </a:lnTo>
                  <a:lnTo>
                    <a:pt x="1780" y="532"/>
                  </a:lnTo>
                  <a:lnTo>
                    <a:pt x="1777" y="537"/>
                  </a:lnTo>
                  <a:lnTo>
                    <a:pt x="1777" y="545"/>
                  </a:lnTo>
                  <a:lnTo>
                    <a:pt x="1775" y="555"/>
                  </a:lnTo>
                  <a:lnTo>
                    <a:pt x="1772" y="565"/>
                  </a:lnTo>
                  <a:lnTo>
                    <a:pt x="1772" y="572"/>
                  </a:lnTo>
                  <a:lnTo>
                    <a:pt x="1772" y="582"/>
                  </a:lnTo>
                  <a:lnTo>
                    <a:pt x="1775" y="587"/>
                  </a:lnTo>
                  <a:lnTo>
                    <a:pt x="1775" y="593"/>
                  </a:lnTo>
                  <a:lnTo>
                    <a:pt x="1777" y="598"/>
                  </a:lnTo>
                  <a:lnTo>
                    <a:pt x="1782" y="600"/>
                  </a:lnTo>
                  <a:lnTo>
                    <a:pt x="1787" y="605"/>
                  </a:lnTo>
                  <a:lnTo>
                    <a:pt x="1792" y="608"/>
                  </a:lnTo>
                  <a:lnTo>
                    <a:pt x="1795" y="613"/>
                  </a:lnTo>
                  <a:lnTo>
                    <a:pt x="1800" y="618"/>
                  </a:lnTo>
                  <a:lnTo>
                    <a:pt x="1803" y="625"/>
                  </a:lnTo>
                  <a:lnTo>
                    <a:pt x="1803" y="630"/>
                  </a:lnTo>
                  <a:lnTo>
                    <a:pt x="1803" y="638"/>
                  </a:lnTo>
                  <a:lnTo>
                    <a:pt x="1805" y="643"/>
                  </a:lnTo>
                  <a:lnTo>
                    <a:pt x="1810" y="648"/>
                  </a:lnTo>
                  <a:lnTo>
                    <a:pt x="1815" y="653"/>
                  </a:lnTo>
                  <a:lnTo>
                    <a:pt x="1820" y="658"/>
                  </a:lnTo>
                  <a:lnTo>
                    <a:pt x="1825" y="661"/>
                  </a:lnTo>
                  <a:lnTo>
                    <a:pt x="1833" y="666"/>
                  </a:lnTo>
                  <a:lnTo>
                    <a:pt x="1838" y="671"/>
                  </a:lnTo>
                  <a:lnTo>
                    <a:pt x="1843" y="673"/>
                  </a:lnTo>
                  <a:lnTo>
                    <a:pt x="1848" y="678"/>
                  </a:lnTo>
                  <a:lnTo>
                    <a:pt x="1856" y="683"/>
                  </a:lnTo>
                  <a:lnTo>
                    <a:pt x="1863" y="691"/>
                  </a:lnTo>
                  <a:lnTo>
                    <a:pt x="1871" y="693"/>
                  </a:lnTo>
                  <a:lnTo>
                    <a:pt x="1881" y="698"/>
                  </a:lnTo>
                  <a:lnTo>
                    <a:pt x="1888" y="698"/>
                  </a:lnTo>
                  <a:lnTo>
                    <a:pt x="1896" y="698"/>
                  </a:lnTo>
                  <a:lnTo>
                    <a:pt x="1903" y="696"/>
                  </a:lnTo>
                  <a:lnTo>
                    <a:pt x="1908" y="696"/>
                  </a:lnTo>
                  <a:lnTo>
                    <a:pt x="1914" y="696"/>
                  </a:lnTo>
                  <a:lnTo>
                    <a:pt x="1919" y="696"/>
                  </a:lnTo>
                  <a:lnTo>
                    <a:pt x="1924" y="698"/>
                  </a:lnTo>
                  <a:lnTo>
                    <a:pt x="1926" y="701"/>
                  </a:lnTo>
                  <a:lnTo>
                    <a:pt x="1929" y="703"/>
                  </a:lnTo>
                  <a:lnTo>
                    <a:pt x="1931" y="706"/>
                  </a:lnTo>
                  <a:lnTo>
                    <a:pt x="1931" y="708"/>
                  </a:lnTo>
                  <a:lnTo>
                    <a:pt x="1934" y="708"/>
                  </a:lnTo>
                  <a:lnTo>
                    <a:pt x="1936" y="711"/>
                  </a:lnTo>
                  <a:lnTo>
                    <a:pt x="1939" y="711"/>
                  </a:lnTo>
                  <a:lnTo>
                    <a:pt x="1944" y="711"/>
                  </a:lnTo>
                  <a:lnTo>
                    <a:pt x="1949" y="711"/>
                  </a:lnTo>
                  <a:lnTo>
                    <a:pt x="1954" y="711"/>
                  </a:lnTo>
                  <a:lnTo>
                    <a:pt x="1956" y="711"/>
                  </a:lnTo>
                  <a:lnTo>
                    <a:pt x="1964" y="708"/>
                  </a:lnTo>
                  <a:lnTo>
                    <a:pt x="1966" y="708"/>
                  </a:lnTo>
                  <a:lnTo>
                    <a:pt x="1971" y="706"/>
                  </a:lnTo>
                  <a:lnTo>
                    <a:pt x="1977" y="703"/>
                  </a:lnTo>
                  <a:lnTo>
                    <a:pt x="1979" y="701"/>
                  </a:lnTo>
                  <a:lnTo>
                    <a:pt x="1982" y="698"/>
                  </a:lnTo>
                  <a:lnTo>
                    <a:pt x="1984" y="693"/>
                  </a:lnTo>
                  <a:lnTo>
                    <a:pt x="1984" y="691"/>
                  </a:lnTo>
                  <a:lnTo>
                    <a:pt x="1984" y="681"/>
                  </a:lnTo>
                  <a:lnTo>
                    <a:pt x="1984" y="673"/>
                  </a:lnTo>
                  <a:lnTo>
                    <a:pt x="1984" y="668"/>
                  </a:lnTo>
                  <a:lnTo>
                    <a:pt x="1984" y="666"/>
                  </a:lnTo>
                  <a:lnTo>
                    <a:pt x="1984" y="661"/>
                  </a:lnTo>
                  <a:lnTo>
                    <a:pt x="1987" y="658"/>
                  </a:lnTo>
                  <a:lnTo>
                    <a:pt x="1989" y="656"/>
                  </a:lnTo>
                  <a:lnTo>
                    <a:pt x="1992" y="653"/>
                  </a:lnTo>
                  <a:lnTo>
                    <a:pt x="1994" y="648"/>
                  </a:lnTo>
                  <a:lnTo>
                    <a:pt x="1992" y="640"/>
                  </a:lnTo>
                  <a:lnTo>
                    <a:pt x="1989" y="633"/>
                  </a:lnTo>
                  <a:lnTo>
                    <a:pt x="1989" y="628"/>
                  </a:lnTo>
                  <a:lnTo>
                    <a:pt x="1992" y="625"/>
                  </a:lnTo>
                  <a:lnTo>
                    <a:pt x="1994" y="620"/>
                  </a:lnTo>
                  <a:lnTo>
                    <a:pt x="1999" y="615"/>
                  </a:lnTo>
                  <a:lnTo>
                    <a:pt x="2004" y="608"/>
                  </a:lnTo>
                  <a:lnTo>
                    <a:pt x="2007" y="600"/>
                  </a:lnTo>
                  <a:lnTo>
                    <a:pt x="2009" y="593"/>
                  </a:lnTo>
                  <a:lnTo>
                    <a:pt x="2012" y="585"/>
                  </a:lnTo>
                  <a:lnTo>
                    <a:pt x="2009" y="580"/>
                  </a:lnTo>
                  <a:lnTo>
                    <a:pt x="2009" y="572"/>
                  </a:lnTo>
                  <a:lnTo>
                    <a:pt x="2012" y="565"/>
                  </a:lnTo>
                  <a:lnTo>
                    <a:pt x="2014" y="560"/>
                  </a:lnTo>
                  <a:lnTo>
                    <a:pt x="2022" y="552"/>
                  </a:lnTo>
                  <a:lnTo>
                    <a:pt x="2027" y="545"/>
                  </a:lnTo>
                  <a:lnTo>
                    <a:pt x="2035" y="540"/>
                  </a:lnTo>
                  <a:lnTo>
                    <a:pt x="2042" y="535"/>
                  </a:lnTo>
                  <a:lnTo>
                    <a:pt x="2047" y="532"/>
                  </a:lnTo>
                  <a:lnTo>
                    <a:pt x="2052" y="529"/>
                  </a:lnTo>
                  <a:lnTo>
                    <a:pt x="2057" y="527"/>
                  </a:lnTo>
                  <a:lnTo>
                    <a:pt x="2065" y="524"/>
                  </a:lnTo>
                  <a:lnTo>
                    <a:pt x="2072" y="517"/>
                  </a:lnTo>
                  <a:lnTo>
                    <a:pt x="2080" y="512"/>
                  </a:lnTo>
                  <a:lnTo>
                    <a:pt x="2087" y="502"/>
                  </a:lnTo>
                  <a:lnTo>
                    <a:pt x="2093" y="494"/>
                  </a:lnTo>
                  <a:lnTo>
                    <a:pt x="2098" y="484"/>
                  </a:lnTo>
                  <a:lnTo>
                    <a:pt x="2100" y="474"/>
                  </a:lnTo>
                  <a:lnTo>
                    <a:pt x="2105" y="466"/>
                  </a:lnTo>
                  <a:lnTo>
                    <a:pt x="2108" y="461"/>
                  </a:lnTo>
                  <a:lnTo>
                    <a:pt x="2108" y="456"/>
                  </a:lnTo>
                  <a:lnTo>
                    <a:pt x="2113" y="454"/>
                  </a:lnTo>
                  <a:lnTo>
                    <a:pt x="2118" y="451"/>
                  </a:lnTo>
                  <a:lnTo>
                    <a:pt x="2123" y="449"/>
                  </a:lnTo>
                  <a:lnTo>
                    <a:pt x="2125" y="446"/>
                  </a:lnTo>
                  <a:lnTo>
                    <a:pt x="2130" y="444"/>
                  </a:lnTo>
                  <a:lnTo>
                    <a:pt x="2135" y="439"/>
                  </a:lnTo>
                  <a:lnTo>
                    <a:pt x="2140" y="434"/>
                  </a:lnTo>
                  <a:lnTo>
                    <a:pt x="2148" y="429"/>
                  </a:lnTo>
                  <a:lnTo>
                    <a:pt x="2156" y="424"/>
                  </a:lnTo>
                  <a:lnTo>
                    <a:pt x="2163" y="416"/>
                  </a:lnTo>
                  <a:lnTo>
                    <a:pt x="2171" y="411"/>
                  </a:lnTo>
                  <a:lnTo>
                    <a:pt x="2176" y="403"/>
                  </a:lnTo>
                  <a:lnTo>
                    <a:pt x="2183" y="396"/>
                  </a:lnTo>
                  <a:lnTo>
                    <a:pt x="2191" y="391"/>
                  </a:lnTo>
                  <a:lnTo>
                    <a:pt x="2196" y="386"/>
                  </a:lnTo>
                  <a:lnTo>
                    <a:pt x="2198" y="378"/>
                  </a:lnTo>
                  <a:lnTo>
                    <a:pt x="2203" y="376"/>
                  </a:lnTo>
                  <a:lnTo>
                    <a:pt x="2203" y="371"/>
                  </a:lnTo>
                  <a:lnTo>
                    <a:pt x="2206" y="368"/>
                  </a:lnTo>
                  <a:lnTo>
                    <a:pt x="2203" y="366"/>
                  </a:lnTo>
                  <a:lnTo>
                    <a:pt x="2196" y="363"/>
                  </a:lnTo>
                  <a:lnTo>
                    <a:pt x="2188" y="363"/>
                  </a:lnTo>
                  <a:lnTo>
                    <a:pt x="2178" y="366"/>
                  </a:lnTo>
                  <a:lnTo>
                    <a:pt x="2168" y="368"/>
                  </a:lnTo>
                  <a:lnTo>
                    <a:pt x="2161" y="371"/>
                  </a:lnTo>
                  <a:lnTo>
                    <a:pt x="2150" y="376"/>
                  </a:lnTo>
                  <a:lnTo>
                    <a:pt x="2143" y="381"/>
                  </a:lnTo>
                  <a:lnTo>
                    <a:pt x="2140" y="383"/>
                  </a:lnTo>
                  <a:lnTo>
                    <a:pt x="2140" y="381"/>
                  </a:lnTo>
                  <a:lnTo>
                    <a:pt x="2143" y="378"/>
                  </a:lnTo>
                  <a:lnTo>
                    <a:pt x="2145" y="376"/>
                  </a:lnTo>
                  <a:lnTo>
                    <a:pt x="2145" y="371"/>
                  </a:lnTo>
                  <a:lnTo>
                    <a:pt x="2143" y="366"/>
                  </a:lnTo>
                  <a:lnTo>
                    <a:pt x="2138" y="366"/>
                  </a:lnTo>
                  <a:lnTo>
                    <a:pt x="2128" y="366"/>
                  </a:lnTo>
                  <a:lnTo>
                    <a:pt x="2125" y="368"/>
                  </a:lnTo>
                  <a:lnTo>
                    <a:pt x="2125" y="366"/>
                  </a:lnTo>
                  <a:lnTo>
                    <a:pt x="2130" y="363"/>
                  </a:lnTo>
                  <a:lnTo>
                    <a:pt x="2140" y="358"/>
                  </a:lnTo>
                  <a:lnTo>
                    <a:pt x="2150" y="356"/>
                  </a:lnTo>
                  <a:lnTo>
                    <a:pt x="2158" y="353"/>
                  </a:lnTo>
                  <a:lnTo>
                    <a:pt x="2166" y="350"/>
                  </a:lnTo>
                  <a:lnTo>
                    <a:pt x="2171" y="353"/>
                  </a:lnTo>
                  <a:lnTo>
                    <a:pt x="2173" y="353"/>
                  </a:lnTo>
                  <a:lnTo>
                    <a:pt x="2178" y="356"/>
                  </a:lnTo>
                  <a:lnTo>
                    <a:pt x="2183" y="353"/>
                  </a:lnTo>
                  <a:lnTo>
                    <a:pt x="2188" y="353"/>
                  </a:lnTo>
                  <a:lnTo>
                    <a:pt x="2193" y="350"/>
                  </a:lnTo>
                  <a:lnTo>
                    <a:pt x="2198" y="345"/>
                  </a:lnTo>
                  <a:lnTo>
                    <a:pt x="2201" y="343"/>
                  </a:lnTo>
                  <a:lnTo>
                    <a:pt x="2201" y="338"/>
                  </a:lnTo>
                  <a:lnTo>
                    <a:pt x="2198" y="333"/>
                  </a:lnTo>
                  <a:lnTo>
                    <a:pt x="2196" y="330"/>
                  </a:lnTo>
                  <a:lnTo>
                    <a:pt x="2193" y="328"/>
                  </a:lnTo>
                  <a:lnTo>
                    <a:pt x="2188" y="325"/>
                  </a:lnTo>
                  <a:lnTo>
                    <a:pt x="2183" y="325"/>
                  </a:lnTo>
                  <a:lnTo>
                    <a:pt x="2176" y="323"/>
                  </a:lnTo>
                  <a:lnTo>
                    <a:pt x="2168" y="323"/>
                  </a:lnTo>
                  <a:lnTo>
                    <a:pt x="2161" y="323"/>
                  </a:lnTo>
                  <a:lnTo>
                    <a:pt x="2153" y="323"/>
                  </a:lnTo>
                  <a:lnTo>
                    <a:pt x="2145" y="323"/>
                  </a:lnTo>
                  <a:lnTo>
                    <a:pt x="2140" y="323"/>
                  </a:lnTo>
                  <a:lnTo>
                    <a:pt x="2138" y="325"/>
                  </a:lnTo>
                  <a:lnTo>
                    <a:pt x="2135" y="325"/>
                  </a:lnTo>
                  <a:lnTo>
                    <a:pt x="2135" y="323"/>
                  </a:lnTo>
                  <a:lnTo>
                    <a:pt x="2138" y="320"/>
                  </a:lnTo>
                  <a:lnTo>
                    <a:pt x="2143" y="318"/>
                  </a:lnTo>
                  <a:lnTo>
                    <a:pt x="2148" y="318"/>
                  </a:lnTo>
                  <a:lnTo>
                    <a:pt x="2153" y="318"/>
                  </a:lnTo>
                  <a:lnTo>
                    <a:pt x="2158" y="318"/>
                  </a:lnTo>
                  <a:lnTo>
                    <a:pt x="2161" y="315"/>
                  </a:lnTo>
                  <a:lnTo>
                    <a:pt x="2161" y="313"/>
                  </a:lnTo>
                  <a:lnTo>
                    <a:pt x="2156" y="310"/>
                  </a:lnTo>
                  <a:lnTo>
                    <a:pt x="2150" y="308"/>
                  </a:lnTo>
                  <a:lnTo>
                    <a:pt x="2145" y="305"/>
                  </a:lnTo>
                  <a:lnTo>
                    <a:pt x="2140" y="303"/>
                  </a:lnTo>
                  <a:lnTo>
                    <a:pt x="2135" y="303"/>
                  </a:lnTo>
                  <a:lnTo>
                    <a:pt x="2133" y="300"/>
                  </a:lnTo>
                  <a:lnTo>
                    <a:pt x="2133" y="298"/>
                  </a:lnTo>
                  <a:lnTo>
                    <a:pt x="2138" y="295"/>
                  </a:lnTo>
                  <a:lnTo>
                    <a:pt x="2143" y="292"/>
                  </a:lnTo>
                  <a:lnTo>
                    <a:pt x="2148" y="290"/>
                  </a:lnTo>
                  <a:lnTo>
                    <a:pt x="2150" y="285"/>
                  </a:lnTo>
                  <a:lnTo>
                    <a:pt x="2153" y="282"/>
                  </a:lnTo>
                  <a:lnTo>
                    <a:pt x="2156" y="277"/>
                  </a:lnTo>
                  <a:lnTo>
                    <a:pt x="2156" y="275"/>
                  </a:lnTo>
                  <a:lnTo>
                    <a:pt x="2153" y="272"/>
                  </a:lnTo>
                  <a:lnTo>
                    <a:pt x="2153" y="270"/>
                  </a:lnTo>
                  <a:lnTo>
                    <a:pt x="2150" y="267"/>
                  </a:lnTo>
                  <a:lnTo>
                    <a:pt x="2150" y="265"/>
                  </a:lnTo>
                  <a:lnTo>
                    <a:pt x="2150" y="260"/>
                  </a:lnTo>
                  <a:lnTo>
                    <a:pt x="2153" y="257"/>
                  </a:lnTo>
                  <a:lnTo>
                    <a:pt x="2153" y="255"/>
                  </a:lnTo>
                  <a:lnTo>
                    <a:pt x="2153" y="252"/>
                  </a:lnTo>
                  <a:lnTo>
                    <a:pt x="2150" y="250"/>
                  </a:lnTo>
                  <a:lnTo>
                    <a:pt x="2148" y="250"/>
                  </a:lnTo>
                  <a:lnTo>
                    <a:pt x="2143" y="247"/>
                  </a:lnTo>
                  <a:lnTo>
                    <a:pt x="2140" y="245"/>
                  </a:lnTo>
                  <a:lnTo>
                    <a:pt x="2140" y="242"/>
                  </a:lnTo>
                  <a:lnTo>
                    <a:pt x="2140" y="240"/>
                  </a:lnTo>
                  <a:lnTo>
                    <a:pt x="2140" y="237"/>
                  </a:lnTo>
                  <a:lnTo>
                    <a:pt x="2138" y="234"/>
                  </a:lnTo>
                  <a:lnTo>
                    <a:pt x="2133" y="234"/>
                  </a:lnTo>
                  <a:lnTo>
                    <a:pt x="2128" y="232"/>
                  </a:lnTo>
                  <a:lnTo>
                    <a:pt x="2120" y="232"/>
                  </a:lnTo>
                  <a:lnTo>
                    <a:pt x="2113" y="229"/>
                  </a:lnTo>
                  <a:lnTo>
                    <a:pt x="2105" y="229"/>
                  </a:lnTo>
                  <a:lnTo>
                    <a:pt x="2100" y="227"/>
                  </a:lnTo>
                  <a:lnTo>
                    <a:pt x="2095" y="224"/>
                  </a:lnTo>
                  <a:lnTo>
                    <a:pt x="2095" y="219"/>
                  </a:lnTo>
                  <a:lnTo>
                    <a:pt x="2100" y="217"/>
                  </a:lnTo>
                  <a:lnTo>
                    <a:pt x="2105" y="212"/>
                  </a:lnTo>
                  <a:lnTo>
                    <a:pt x="2108" y="207"/>
                  </a:lnTo>
                  <a:lnTo>
                    <a:pt x="2110" y="204"/>
                  </a:lnTo>
                  <a:lnTo>
                    <a:pt x="2108" y="202"/>
                  </a:lnTo>
                  <a:lnTo>
                    <a:pt x="2105" y="202"/>
                  </a:lnTo>
                  <a:lnTo>
                    <a:pt x="2103" y="199"/>
                  </a:lnTo>
                  <a:lnTo>
                    <a:pt x="2098" y="202"/>
                  </a:lnTo>
                  <a:lnTo>
                    <a:pt x="2093" y="202"/>
                  </a:lnTo>
                  <a:lnTo>
                    <a:pt x="2087" y="202"/>
                  </a:lnTo>
                  <a:lnTo>
                    <a:pt x="2085" y="202"/>
                  </a:lnTo>
                  <a:lnTo>
                    <a:pt x="2082" y="199"/>
                  </a:lnTo>
                  <a:lnTo>
                    <a:pt x="2082" y="197"/>
                  </a:lnTo>
                  <a:lnTo>
                    <a:pt x="2080" y="197"/>
                  </a:lnTo>
                  <a:lnTo>
                    <a:pt x="2077" y="194"/>
                  </a:lnTo>
                  <a:lnTo>
                    <a:pt x="2075" y="194"/>
                  </a:lnTo>
                  <a:lnTo>
                    <a:pt x="2070" y="194"/>
                  </a:lnTo>
                  <a:lnTo>
                    <a:pt x="2062" y="194"/>
                  </a:lnTo>
                  <a:lnTo>
                    <a:pt x="2055" y="184"/>
                  </a:lnTo>
                  <a:lnTo>
                    <a:pt x="2052" y="174"/>
                  </a:lnTo>
                  <a:lnTo>
                    <a:pt x="2050" y="161"/>
                  </a:lnTo>
                  <a:lnTo>
                    <a:pt x="2050" y="154"/>
                  </a:lnTo>
                  <a:lnTo>
                    <a:pt x="2050" y="146"/>
                  </a:lnTo>
                  <a:lnTo>
                    <a:pt x="2050" y="141"/>
                  </a:lnTo>
                  <a:lnTo>
                    <a:pt x="2047" y="134"/>
                  </a:lnTo>
                  <a:lnTo>
                    <a:pt x="2045" y="129"/>
                  </a:lnTo>
                  <a:lnTo>
                    <a:pt x="2045" y="121"/>
                  </a:lnTo>
                  <a:lnTo>
                    <a:pt x="2047" y="111"/>
                  </a:lnTo>
                  <a:lnTo>
                    <a:pt x="2047" y="103"/>
                  </a:lnTo>
                  <a:lnTo>
                    <a:pt x="2047" y="101"/>
                  </a:lnTo>
                  <a:lnTo>
                    <a:pt x="2045" y="98"/>
                  </a:lnTo>
                  <a:lnTo>
                    <a:pt x="2042" y="98"/>
                  </a:lnTo>
                  <a:lnTo>
                    <a:pt x="2040" y="96"/>
                  </a:lnTo>
                  <a:lnTo>
                    <a:pt x="2035" y="96"/>
                  </a:lnTo>
                  <a:lnTo>
                    <a:pt x="2032" y="98"/>
                  </a:lnTo>
                  <a:lnTo>
                    <a:pt x="2029" y="98"/>
                  </a:lnTo>
                  <a:lnTo>
                    <a:pt x="2027" y="98"/>
                  </a:lnTo>
                  <a:lnTo>
                    <a:pt x="2022" y="101"/>
                  </a:lnTo>
                  <a:lnTo>
                    <a:pt x="2017" y="103"/>
                  </a:lnTo>
                  <a:lnTo>
                    <a:pt x="2014" y="106"/>
                  </a:lnTo>
                  <a:lnTo>
                    <a:pt x="2012" y="111"/>
                  </a:lnTo>
                  <a:lnTo>
                    <a:pt x="2009" y="113"/>
                  </a:lnTo>
                  <a:lnTo>
                    <a:pt x="2007" y="116"/>
                  </a:lnTo>
                  <a:lnTo>
                    <a:pt x="2004" y="121"/>
                  </a:lnTo>
                  <a:lnTo>
                    <a:pt x="2004" y="124"/>
                  </a:lnTo>
                  <a:lnTo>
                    <a:pt x="2002" y="129"/>
                  </a:lnTo>
                  <a:lnTo>
                    <a:pt x="1999" y="131"/>
                  </a:lnTo>
                  <a:lnTo>
                    <a:pt x="1997" y="131"/>
                  </a:lnTo>
                  <a:lnTo>
                    <a:pt x="1994" y="131"/>
                  </a:lnTo>
                  <a:lnTo>
                    <a:pt x="1992" y="134"/>
                  </a:lnTo>
                  <a:lnTo>
                    <a:pt x="1992" y="131"/>
                  </a:lnTo>
                  <a:lnTo>
                    <a:pt x="1989" y="131"/>
                  </a:lnTo>
                  <a:lnTo>
                    <a:pt x="1987" y="129"/>
                  </a:lnTo>
                  <a:lnTo>
                    <a:pt x="1984" y="126"/>
                  </a:lnTo>
                  <a:lnTo>
                    <a:pt x="1982" y="126"/>
                  </a:lnTo>
                  <a:lnTo>
                    <a:pt x="1979" y="126"/>
                  </a:lnTo>
                  <a:lnTo>
                    <a:pt x="1977" y="129"/>
                  </a:lnTo>
                  <a:lnTo>
                    <a:pt x="1974" y="131"/>
                  </a:lnTo>
                  <a:lnTo>
                    <a:pt x="1971" y="134"/>
                  </a:lnTo>
                  <a:lnTo>
                    <a:pt x="1969" y="136"/>
                  </a:lnTo>
                  <a:lnTo>
                    <a:pt x="1964" y="141"/>
                  </a:lnTo>
                  <a:lnTo>
                    <a:pt x="1964" y="139"/>
                  </a:lnTo>
                  <a:lnTo>
                    <a:pt x="1964" y="136"/>
                  </a:lnTo>
                  <a:lnTo>
                    <a:pt x="1964" y="134"/>
                  </a:lnTo>
                  <a:lnTo>
                    <a:pt x="1961" y="131"/>
                  </a:lnTo>
                  <a:lnTo>
                    <a:pt x="1954" y="131"/>
                  </a:lnTo>
                  <a:lnTo>
                    <a:pt x="1946" y="134"/>
                  </a:lnTo>
                  <a:lnTo>
                    <a:pt x="1946" y="131"/>
                  </a:lnTo>
                  <a:lnTo>
                    <a:pt x="1951" y="129"/>
                  </a:lnTo>
                  <a:lnTo>
                    <a:pt x="1954" y="124"/>
                  </a:lnTo>
                  <a:lnTo>
                    <a:pt x="1959" y="119"/>
                  </a:lnTo>
                  <a:lnTo>
                    <a:pt x="1961" y="116"/>
                  </a:lnTo>
                  <a:lnTo>
                    <a:pt x="1964" y="111"/>
                  </a:lnTo>
                  <a:lnTo>
                    <a:pt x="1961" y="108"/>
                  </a:lnTo>
                  <a:lnTo>
                    <a:pt x="1954" y="108"/>
                  </a:lnTo>
                  <a:lnTo>
                    <a:pt x="1949" y="111"/>
                  </a:lnTo>
                  <a:lnTo>
                    <a:pt x="1944" y="111"/>
                  </a:lnTo>
                  <a:lnTo>
                    <a:pt x="1939" y="111"/>
                  </a:lnTo>
                  <a:lnTo>
                    <a:pt x="1934" y="108"/>
                  </a:lnTo>
                  <a:lnTo>
                    <a:pt x="1931" y="108"/>
                  </a:lnTo>
                  <a:lnTo>
                    <a:pt x="1926" y="108"/>
                  </a:lnTo>
                  <a:lnTo>
                    <a:pt x="1924" y="108"/>
                  </a:lnTo>
                  <a:lnTo>
                    <a:pt x="1919" y="108"/>
                  </a:lnTo>
                  <a:lnTo>
                    <a:pt x="1916" y="108"/>
                  </a:lnTo>
                  <a:lnTo>
                    <a:pt x="1914" y="111"/>
                  </a:lnTo>
                  <a:lnTo>
                    <a:pt x="1911" y="111"/>
                  </a:lnTo>
                  <a:lnTo>
                    <a:pt x="1906" y="111"/>
                  </a:lnTo>
                  <a:lnTo>
                    <a:pt x="1898" y="116"/>
                  </a:lnTo>
                  <a:lnTo>
                    <a:pt x="1888" y="121"/>
                  </a:lnTo>
                  <a:lnTo>
                    <a:pt x="1876" y="126"/>
                  </a:lnTo>
                  <a:lnTo>
                    <a:pt x="1866" y="129"/>
                  </a:lnTo>
                  <a:lnTo>
                    <a:pt x="1853" y="134"/>
                  </a:lnTo>
                  <a:lnTo>
                    <a:pt x="1845" y="139"/>
                  </a:lnTo>
                  <a:lnTo>
                    <a:pt x="1838" y="144"/>
                  </a:lnTo>
                  <a:lnTo>
                    <a:pt x="1835" y="149"/>
                  </a:lnTo>
                  <a:lnTo>
                    <a:pt x="1833" y="151"/>
                  </a:lnTo>
                  <a:lnTo>
                    <a:pt x="1830" y="156"/>
                  </a:lnTo>
                  <a:lnTo>
                    <a:pt x="1830" y="159"/>
                  </a:lnTo>
                  <a:lnTo>
                    <a:pt x="1828" y="161"/>
                  </a:lnTo>
                  <a:lnTo>
                    <a:pt x="1825" y="164"/>
                  </a:lnTo>
                  <a:lnTo>
                    <a:pt x="1820" y="166"/>
                  </a:lnTo>
                  <a:lnTo>
                    <a:pt x="1815" y="166"/>
                  </a:lnTo>
                  <a:lnTo>
                    <a:pt x="1808" y="166"/>
                  </a:lnTo>
                  <a:lnTo>
                    <a:pt x="1800" y="169"/>
                  </a:lnTo>
                  <a:lnTo>
                    <a:pt x="1792" y="169"/>
                  </a:lnTo>
                  <a:lnTo>
                    <a:pt x="1782" y="174"/>
                  </a:lnTo>
                  <a:lnTo>
                    <a:pt x="1775" y="176"/>
                  </a:lnTo>
                  <a:lnTo>
                    <a:pt x="1767" y="182"/>
                  </a:lnTo>
                  <a:lnTo>
                    <a:pt x="1760" y="184"/>
                  </a:lnTo>
                  <a:lnTo>
                    <a:pt x="1755" y="189"/>
                  </a:lnTo>
                  <a:lnTo>
                    <a:pt x="1752" y="192"/>
                  </a:lnTo>
                  <a:lnTo>
                    <a:pt x="1750" y="197"/>
                  </a:lnTo>
                  <a:lnTo>
                    <a:pt x="1745" y="202"/>
                  </a:lnTo>
                  <a:lnTo>
                    <a:pt x="1737" y="207"/>
                  </a:lnTo>
                  <a:lnTo>
                    <a:pt x="1727" y="212"/>
                  </a:lnTo>
                  <a:lnTo>
                    <a:pt x="1719" y="217"/>
                  </a:lnTo>
                  <a:lnTo>
                    <a:pt x="1712" y="222"/>
                  </a:lnTo>
                  <a:lnTo>
                    <a:pt x="1707" y="229"/>
                  </a:lnTo>
                  <a:lnTo>
                    <a:pt x="1704" y="234"/>
                  </a:lnTo>
                  <a:lnTo>
                    <a:pt x="1704" y="240"/>
                  </a:lnTo>
                  <a:lnTo>
                    <a:pt x="1702" y="247"/>
                  </a:lnTo>
                  <a:lnTo>
                    <a:pt x="1697" y="252"/>
                  </a:lnTo>
                  <a:lnTo>
                    <a:pt x="1692" y="255"/>
                  </a:lnTo>
                  <a:lnTo>
                    <a:pt x="1684" y="260"/>
                  </a:lnTo>
                  <a:lnTo>
                    <a:pt x="1677" y="262"/>
                  </a:lnTo>
                  <a:lnTo>
                    <a:pt x="1669" y="265"/>
                  </a:lnTo>
                  <a:lnTo>
                    <a:pt x="1659" y="267"/>
                  </a:lnTo>
                  <a:lnTo>
                    <a:pt x="1651" y="270"/>
                  </a:lnTo>
                  <a:lnTo>
                    <a:pt x="1646" y="272"/>
                  </a:lnTo>
                  <a:lnTo>
                    <a:pt x="1639" y="277"/>
                  </a:lnTo>
                  <a:lnTo>
                    <a:pt x="1636" y="280"/>
                  </a:lnTo>
                  <a:lnTo>
                    <a:pt x="1634" y="282"/>
                  </a:lnTo>
                  <a:lnTo>
                    <a:pt x="1634" y="287"/>
                  </a:lnTo>
                  <a:lnTo>
                    <a:pt x="1634" y="290"/>
                  </a:lnTo>
                  <a:lnTo>
                    <a:pt x="1636" y="295"/>
                  </a:lnTo>
                  <a:close/>
                  <a:moveTo>
                    <a:pt x="1258" y="159"/>
                  </a:moveTo>
                  <a:lnTo>
                    <a:pt x="1258" y="159"/>
                  </a:lnTo>
                  <a:lnTo>
                    <a:pt x="1261" y="159"/>
                  </a:lnTo>
                  <a:lnTo>
                    <a:pt x="1263" y="164"/>
                  </a:lnTo>
                  <a:lnTo>
                    <a:pt x="1271" y="166"/>
                  </a:lnTo>
                  <a:lnTo>
                    <a:pt x="1278" y="166"/>
                  </a:lnTo>
                  <a:lnTo>
                    <a:pt x="1283" y="161"/>
                  </a:lnTo>
                  <a:lnTo>
                    <a:pt x="1288" y="159"/>
                  </a:lnTo>
                  <a:lnTo>
                    <a:pt x="1291" y="156"/>
                  </a:lnTo>
                  <a:lnTo>
                    <a:pt x="1293" y="154"/>
                  </a:lnTo>
                  <a:lnTo>
                    <a:pt x="1296" y="156"/>
                  </a:lnTo>
                  <a:lnTo>
                    <a:pt x="1301" y="159"/>
                  </a:lnTo>
                  <a:lnTo>
                    <a:pt x="1306" y="164"/>
                  </a:lnTo>
                  <a:lnTo>
                    <a:pt x="1311" y="169"/>
                  </a:lnTo>
                  <a:lnTo>
                    <a:pt x="1316" y="174"/>
                  </a:lnTo>
                  <a:lnTo>
                    <a:pt x="1316" y="176"/>
                  </a:lnTo>
                  <a:lnTo>
                    <a:pt x="1311" y="174"/>
                  </a:lnTo>
                  <a:lnTo>
                    <a:pt x="1306" y="171"/>
                  </a:lnTo>
                  <a:lnTo>
                    <a:pt x="1298" y="169"/>
                  </a:lnTo>
                  <a:lnTo>
                    <a:pt x="1296" y="171"/>
                  </a:lnTo>
                  <a:lnTo>
                    <a:pt x="1296" y="176"/>
                  </a:lnTo>
                  <a:lnTo>
                    <a:pt x="1296" y="182"/>
                  </a:lnTo>
                  <a:lnTo>
                    <a:pt x="1301" y="184"/>
                  </a:lnTo>
                  <a:lnTo>
                    <a:pt x="1303" y="189"/>
                  </a:lnTo>
                  <a:lnTo>
                    <a:pt x="1303" y="194"/>
                  </a:lnTo>
                  <a:lnTo>
                    <a:pt x="1301" y="197"/>
                  </a:lnTo>
                  <a:lnTo>
                    <a:pt x="1296" y="199"/>
                  </a:lnTo>
                  <a:lnTo>
                    <a:pt x="1293" y="202"/>
                  </a:lnTo>
                  <a:lnTo>
                    <a:pt x="1291" y="204"/>
                  </a:lnTo>
                  <a:lnTo>
                    <a:pt x="1293" y="209"/>
                  </a:lnTo>
                  <a:lnTo>
                    <a:pt x="1296" y="214"/>
                  </a:lnTo>
                  <a:lnTo>
                    <a:pt x="1298" y="214"/>
                  </a:lnTo>
                  <a:lnTo>
                    <a:pt x="1306" y="214"/>
                  </a:lnTo>
                  <a:lnTo>
                    <a:pt x="1313" y="214"/>
                  </a:lnTo>
                  <a:lnTo>
                    <a:pt x="1321" y="214"/>
                  </a:lnTo>
                  <a:lnTo>
                    <a:pt x="1326" y="214"/>
                  </a:lnTo>
                  <a:lnTo>
                    <a:pt x="1331" y="212"/>
                  </a:lnTo>
                  <a:lnTo>
                    <a:pt x="1336" y="209"/>
                  </a:lnTo>
                  <a:lnTo>
                    <a:pt x="1341" y="207"/>
                  </a:lnTo>
                  <a:lnTo>
                    <a:pt x="1346" y="204"/>
                  </a:lnTo>
                  <a:lnTo>
                    <a:pt x="1351" y="204"/>
                  </a:lnTo>
                  <a:lnTo>
                    <a:pt x="1356" y="207"/>
                  </a:lnTo>
                  <a:lnTo>
                    <a:pt x="1359" y="207"/>
                  </a:lnTo>
                  <a:lnTo>
                    <a:pt x="1364" y="207"/>
                  </a:lnTo>
                  <a:lnTo>
                    <a:pt x="1366" y="204"/>
                  </a:lnTo>
                  <a:lnTo>
                    <a:pt x="1371" y="199"/>
                  </a:lnTo>
                  <a:lnTo>
                    <a:pt x="1374" y="197"/>
                  </a:lnTo>
                  <a:lnTo>
                    <a:pt x="1377" y="194"/>
                  </a:lnTo>
                  <a:lnTo>
                    <a:pt x="1374" y="189"/>
                  </a:lnTo>
                  <a:lnTo>
                    <a:pt x="1369" y="187"/>
                  </a:lnTo>
                  <a:lnTo>
                    <a:pt x="1361" y="184"/>
                  </a:lnTo>
                  <a:lnTo>
                    <a:pt x="1359" y="182"/>
                  </a:lnTo>
                  <a:lnTo>
                    <a:pt x="1356" y="179"/>
                  </a:lnTo>
                  <a:lnTo>
                    <a:pt x="1359" y="176"/>
                  </a:lnTo>
                  <a:lnTo>
                    <a:pt x="1364" y="174"/>
                  </a:lnTo>
                  <a:lnTo>
                    <a:pt x="1364" y="171"/>
                  </a:lnTo>
                  <a:lnTo>
                    <a:pt x="1366" y="166"/>
                  </a:lnTo>
                  <a:lnTo>
                    <a:pt x="1364" y="161"/>
                  </a:lnTo>
                  <a:lnTo>
                    <a:pt x="1364" y="159"/>
                  </a:lnTo>
                  <a:lnTo>
                    <a:pt x="1364" y="156"/>
                  </a:lnTo>
                  <a:lnTo>
                    <a:pt x="1364" y="154"/>
                  </a:lnTo>
                  <a:lnTo>
                    <a:pt x="1366" y="151"/>
                  </a:lnTo>
                  <a:lnTo>
                    <a:pt x="1371" y="144"/>
                  </a:lnTo>
                  <a:lnTo>
                    <a:pt x="1377" y="136"/>
                  </a:lnTo>
                  <a:lnTo>
                    <a:pt x="1374" y="129"/>
                  </a:lnTo>
                  <a:lnTo>
                    <a:pt x="1366" y="124"/>
                  </a:lnTo>
                  <a:lnTo>
                    <a:pt x="1359" y="119"/>
                  </a:lnTo>
                  <a:lnTo>
                    <a:pt x="1354" y="116"/>
                  </a:lnTo>
                  <a:lnTo>
                    <a:pt x="1354" y="111"/>
                  </a:lnTo>
                  <a:lnTo>
                    <a:pt x="1359" y="108"/>
                  </a:lnTo>
                  <a:lnTo>
                    <a:pt x="1366" y="103"/>
                  </a:lnTo>
                  <a:lnTo>
                    <a:pt x="1371" y="98"/>
                  </a:lnTo>
                  <a:lnTo>
                    <a:pt x="1374" y="91"/>
                  </a:lnTo>
                  <a:lnTo>
                    <a:pt x="1374" y="86"/>
                  </a:lnTo>
                  <a:lnTo>
                    <a:pt x="1374" y="78"/>
                  </a:lnTo>
                  <a:lnTo>
                    <a:pt x="1374" y="71"/>
                  </a:lnTo>
                  <a:lnTo>
                    <a:pt x="1374" y="66"/>
                  </a:lnTo>
                  <a:lnTo>
                    <a:pt x="1377" y="55"/>
                  </a:lnTo>
                  <a:lnTo>
                    <a:pt x="1377" y="48"/>
                  </a:lnTo>
                  <a:lnTo>
                    <a:pt x="1379" y="40"/>
                  </a:lnTo>
                  <a:lnTo>
                    <a:pt x="1377" y="38"/>
                  </a:lnTo>
                  <a:lnTo>
                    <a:pt x="1374" y="35"/>
                  </a:lnTo>
                  <a:lnTo>
                    <a:pt x="1369" y="38"/>
                  </a:lnTo>
                  <a:lnTo>
                    <a:pt x="1366" y="35"/>
                  </a:lnTo>
                  <a:lnTo>
                    <a:pt x="1369" y="30"/>
                  </a:lnTo>
                  <a:lnTo>
                    <a:pt x="1374" y="23"/>
                  </a:lnTo>
                  <a:lnTo>
                    <a:pt x="1377" y="18"/>
                  </a:lnTo>
                  <a:lnTo>
                    <a:pt x="1377" y="10"/>
                  </a:lnTo>
                  <a:lnTo>
                    <a:pt x="1377" y="5"/>
                  </a:lnTo>
                  <a:lnTo>
                    <a:pt x="1374" y="5"/>
                  </a:lnTo>
                  <a:lnTo>
                    <a:pt x="1371" y="5"/>
                  </a:lnTo>
                  <a:lnTo>
                    <a:pt x="1369" y="5"/>
                  </a:lnTo>
                  <a:lnTo>
                    <a:pt x="1366" y="5"/>
                  </a:lnTo>
                  <a:lnTo>
                    <a:pt x="1361" y="3"/>
                  </a:lnTo>
                  <a:lnTo>
                    <a:pt x="1356" y="3"/>
                  </a:lnTo>
                  <a:lnTo>
                    <a:pt x="1354" y="0"/>
                  </a:lnTo>
                  <a:lnTo>
                    <a:pt x="1351" y="0"/>
                  </a:lnTo>
                  <a:lnTo>
                    <a:pt x="1349" y="3"/>
                  </a:lnTo>
                  <a:lnTo>
                    <a:pt x="1346" y="5"/>
                  </a:lnTo>
                  <a:lnTo>
                    <a:pt x="1341" y="5"/>
                  </a:lnTo>
                  <a:lnTo>
                    <a:pt x="1336" y="5"/>
                  </a:lnTo>
                  <a:lnTo>
                    <a:pt x="1334" y="5"/>
                  </a:lnTo>
                  <a:lnTo>
                    <a:pt x="1329" y="8"/>
                  </a:lnTo>
                  <a:lnTo>
                    <a:pt x="1326" y="8"/>
                  </a:lnTo>
                  <a:lnTo>
                    <a:pt x="1324" y="8"/>
                  </a:lnTo>
                  <a:lnTo>
                    <a:pt x="1324" y="10"/>
                  </a:lnTo>
                  <a:lnTo>
                    <a:pt x="1321" y="13"/>
                  </a:lnTo>
                  <a:lnTo>
                    <a:pt x="1319" y="13"/>
                  </a:lnTo>
                  <a:lnTo>
                    <a:pt x="1316" y="13"/>
                  </a:lnTo>
                  <a:lnTo>
                    <a:pt x="1311" y="15"/>
                  </a:lnTo>
                  <a:lnTo>
                    <a:pt x="1303" y="18"/>
                  </a:lnTo>
                  <a:lnTo>
                    <a:pt x="1301" y="20"/>
                  </a:lnTo>
                  <a:lnTo>
                    <a:pt x="1296" y="25"/>
                  </a:lnTo>
                  <a:lnTo>
                    <a:pt x="1293" y="30"/>
                  </a:lnTo>
                  <a:lnTo>
                    <a:pt x="1293" y="35"/>
                  </a:lnTo>
                  <a:lnTo>
                    <a:pt x="1293" y="38"/>
                  </a:lnTo>
                  <a:lnTo>
                    <a:pt x="1293" y="40"/>
                  </a:lnTo>
                  <a:lnTo>
                    <a:pt x="1291" y="40"/>
                  </a:lnTo>
                  <a:lnTo>
                    <a:pt x="1286" y="43"/>
                  </a:lnTo>
                  <a:lnTo>
                    <a:pt x="1281" y="43"/>
                  </a:lnTo>
                  <a:lnTo>
                    <a:pt x="1278" y="45"/>
                  </a:lnTo>
                  <a:lnTo>
                    <a:pt x="1276" y="48"/>
                  </a:lnTo>
                  <a:lnTo>
                    <a:pt x="1273" y="50"/>
                  </a:lnTo>
                  <a:lnTo>
                    <a:pt x="1271" y="53"/>
                  </a:lnTo>
                  <a:lnTo>
                    <a:pt x="1268" y="55"/>
                  </a:lnTo>
                  <a:lnTo>
                    <a:pt x="1266" y="58"/>
                  </a:lnTo>
                  <a:lnTo>
                    <a:pt x="1263" y="61"/>
                  </a:lnTo>
                  <a:lnTo>
                    <a:pt x="1261" y="66"/>
                  </a:lnTo>
                  <a:lnTo>
                    <a:pt x="1261" y="71"/>
                  </a:lnTo>
                  <a:lnTo>
                    <a:pt x="1266" y="76"/>
                  </a:lnTo>
                  <a:lnTo>
                    <a:pt x="1268" y="81"/>
                  </a:lnTo>
                  <a:lnTo>
                    <a:pt x="1271" y="86"/>
                  </a:lnTo>
                  <a:lnTo>
                    <a:pt x="1271" y="88"/>
                  </a:lnTo>
                  <a:lnTo>
                    <a:pt x="1268" y="91"/>
                  </a:lnTo>
                  <a:lnTo>
                    <a:pt x="1268" y="96"/>
                  </a:lnTo>
                  <a:lnTo>
                    <a:pt x="1266" y="96"/>
                  </a:lnTo>
                  <a:lnTo>
                    <a:pt x="1263" y="93"/>
                  </a:lnTo>
                  <a:lnTo>
                    <a:pt x="1261" y="88"/>
                  </a:lnTo>
                  <a:lnTo>
                    <a:pt x="1258" y="83"/>
                  </a:lnTo>
                  <a:lnTo>
                    <a:pt x="1256" y="78"/>
                  </a:lnTo>
                  <a:lnTo>
                    <a:pt x="1253" y="76"/>
                  </a:lnTo>
                  <a:lnTo>
                    <a:pt x="1250" y="78"/>
                  </a:lnTo>
                  <a:lnTo>
                    <a:pt x="1248" y="81"/>
                  </a:lnTo>
                  <a:lnTo>
                    <a:pt x="1245" y="86"/>
                  </a:lnTo>
                  <a:lnTo>
                    <a:pt x="1243" y="88"/>
                  </a:lnTo>
                  <a:lnTo>
                    <a:pt x="1240" y="93"/>
                  </a:lnTo>
                  <a:lnTo>
                    <a:pt x="1240" y="98"/>
                  </a:lnTo>
                  <a:lnTo>
                    <a:pt x="1238" y="108"/>
                  </a:lnTo>
                  <a:lnTo>
                    <a:pt x="1235" y="116"/>
                  </a:lnTo>
                  <a:lnTo>
                    <a:pt x="1235" y="121"/>
                  </a:lnTo>
                  <a:lnTo>
                    <a:pt x="1235" y="126"/>
                  </a:lnTo>
                  <a:lnTo>
                    <a:pt x="1238" y="131"/>
                  </a:lnTo>
                  <a:lnTo>
                    <a:pt x="1243" y="134"/>
                  </a:lnTo>
                  <a:lnTo>
                    <a:pt x="1245" y="134"/>
                  </a:lnTo>
                  <a:lnTo>
                    <a:pt x="1250" y="134"/>
                  </a:lnTo>
                  <a:lnTo>
                    <a:pt x="1253" y="136"/>
                  </a:lnTo>
                  <a:lnTo>
                    <a:pt x="1256" y="134"/>
                  </a:lnTo>
                  <a:lnTo>
                    <a:pt x="1258" y="134"/>
                  </a:lnTo>
                  <a:lnTo>
                    <a:pt x="1258" y="136"/>
                  </a:lnTo>
                  <a:lnTo>
                    <a:pt x="1256" y="141"/>
                  </a:lnTo>
                  <a:lnTo>
                    <a:pt x="1253" y="144"/>
                  </a:lnTo>
                  <a:lnTo>
                    <a:pt x="1253" y="146"/>
                  </a:lnTo>
                  <a:lnTo>
                    <a:pt x="1258" y="159"/>
                  </a:lnTo>
                  <a:close/>
                  <a:moveTo>
                    <a:pt x="1866" y="1003"/>
                  </a:moveTo>
                  <a:lnTo>
                    <a:pt x="1840" y="1024"/>
                  </a:lnTo>
                  <a:lnTo>
                    <a:pt x="1813" y="1067"/>
                  </a:lnTo>
                  <a:lnTo>
                    <a:pt x="1808" y="1082"/>
                  </a:lnTo>
                  <a:lnTo>
                    <a:pt x="1808" y="1102"/>
                  </a:lnTo>
                  <a:lnTo>
                    <a:pt x="1823" y="1097"/>
                  </a:lnTo>
                  <a:lnTo>
                    <a:pt x="1850" y="1102"/>
                  </a:lnTo>
                  <a:lnTo>
                    <a:pt x="1866" y="1112"/>
                  </a:lnTo>
                  <a:lnTo>
                    <a:pt x="1881" y="1107"/>
                  </a:lnTo>
                  <a:lnTo>
                    <a:pt x="1893" y="1122"/>
                  </a:lnTo>
                  <a:lnTo>
                    <a:pt x="1914" y="1117"/>
                  </a:lnTo>
                  <a:lnTo>
                    <a:pt x="1914" y="1097"/>
                  </a:lnTo>
                  <a:lnTo>
                    <a:pt x="1903" y="1072"/>
                  </a:lnTo>
                  <a:lnTo>
                    <a:pt x="1861" y="1051"/>
                  </a:lnTo>
                  <a:lnTo>
                    <a:pt x="1856" y="1041"/>
                  </a:lnTo>
                  <a:lnTo>
                    <a:pt x="1866" y="1019"/>
                  </a:lnTo>
                  <a:lnTo>
                    <a:pt x="1866" y="1003"/>
                  </a:lnTo>
                  <a:close/>
                  <a:moveTo>
                    <a:pt x="1258" y="247"/>
                  </a:moveTo>
                  <a:lnTo>
                    <a:pt x="1258" y="245"/>
                  </a:lnTo>
                  <a:lnTo>
                    <a:pt x="1256" y="245"/>
                  </a:lnTo>
                  <a:lnTo>
                    <a:pt x="1253" y="247"/>
                  </a:lnTo>
                  <a:lnTo>
                    <a:pt x="1258" y="247"/>
                  </a:lnTo>
                  <a:close/>
                  <a:moveTo>
                    <a:pt x="1238" y="219"/>
                  </a:moveTo>
                  <a:lnTo>
                    <a:pt x="1243" y="219"/>
                  </a:lnTo>
                  <a:lnTo>
                    <a:pt x="1250" y="224"/>
                  </a:lnTo>
                  <a:lnTo>
                    <a:pt x="1253" y="227"/>
                  </a:lnTo>
                  <a:lnTo>
                    <a:pt x="1256" y="227"/>
                  </a:lnTo>
                  <a:lnTo>
                    <a:pt x="1261" y="224"/>
                  </a:lnTo>
                  <a:lnTo>
                    <a:pt x="1266" y="224"/>
                  </a:lnTo>
                  <a:lnTo>
                    <a:pt x="1268" y="227"/>
                  </a:lnTo>
                  <a:lnTo>
                    <a:pt x="1271" y="229"/>
                  </a:lnTo>
                  <a:lnTo>
                    <a:pt x="1271" y="234"/>
                  </a:lnTo>
                  <a:lnTo>
                    <a:pt x="1273" y="237"/>
                  </a:lnTo>
                  <a:lnTo>
                    <a:pt x="1273" y="240"/>
                  </a:lnTo>
                  <a:lnTo>
                    <a:pt x="1273" y="245"/>
                  </a:lnTo>
                  <a:lnTo>
                    <a:pt x="1273" y="252"/>
                  </a:lnTo>
                  <a:lnTo>
                    <a:pt x="1273" y="257"/>
                  </a:lnTo>
                  <a:lnTo>
                    <a:pt x="1276" y="262"/>
                  </a:lnTo>
                  <a:lnTo>
                    <a:pt x="1281" y="265"/>
                  </a:lnTo>
                  <a:lnTo>
                    <a:pt x="1283" y="267"/>
                  </a:lnTo>
                  <a:lnTo>
                    <a:pt x="1288" y="270"/>
                  </a:lnTo>
                  <a:lnTo>
                    <a:pt x="1291" y="270"/>
                  </a:lnTo>
                  <a:lnTo>
                    <a:pt x="1296" y="270"/>
                  </a:lnTo>
                  <a:lnTo>
                    <a:pt x="1301" y="272"/>
                  </a:lnTo>
                  <a:lnTo>
                    <a:pt x="1306" y="272"/>
                  </a:lnTo>
                  <a:lnTo>
                    <a:pt x="1311" y="270"/>
                  </a:lnTo>
                  <a:lnTo>
                    <a:pt x="1313" y="270"/>
                  </a:lnTo>
                  <a:lnTo>
                    <a:pt x="1319" y="270"/>
                  </a:lnTo>
                  <a:lnTo>
                    <a:pt x="1321" y="267"/>
                  </a:lnTo>
                  <a:lnTo>
                    <a:pt x="1324" y="267"/>
                  </a:lnTo>
                  <a:lnTo>
                    <a:pt x="1329" y="267"/>
                  </a:lnTo>
                  <a:lnTo>
                    <a:pt x="1331" y="267"/>
                  </a:lnTo>
                  <a:lnTo>
                    <a:pt x="1336" y="267"/>
                  </a:lnTo>
                  <a:lnTo>
                    <a:pt x="1341" y="265"/>
                  </a:lnTo>
                  <a:lnTo>
                    <a:pt x="1344" y="265"/>
                  </a:lnTo>
                  <a:lnTo>
                    <a:pt x="1346" y="265"/>
                  </a:lnTo>
                  <a:lnTo>
                    <a:pt x="1349" y="260"/>
                  </a:lnTo>
                  <a:lnTo>
                    <a:pt x="1351" y="260"/>
                  </a:lnTo>
                  <a:lnTo>
                    <a:pt x="1354" y="260"/>
                  </a:lnTo>
                  <a:lnTo>
                    <a:pt x="1359" y="262"/>
                  </a:lnTo>
                  <a:lnTo>
                    <a:pt x="1364" y="262"/>
                  </a:lnTo>
                  <a:lnTo>
                    <a:pt x="1366" y="260"/>
                  </a:lnTo>
                  <a:lnTo>
                    <a:pt x="1371" y="260"/>
                  </a:lnTo>
                  <a:lnTo>
                    <a:pt x="1374" y="255"/>
                  </a:lnTo>
                  <a:lnTo>
                    <a:pt x="1379" y="252"/>
                  </a:lnTo>
                  <a:lnTo>
                    <a:pt x="1379" y="250"/>
                  </a:lnTo>
                  <a:lnTo>
                    <a:pt x="1379" y="245"/>
                  </a:lnTo>
                  <a:lnTo>
                    <a:pt x="1379" y="240"/>
                  </a:lnTo>
                  <a:lnTo>
                    <a:pt x="1377" y="234"/>
                  </a:lnTo>
                  <a:lnTo>
                    <a:pt x="1374" y="232"/>
                  </a:lnTo>
                  <a:lnTo>
                    <a:pt x="1371" y="229"/>
                  </a:lnTo>
                  <a:lnTo>
                    <a:pt x="1366" y="227"/>
                  </a:lnTo>
                  <a:lnTo>
                    <a:pt x="1361" y="224"/>
                  </a:lnTo>
                  <a:lnTo>
                    <a:pt x="1356" y="224"/>
                  </a:lnTo>
                  <a:lnTo>
                    <a:pt x="1354" y="222"/>
                  </a:lnTo>
                  <a:lnTo>
                    <a:pt x="1344" y="224"/>
                  </a:lnTo>
                  <a:lnTo>
                    <a:pt x="1341" y="224"/>
                  </a:lnTo>
                  <a:lnTo>
                    <a:pt x="1336" y="229"/>
                  </a:lnTo>
                  <a:lnTo>
                    <a:pt x="1334" y="232"/>
                  </a:lnTo>
                  <a:lnTo>
                    <a:pt x="1331" y="234"/>
                  </a:lnTo>
                  <a:lnTo>
                    <a:pt x="1326" y="240"/>
                  </a:lnTo>
                  <a:lnTo>
                    <a:pt x="1324" y="240"/>
                  </a:lnTo>
                  <a:lnTo>
                    <a:pt x="1321" y="240"/>
                  </a:lnTo>
                  <a:lnTo>
                    <a:pt x="1313" y="240"/>
                  </a:lnTo>
                  <a:lnTo>
                    <a:pt x="1306" y="240"/>
                  </a:lnTo>
                  <a:lnTo>
                    <a:pt x="1301" y="240"/>
                  </a:lnTo>
                  <a:lnTo>
                    <a:pt x="1298" y="237"/>
                  </a:lnTo>
                  <a:lnTo>
                    <a:pt x="1296" y="232"/>
                  </a:lnTo>
                  <a:lnTo>
                    <a:pt x="1293" y="227"/>
                  </a:lnTo>
                  <a:lnTo>
                    <a:pt x="1288" y="224"/>
                  </a:lnTo>
                  <a:lnTo>
                    <a:pt x="1286" y="217"/>
                  </a:lnTo>
                  <a:lnTo>
                    <a:pt x="1283" y="214"/>
                  </a:lnTo>
                  <a:lnTo>
                    <a:pt x="1283" y="212"/>
                  </a:lnTo>
                  <a:lnTo>
                    <a:pt x="1281" y="212"/>
                  </a:lnTo>
                  <a:lnTo>
                    <a:pt x="1238" y="219"/>
                  </a:lnTo>
                  <a:close/>
                  <a:moveTo>
                    <a:pt x="1271" y="217"/>
                  </a:moveTo>
                  <a:lnTo>
                    <a:pt x="1268" y="217"/>
                  </a:lnTo>
                  <a:lnTo>
                    <a:pt x="1271" y="217"/>
                  </a:lnTo>
                  <a:close/>
                  <a:moveTo>
                    <a:pt x="1404" y="1810"/>
                  </a:moveTo>
                  <a:lnTo>
                    <a:pt x="1404" y="1810"/>
                  </a:lnTo>
                  <a:lnTo>
                    <a:pt x="1404" y="1803"/>
                  </a:lnTo>
                  <a:lnTo>
                    <a:pt x="1402" y="1798"/>
                  </a:lnTo>
                  <a:lnTo>
                    <a:pt x="1399" y="1795"/>
                  </a:lnTo>
                  <a:lnTo>
                    <a:pt x="1404" y="1737"/>
                  </a:lnTo>
                  <a:lnTo>
                    <a:pt x="1377" y="1732"/>
                  </a:lnTo>
                  <a:lnTo>
                    <a:pt x="1346" y="1727"/>
                  </a:lnTo>
                  <a:lnTo>
                    <a:pt x="1339" y="1725"/>
                  </a:lnTo>
                  <a:lnTo>
                    <a:pt x="1331" y="1722"/>
                  </a:lnTo>
                  <a:lnTo>
                    <a:pt x="1329" y="1722"/>
                  </a:lnTo>
                  <a:lnTo>
                    <a:pt x="1316" y="1720"/>
                  </a:lnTo>
                  <a:lnTo>
                    <a:pt x="1308" y="1717"/>
                  </a:lnTo>
                  <a:lnTo>
                    <a:pt x="1308" y="1694"/>
                  </a:lnTo>
                  <a:lnTo>
                    <a:pt x="1303" y="1689"/>
                  </a:lnTo>
                  <a:lnTo>
                    <a:pt x="1321" y="1679"/>
                  </a:lnTo>
                  <a:lnTo>
                    <a:pt x="1336" y="1669"/>
                  </a:lnTo>
                  <a:lnTo>
                    <a:pt x="1346" y="1629"/>
                  </a:lnTo>
                  <a:lnTo>
                    <a:pt x="1283" y="1639"/>
                  </a:lnTo>
                  <a:lnTo>
                    <a:pt x="1258" y="1674"/>
                  </a:lnTo>
                  <a:lnTo>
                    <a:pt x="1215" y="1679"/>
                  </a:lnTo>
                  <a:lnTo>
                    <a:pt x="1172" y="1629"/>
                  </a:lnTo>
                  <a:lnTo>
                    <a:pt x="1167" y="1561"/>
                  </a:lnTo>
                  <a:lnTo>
                    <a:pt x="1180" y="1546"/>
                  </a:lnTo>
                  <a:lnTo>
                    <a:pt x="1177" y="1546"/>
                  </a:lnTo>
                  <a:lnTo>
                    <a:pt x="1177" y="1510"/>
                  </a:lnTo>
                  <a:lnTo>
                    <a:pt x="1200" y="1490"/>
                  </a:lnTo>
                  <a:lnTo>
                    <a:pt x="1215" y="1472"/>
                  </a:lnTo>
                  <a:lnTo>
                    <a:pt x="1268" y="1477"/>
                  </a:lnTo>
                  <a:lnTo>
                    <a:pt x="1298" y="1477"/>
                  </a:lnTo>
                  <a:lnTo>
                    <a:pt x="1341" y="1467"/>
                  </a:lnTo>
                  <a:lnTo>
                    <a:pt x="1366" y="1467"/>
                  </a:lnTo>
                  <a:lnTo>
                    <a:pt x="1392" y="1462"/>
                  </a:lnTo>
                  <a:lnTo>
                    <a:pt x="1399" y="1490"/>
                  </a:lnTo>
                  <a:lnTo>
                    <a:pt x="1409" y="1525"/>
                  </a:lnTo>
                  <a:lnTo>
                    <a:pt x="1442" y="1556"/>
                  </a:lnTo>
                  <a:lnTo>
                    <a:pt x="1457" y="1561"/>
                  </a:lnTo>
                  <a:lnTo>
                    <a:pt x="1452" y="1510"/>
                  </a:lnTo>
                  <a:lnTo>
                    <a:pt x="1429" y="1452"/>
                  </a:lnTo>
                  <a:lnTo>
                    <a:pt x="1457" y="1422"/>
                  </a:lnTo>
                  <a:lnTo>
                    <a:pt x="1482" y="1412"/>
                  </a:lnTo>
                  <a:lnTo>
                    <a:pt x="1530" y="1367"/>
                  </a:lnTo>
                  <a:lnTo>
                    <a:pt x="1525" y="1334"/>
                  </a:lnTo>
                  <a:lnTo>
                    <a:pt x="1520" y="1304"/>
                  </a:lnTo>
                  <a:lnTo>
                    <a:pt x="1535" y="1314"/>
                  </a:lnTo>
                  <a:lnTo>
                    <a:pt x="1540" y="1309"/>
                  </a:lnTo>
                  <a:lnTo>
                    <a:pt x="1535" y="1288"/>
                  </a:lnTo>
                  <a:lnTo>
                    <a:pt x="1545" y="1288"/>
                  </a:lnTo>
                  <a:lnTo>
                    <a:pt x="1561" y="1283"/>
                  </a:lnTo>
                  <a:lnTo>
                    <a:pt x="1571" y="1258"/>
                  </a:lnTo>
                  <a:lnTo>
                    <a:pt x="1593" y="1253"/>
                  </a:lnTo>
                  <a:lnTo>
                    <a:pt x="1624" y="1235"/>
                  </a:lnTo>
                  <a:lnTo>
                    <a:pt x="1624" y="1195"/>
                  </a:lnTo>
                  <a:lnTo>
                    <a:pt x="1677" y="1170"/>
                  </a:lnTo>
                  <a:lnTo>
                    <a:pt x="1666" y="1117"/>
                  </a:lnTo>
                  <a:lnTo>
                    <a:pt x="1677" y="1170"/>
                  </a:lnTo>
                  <a:lnTo>
                    <a:pt x="1699" y="1155"/>
                  </a:lnTo>
                  <a:lnTo>
                    <a:pt x="1714" y="1160"/>
                  </a:lnTo>
                  <a:lnTo>
                    <a:pt x="1704" y="1175"/>
                  </a:lnTo>
                  <a:lnTo>
                    <a:pt x="1714" y="1195"/>
                  </a:lnTo>
                  <a:lnTo>
                    <a:pt x="1760" y="1160"/>
                  </a:lnTo>
                  <a:lnTo>
                    <a:pt x="1777" y="1137"/>
                  </a:lnTo>
                  <a:lnTo>
                    <a:pt x="1729" y="1132"/>
                  </a:lnTo>
                  <a:lnTo>
                    <a:pt x="1709" y="1102"/>
                  </a:lnTo>
                  <a:lnTo>
                    <a:pt x="1724" y="1087"/>
                  </a:lnTo>
                  <a:lnTo>
                    <a:pt x="1729" y="1067"/>
                  </a:lnTo>
                  <a:lnTo>
                    <a:pt x="1656" y="1082"/>
                  </a:lnTo>
                  <a:lnTo>
                    <a:pt x="1619" y="1112"/>
                  </a:lnTo>
                  <a:lnTo>
                    <a:pt x="1636" y="1077"/>
                  </a:lnTo>
                  <a:lnTo>
                    <a:pt x="1671" y="1056"/>
                  </a:lnTo>
                  <a:lnTo>
                    <a:pt x="1692" y="1034"/>
                  </a:lnTo>
                  <a:lnTo>
                    <a:pt x="1755" y="1039"/>
                  </a:lnTo>
                  <a:lnTo>
                    <a:pt x="1803" y="1034"/>
                  </a:lnTo>
                  <a:lnTo>
                    <a:pt x="1840" y="1009"/>
                  </a:lnTo>
                  <a:lnTo>
                    <a:pt x="1866" y="988"/>
                  </a:lnTo>
                  <a:lnTo>
                    <a:pt x="1845" y="938"/>
                  </a:lnTo>
                  <a:lnTo>
                    <a:pt x="1840" y="910"/>
                  </a:lnTo>
                  <a:lnTo>
                    <a:pt x="1772" y="875"/>
                  </a:lnTo>
                  <a:lnTo>
                    <a:pt x="1772" y="855"/>
                  </a:lnTo>
                  <a:lnTo>
                    <a:pt x="1714" y="746"/>
                  </a:lnTo>
                  <a:lnTo>
                    <a:pt x="1699" y="792"/>
                  </a:lnTo>
                  <a:lnTo>
                    <a:pt x="1661" y="802"/>
                  </a:lnTo>
                  <a:lnTo>
                    <a:pt x="1651" y="792"/>
                  </a:lnTo>
                  <a:lnTo>
                    <a:pt x="1636" y="792"/>
                  </a:lnTo>
                  <a:lnTo>
                    <a:pt x="1636" y="719"/>
                  </a:lnTo>
                  <a:lnTo>
                    <a:pt x="1603" y="714"/>
                  </a:lnTo>
                  <a:lnTo>
                    <a:pt x="1578" y="678"/>
                  </a:lnTo>
                  <a:lnTo>
                    <a:pt x="1550" y="683"/>
                  </a:lnTo>
                  <a:lnTo>
                    <a:pt x="1520" y="673"/>
                  </a:lnTo>
                  <a:lnTo>
                    <a:pt x="1500" y="678"/>
                  </a:lnTo>
                  <a:lnTo>
                    <a:pt x="1500" y="703"/>
                  </a:lnTo>
                  <a:lnTo>
                    <a:pt x="1500" y="731"/>
                  </a:lnTo>
                  <a:lnTo>
                    <a:pt x="1495" y="787"/>
                  </a:lnTo>
                  <a:lnTo>
                    <a:pt x="1487" y="807"/>
                  </a:lnTo>
                  <a:lnTo>
                    <a:pt x="1520" y="870"/>
                  </a:lnTo>
                  <a:lnTo>
                    <a:pt x="1467" y="915"/>
                  </a:lnTo>
                  <a:lnTo>
                    <a:pt x="1477" y="993"/>
                  </a:lnTo>
                  <a:lnTo>
                    <a:pt x="1457" y="1009"/>
                  </a:lnTo>
                  <a:lnTo>
                    <a:pt x="1437" y="998"/>
                  </a:lnTo>
                  <a:lnTo>
                    <a:pt x="1424" y="905"/>
                  </a:lnTo>
                  <a:lnTo>
                    <a:pt x="1371" y="900"/>
                  </a:lnTo>
                  <a:lnTo>
                    <a:pt x="1273" y="845"/>
                  </a:lnTo>
                  <a:lnTo>
                    <a:pt x="1253" y="845"/>
                  </a:lnTo>
                  <a:lnTo>
                    <a:pt x="1235" y="797"/>
                  </a:lnTo>
                  <a:lnTo>
                    <a:pt x="1220" y="782"/>
                  </a:lnTo>
                  <a:lnTo>
                    <a:pt x="1263" y="658"/>
                  </a:lnTo>
                  <a:lnTo>
                    <a:pt x="1288" y="630"/>
                  </a:lnTo>
                  <a:lnTo>
                    <a:pt x="1316" y="615"/>
                  </a:lnTo>
                  <a:lnTo>
                    <a:pt x="1331" y="615"/>
                  </a:lnTo>
                  <a:lnTo>
                    <a:pt x="1346" y="565"/>
                  </a:lnTo>
                  <a:lnTo>
                    <a:pt x="1356" y="524"/>
                  </a:lnTo>
                  <a:lnTo>
                    <a:pt x="1409" y="512"/>
                  </a:lnTo>
                  <a:lnTo>
                    <a:pt x="1437" y="492"/>
                  </a:lnTo>
                  <a:lnTo>
                    <a:pt x="1419" y="446"/>
                  </a:lnTo>
                  <a:lnTo>
                    <a:pt x="1432" y="416"/>
                  </a:lnTo>
                  <a:lnTo>
                    <a:pt x="1412" y="393"/>
                  </a:lnTo>
                  <a:lnTo>
                    <a:pt x="1414" y="393"/>
                  </a:lnTo>
                  <a:lnTo>
                    <a:pt x="1417" y="391"/>
                  </a:lnTo>
                  <a:lnTo>
                    <a:pt x="1419" y="388"/>
                  </a:lnTo>
                  <a:lnTo>
                    <a:pt x="1422" y="388"/>
                  </a:lnTo>
                  <a:lnTo>
                    <a:pt x="1424" y="388"/>
                  </a:lnTo>
                  <a:lnTo>
                    <a:pt x="1432" y="388"/>
                  </a:lnTo>
                  <a:lnTo>
                    <a:pt x="1440" y="388"/>
                  </a:lnTo>
                  <a:lnTo>
                    <a:pt x="1442" y="386"/>
                  </a:lnTo>
                  <a:lnTo>
                    <a:pt x="1442" y="383"/>
                  </a:lnTo>
                  <a:lnTo>
                    <a:pt x="1437" y="376"/>
                  </a:lnTo>
                  <a:lnTo>
                    <a:pt x="1437" y="373"/>
                  </a:lnTo>
                  <a:lnTo>
                    <a:pt x="1440" y="373"/>
                  </a:lnTo>
                  <a:lnTo>
                    <a:pt x="1445" y="376"/>
                  </a:lnTo>
                  <a:lnTo>
                    <a:pt x="1452" y="378"/>
                  </a:lnTo>
                  <a:lnTo>
                    <a:pt x="1455" y="381"/>
                  </a:lnTo>
                  <a:lnTo>
                    <a:pt x="1457" y="383"/>
                  </a:lnTo>
                  <a:lnTo>
                    <a:pt x="1462" y="386"/>
                  </a:lnTo>
                  <a:lnTo>
                    <a:pt x="1467" y="388"/>
                  </a:lnTo>
                  <a:lnTo>
                    <a:pt x="1472" y="393"/>
                  </a:lnTo>
                  <a:lnTo>
                    <a:pt x="1477" y="396"/>
                  </a:lnTo>
                  <a:lnTo>
                    <a:pt x="1485" y="398"/>
                  </a:lnTo>
                  <a:lnTo>
                    <a:pt x="1490" y="401"/>
                  </a:lnTo>
                  <a:lnTo>
                    <a:pt x="1495" y="403"/>
                  </a:lnTo>
                  <a:lnTo>
                    <a:pt x="1500" y="406"/>
                  </a:lnTo>
                  <a:lnTo>
                    <a:pt x="1505" y="406"/>
                  </a:lnTo>
                  <a:lnTo>
                    <a:pt x="1510" y="411"/>
                  </a:lnTo>
                  <a:lnTo>
                    <a:pt x="1515" y="413"/>
                  </a:lnTo>
                  <a:lnTo>
                    <a:pt x="1523" y="419"/>
                  </a:lnTo>
                  <a:lnTo>
                    <a:pt x="1528" y="424"/>
                  </a:lnTo>
                  <a:lnTo>
                    <a:pt x="1535" y="431"/>
                  </a:lnTo>
                  <a:lnTo>
                    <a:pt x="1543" y="441"/>
                  </a:lnTo>
                  <a:lnTo>
                    <a:pt x="1545" y="449"/>
                  </a:lnTo>
                  <a:lnTo>
                    <a:pt x="1538" y="456"/>
                  </a:lnTo>
                  <a:lnTo>
                    <a:pt x="1530" y="466"/>
                  </a:lnTo>
                  <a:lnTo>
                    <a:pt x="1528" y="477"/>
                  </a:lnTo>
                  <a:lnTo>
                    <a:pt x="1530" y="479"/>
                  </a:lnTo>
                  <a:lnTo>
                    <a:pt x="1538" y="482"/>
                  </a:lnTo>
                  <a:lnTo>
                    <a:pt x="1543" y="487"/>
                  </a:lnTo>
                  <a:lnTo>
                    <a:pt x="1545" y="489"/>
                  </a:lnTo>
                  <a:lnTo>
                    <a:pt x="1543" y="494"/>
                  </a:lnTo>
                  <a:lnTo>
                    <a:pt x="1535" y="499"/>
                  </a:lnTo>
                  <a:lnTo>
                    <a:pt x="1528" y="504"/>
                  </a:lnTo>
                  <a:lnTo>
                    <a:pt x="1525" y="509"/>
                  </a:lnTo>
                  <a:lnTo>
                    <a:pt x="1520" y="509"/>
                  </a:lnTo>
                  <a:lnTo>
                    <a:pt x="1518" y="509"/>
                  </a:lnTo>
                  <a:lnTo>
                    <a:pt x="1515" y="509"/>
                  </a:lnTo>
                  <a:lnTo>
                    <a:pt x="1513" y="509"/>
                  </a:lnTo>
                  <a:lnTo>
                    <a:pt x="1508" y="512"/>
                  </a:lnTo>
                  <a:lnTo>
                    <a:pt x="1500" y="514"/>
                  </a:lnTo>
                  <a:lnTo>
                    <a:pt x="1495" y="519"/>
                  </a:lnTo>
                  <a:lnTo>
                    <a:pt x="1492" y="522"/>
                  </a:lnTo>
                  <a:lnTo>
                    <a:pt x="1492" y="524"/>
                  </a:lnTo>
                  <a:lnTo>
                    <a:pt x="1495" y="527"/>
                  </a:lnTo>
                  <a:lnTo>
                    <a:pt x="1498" y="529"/>
                  </a:lnTo>
                  <a:lnTo>
                    <a:pt x="1500" y="532"/>
                  </a:lnTo>
                  <a:lnTo>
                    <a:pt x="1503" y="535"/>
                  </a:lnTo>
                  <a:lnTo>
                    <a:pt x="1508" y="537"/>
                  </a:lnTo>
                  <a:lnTo>
                    <a:pt x="1513" y="540"/>
                  </a:lnTo>
                  <a:lnTo>
                    <a:pt x="1518" y="540"/>
                  </a:lnTo>
                  <a:lnTo>
                    <a:pt x="1523" y="537"/>
                  </a:lnTo>
                  <a:lnTo>
                    <a:pt x="1528" y="532"/>
                  </a:lnTo>
                  <a:lnTo>
                    <a:pt x="1530" y="529"/>
                  </a:lnTo>
                  <a:lnTo>
                    <a:pt x="1535" y="527"/>
                  </a:lnTo>
                  <a:lnTo>
                    <a:pt x="1540" y="527"/>
                  </a:lnTo>
                  <a:lnTo>
                    <a:pt x="1548" y="524"/>
                  </a:lnTo>
                  <a:lnTo>
                    <a:pt x="1556" y="519"/>
                  </a:lnTo>
                  <a:lnTo>
                    <a:pt x="1561" y="519"/>
                  </a:lnTo>
                  <a:lnTo>
                    <a:pt x="1563" y="519"/>
                  </a:lnTo>
                  <a:lnTo>
                    <a:pt x="1566" y="522"/>
                  </a:lnTo>
                  <a:lnTo>
                    <a:pt x="1568" y="524"/>
                  </a:lnTo>
                  <a:lnTo>
                    <a:pt x="1571" y="524"/>
                  </a:lnTo>
                  <a:lnTo>
                    <a:pt x="1573" y="527"/>
                  </a:lnTo>
                  <a:lnTo>
                    <a:pt x="1576" y="529"/>
                  </a:lnTo>
                  <a:lnTo>
                    <a:pt x="1578" y="529"/>
                  </a:lnTo>
                  <a:lnTo>
                    <a:pt x="1583" y="532"/>
                  </a:lnTo>
                  <a:lnTo>
                    <a:pt x="1588" y="532"/>
                  </a:lnTo>
                  <a:lnTo>
                    <a:pt x="1593" y="535"/>
                  </a:lnTo>
                  <a:lnTo>
                    <a:pt x="1603" y="535"/>
                  </a:lnTo>
                  <a:lnTo>
                    <a:pt x="1606" y="540"/>
                  </a:lnTo>
                  <a:lnTo>
                    <a:pt x="1606" y="542"/>
                  </a:lnTo>
                  <a:lnTo>
                    <a:pt x="1608" y="547"/>
                  </a:lnTo>
                  <a:lnTo>
                    <a:pt x="1611" y="547"/>
                  </a:lnTo>
                  <a:lnTo>
                    <a:pt x="1616" y="550"/>
                  </a:lnTo>
                  <a:lnTo>
                    <a:pt x="1619" y="550"/>
                  </a:lnTo>
                  <a:lnTo>
                    <a:pt x="1621" y="550"/>
                  </a:lnTo>
                  <a:lnTo>
                    <a:pt x="1624" y="547"/>
                  </a:lnTo>
                  <a:lnTo>
                    <a:pt x="1629" y="547"/>
                  </a:lnTo>
                  <a:lnTo>
                    <a:pt x="1631" y="547"/>
                  </a:lnTo>
                  <a:lnTo>
                    <a:pt x="1634" y="547"/>
                  </a:lnTo>
                  <a:lnTo>
                    <a:pt x="1639" y="547"/>
                  </a:lnTo>
                  <a:lnTo>
                    <a:pt x="1641" y="547"/>
                  </a:lnTo>
                  <a:lnTo>
                    <a:pt x="1644" y="550"/>
                  </a:lnTo>
                  <a:lnTo>
                    <a:pt x="1649" y="550"/>
                  </a:lnTo>
                  <a:lnTo>
                    <a:pt x="1651" y="550"/>
                  </a:lnTo>
                  <a:lnTo>
                    <a:pt x="1654" y="547"/>
                  </a:lnTo>
                  <a:lnTo>
                    <a:pt x="1659" y="547"/>
                  </a:lnTo>
                  <a:lnTo>
                    <a:pt x="1664" y="547"/>
                  </a:lnTo>
                  <a:lnTo>
                    <a:pt x="1669" y="545"/>
                  </a:lnTo>
                  <a:lnTo>
                    <a:pt x="1671" y="545"/>
                  </a:lnTo>
                  <a:lnTo>
                    <a:pt x="1674" y="545"/>
                  </a:lnTo>
                  <a:lnTo>
                    <a:pt x="1679" y="545"/>
                  </a:lnTo>
                  <a:lnTo>
                    <a:pt x="1682" y="545"/>
                  </a:lnTo>
                  <a:lnTo>
                    <a:pt x="1684" y="545"/>
                  </a:lnTo>
                  <a:lnTo>
                    <a:pt x="1687" y="545"/>
                  </a:lnTo>
                  <a:lnTo>
                    <a:pt x="1692" y="545"/>
                  </a:lnTo>
                  <a:lnTo>
                    <a:pt x="1697" y="545"/>
                  </a:lnTo>
                  <a:lnTo>
                    <a:pt x="1699" y="542"/>
                  </a:lnTo>
                  <a:lnTo>
                    <a:pt x="1697" y="540"/>
                  </a:lnTo>
                  <a:lnTo>
                    <a:pt x="1697" y="537"/>
                  </a:lnTo>
                  <a:lnTo>
                    <a:pt x="1692" y="535"/>
                  </a:lnTo>
                  <a:lnTo>
                    <a:pt x="1687" y="532"/>
                  </a:lnTo>
                  <a:lnTo>
                    <a:pt x="1679" y="529"/>
                  </a:lnTo>
                  <a:lnTo>
                    <a:pt x="1677" y="529"/>
                  </a:lnTo>
                  <a:lnTo>
                    <a:pt x="1674" y="527"/>
                  </a:lnTo>
                  <a:lnTo>
                    <a:pt x="1671" y="524"/>
                  </a:lnTo>
                  <a:lnTo>
                    <a:pt x="1669" y="524"/>
                  </a:lnTo>
                  <a:lnTo>
                    <a:pt x="1666" y="524"/>
                  </a:lnTo>
                  <a:lnTo>
                    <a:pt x="1664" y="524"/>
                  </a:lnTo>
                  <a:lnTo>
                    <a:pt x="1661" y="524"/>
                  </a:lnTo>
                  <a:lnTo>
                    <a:pt x="1656" y="522"/>
                  </a:lnTo>
                  <a:lnTo>
                    <a:pt x="1651" y="519"/>
                  </a:lnTo>
                  <a:lnTo>
                    <a:pt x="1641" y="517"/>
                  </a:lnTo>
                  <a:lnTo>
                    <a:pt x="1636" y="514"/>
                  </a:lnTo>
                  <a:lnTo>
                    <a:pt x="1634" y="512"/>
                  </a:lnTo>
                  <a:lnTo>
                    <a:pt x="1634" y="509"/>
                  </a:lnTo>
                  <a:lnTo>
                    <a:pt x="1636" y="509"/>
                  </a:lnTo>
                  <a:lnTo>
                    <a:pt x="1639" y="509"/>
                  </a:lnTo>
                  <a:lnTo>
                    <a:pt x="1644" y="509"/>
                  </a:lnTo>
                  <a:lnTo>
                    <a:pt x="1649" y="512"/>
                  </a:lnTo>
                  <a:lnTo>
                    <a:pt x="1651" y="512"/>
                  </a:lnTo>
                  <a:lnTo>
                    <a:pt x="1656" y="514"/>
                  </a:lnTo>
                  <a:lnTo>
                    <a:pt x="1659" y="514"/>
                  </a:lnTo>
                  <a:lnTo>
                    <a:pt x="1664" y="514"/>
                  </a:lnTo>
                  <a:lnTo>
                    <a:pt x="1666" y="519"/>
                  </a:lnTo>
                  <a:lnTo>
                    <a:pt x="1671" y="519"/>
                  </a:lnTo>
                  <a:lnTo>
                    <a:pt x="1677" y="517"/>
                  </a:lnTo>
                  <a:lnTo>
                    <a:pt x="1687" y="514"/>
                  </a:lnTo>
                  <a:lnTo>
                    <a:pt x="1694" y="514"/>
                  </a:lnTo>
                  <a:lnTo>
                    <a:pt x="1697" y="519"/>
                  </a:lnTo>
                  <a:lnTo>
                    <a:pt x="1699" y="519"/>
                  </a:lnTo>
                  <a:lnTo>
                    <a:pt x="1704" y="522"/>
                  </a:lnTo>
                  <a:lnTo>
                    <a:pt x="1707" y="524"/>
                  </a:lnTo>
                  <a:lnTo>
                    <a:pt x="1707" y="522"/>
                  </a:lnTo>
                  <a:lnTo>
                    <a:pt x="1704" y="519"/>
                  </a:lnTo>
                  <a:lnTo>
                    <a:pt x="1702" y="514"/>
                  </a:lnTo>
                  <a:lnTo>
                    <a:pt x="1699" y="514"/>
                  </a:lnTo>
                  <a:lnTo>
                    <a:pt x="1699" y="509"/>
                  </a:lnTo>
                  <a:lnTo>
                    <a:pt x="1697" y="507"/>
                  </a:lnTo>
                  <a:lnTo>
                    <a:pt x="1694" y="502"/>
                  </a:lnTo>
                  <a:lnTo>
                    <a:pt x="1692" y="494"/>
                  </a:lnTo>
                  <a:lnTo>
                    <a:pt x="1692" y="492"/>
                  </a:lnTo>
                  <a:lnTo>
                    <a:pt x="1692" y="489"/>
                  </a:lnTo>
                  <a:lnTo>
                    <a:pt x="1692" y="487"/>
                  </a:lnTo>
                  <a:lnTo>
                    <a:pt x="1689" y="482"/>
                  </a:lnTo>
                  <a:lnTo>
                    <a:pt x="1682" y="479"/>
                  </a:lnTo>
                  <a:lnTo>
                    <a:pt x="1677" y="479"/>
                  </a:lnTo>
                  <a:lnTo>
                    <a:pt x="1671" y="477"/>
                  </a:lnTo>
                  <a:lnTo>
                    <a:pt x="1669" y="471"/>
                  </a:lnTo>
                  <a:lnTo>
                    <a:pt x="1664" y="469"/>
                  </a:lnTo>
                  <a:lnTo>
                    <a:pt x="1659" y="469"/>
                  </a:lnTo>
                  <a:lnTo>
                    <a:pt x="1651" y="466"/>
                  </a:lnTo>
                  <a:lnTo>
                    <a:pt x="1646" y="466"/>
                  </a:lnTo>
                  <a:lnTo>
                    <a:pt x="1644" y="466"/>
                  </a:lnTo>
                  <a:lnTo>
                    <a:pt x="1639" y="464"/>
                  </a:lnTo>
                  <a:lnTo>
                    <a:pt x="1634" y="461"/>
                  </a:lnTo>
                  <a:lnTo>
                    <a:pt x="1631" y="459"/>
                  </a:lnTo>
                  <a:lnTo>
                    <a:pt x="1626" y="459"/>
                  </a:lnTo>
                  <a:lnTo>
                    <a:pt x="1624" y="454"/>
                  </a:lnTo>
                  <a:lnTo>
                    <a:pt x="1621" y="451"/>
                  </a:lnTo>
                  <a:lnTo>
                    <a:pt x="1616" y="446"/>
                  </a:lnTo>
                  <a:lnTo>
                    <a:pt x="1614" y="441"/>
                  </a:lnTo>
                  <a:lnTo>
                    <a:pt x="1611" y="439"/>
                  </a:lnTo>
                  <a:lnTo>
                    <a:pt x="1611" y="434"/>
                  </a:lnTo>
                  <a:lnTo>
                    <a:pt x="1614" y="431"/>
                  </a:lnTo>
                  <a:lnTo>
                    <a:pt x="1619" y="431"/>
                  </a:lnTo>
                  <a:lnTo>
                    <a:pt x="1624" y="431"/>
                  </a:lnTo>
                  <a:lnTo>
                    <a:pt x="1631" y="434"/>
                  </a:lnTo>
                  <a:lnTo>
                    <a:pt x="1636" y="436"/>
                  </a:lnTo>
                  <a:lnTo>
                    <a:pt x="1639" y="436"/>
                  </a:lnTo>
                  <a:lnTo>
                    <a:pt x="1644" y="439"/>
                  </a:lnTo>
                  <a:lnTo>
                    <a:pt x="1649" y="441"/>
                  </a:lnTo>
                  <a:lnTo>
                    <a:pt x="1654" y="444"/>
                  </a:lnTo>
                  <a:lnTo>
                    <a:pt x="1659" y="446"/>
                  </a:lnTo>
                  <a:lnTo>
                    <a:pt x="1664" y="449"/>
                  </a:lnTo>
                  <a:lnTo>
                    <a:pt x="1669" y="451"/>
                  </a:lnTo>
                  <a:lnTo>
                    <a:pt x="1671" y="451"/>
                  </a:lnTo>
                  <a:lnTo>
                    <a:pt x="1677" y="449"/>
                  </a:lnTo>
                  <a:lnTo>
                    <a:pt x="1679" y="444"/>
                  </a:lnTo>
                  <a:lnTo>
                    <a:pt x="1679" y="441"/>
                  </a:lnTo>
                  <a:lnTo>
                    <a:pt x="1677" y="436"/>
                  </a:lnTo>
                  <a:lnTo>
                    <a:pt x="1671" y="434"/>
                  </a:lnTo>
                  <a:lnTo>
                    <a:pt x="1666" y="431"/>
                  </a:lnTo>
                  <a:lnTo>
                    <a:pt x="1666" y="429"/>
                  </a:lnTo>
                  <a:lnTo>
                    <a:pt x="1666" y="426"/>
                  </a:lnTo>
                  <a:lnTo>
                    <a:pt x="1669" y="424"/>
                  </a:lnTo>
                  <a:lnTo>
                    <a:pt x="1671" y="424"/>
                  </a:lnTo>
                  <a:lnTo>
                    <a:pt x="1674" y="421"/>
                  </a:lnTo>
                  <a:lnTo>
                    <a:pt x="1677" y="419"/>
                  </a:lnTo>
                  <a:lnTo>
                    <a:pt x="1677" y="416"/>
                  </a:lnTo>
                  <a:lnTo>
                    <a:pt x="1674" y="413"/>
                  </a:lnTo>
                  <a:lnTo>
                    <a:pt x="1671" y="408"/>
                  </a:lnTo>
                  <a:lnTo>
                    <a:pt x="1669" y="406"/>
                  </a:lnTo>
                  <a:lnTo>
                    <a:pt x="1664" y="406"/>
                  </a:lnTo>
                  <a:lnTo>
                    <a:pt x="1664" y="403"/>
                  </a:lnTo>
                  <a:lnTo>
                    <a:pt x="1669" y="401"/>
                  </a:lnTo>
                  <a:lnTo>
                    <a:pt x="1674" y="398"/>
                  </a:lnTo>
                  <a:lnTo>
                    <a:pt x="1677" y="393"/>
                  </a:lnTo>
                  <a:lnTo>
                    <a:pt x="1674" y="391"/>
                  </a:lnTo>
                  <a:lnTo>
                    <a:pt x="1669" y="388"/>
                  </a:lnTo>
                  <a:lnTo>
                    <a:pt x="1661" y="386"/>
                  </a:lnTo>
                  <a:lnTo>
                    <a:pt x="1654" y="386"/>
                  </a:lnTo>
                  <a:lnTo>
                    <a:pt x="1649" y="386"/>
                  </a:lnTo>
                  <a:lnTo>
                    <a:pt x="1644" y="386"/>
                  </a:lnTo>
                  <a:lnTo>
                    <a:pt x="1639" y="388"/>
                  </a:lnTo>
                  <a:lnTo>
                    <a:pt x="1636" y="388"/>
                  </a:lnTo>
                  <a:lnTo>
                    <a:pt x="1634" y="388"/>
                  </a:lnTo>
                  <a:lnTo>
                    <a:pt x="1631" y="386"/>
                  </a:lnTo>
                  <a:lnTo>
                    <a:pt x="1634" y="383"/>
                  </a:lnTo>
                  <a:lnTo>
                    <a:pt x="1631" y="383"/>
                  </a:lnTo>
                  <a:lnTo>
                    <a:pt x="1629" y="381"/>
                  </a:lnTo>
                  <a:lnTo>
                    <a:pt x="1626" y="381"/>
                  </a:lnTo>
                  <a:lnTo>
                    <a:pt x="1621" y="381"/>
                  </a:lnTo>
                  <a:lnTo>
                    <a:pt x="1616" y="381"/>
                  </a:lnTo>
                  <a:lnTo>
                    <a:pt x="1611" y="378"/>
                  </a:lnTo>
                  <a:lnTo>
                    <a:pt x="1606" y="378"/>
                  </a:lnTo>
                  <a:lnTo>
                    <a:pt x="1603" y="378"/>
                  </a:lnTo>
                  <a:lnTo>
                    <a:pt x="1598" y="376"/>
                  </a:lnTo>
                  <a:lnTo>
                    <a:pt x="1598" y="378"/>
                  </a:lnTo>
                  <a:lnTo>
                    <a:pt x="1601" y="381"/>
                  </a:lnTo>
                  <a:lnTo>
                    <a:pt x="1603" y="386"/>
                  </a:lnTo>
                  <a:lnTo>
                    <a:pt x="1601" y="386"/>
                  </a:lnTo>
                  <a:lnTo>
                    <a:pt x="1596" y="386"/>
                  </a:lnTo>
                  <a:lnTo>
                    <a:pt x="1591" y="381"/>
                  </a:lnTo>
                  <a:lnTo>
                    <a:pt x="1583" y="376"/>
                  </a:lnTo>
                  <a:lnTo>
                    <a:pt x="1578" y="373"/>
                  </a:lnTo>
                  <a:lnTo>
                    <a:pt x="1576" y="373"/>
                  </a:lnTo>
                  <a:lnTo>
                    <a:pt x="1568" y="376"/>
                  </a:lnTo>
                  <a:lnTo>
                    <a:pt x="1563" y="373"/>
                  </a:lnTo>
                  <a:lnTo>
                    <a:pt x="1558" y="371"/>
                  </a:lnTo>
                  <a:lnTo>
                    <a:pt x="1558" y="366"/>
                  </a:lnTo>
                  <a:lnTo>
                    <a:pt x="1561" y="363"/>
                  </a:lnTo>
                  <a:lnTo>
                    <a:pt x="1561" y="361"/>
                  </a:lnTo>
                  <a:lnTo>
                    <a:pt x="1561" y="358"/>
                  </a:lnTo>
                  <a:lnTo>
                    <a:pt x="1563" y="356"/>
                  </a:lnTo>
                  <a:lnTo>
                    <a:pt x="1566" y="356"/>
                  </a:lnTo>
                  <a:lnTo>
                    <a:pt x="1568" y="356"/>
                  </a:lnTo>
                  <a:lnTo>
                    <a:pt x="1568" y="353"/>
                  </a:lnTo>
                  <a:lnTo>
                    <a:pt x="1561" y="350"/>
                  </a:lnTo>
                  <a:lnTo>
                    <a:pt x="1556" y="350"/>
                  </a:lnTo>
                  <a:lnTo>
                    <a:pt x="1553" y="345"/>
                  </a:lnTo>
                  <a:lnTo>
                    <a:pt x="1556" y="343"/>
                  </a:lnTo>
                  <a:lnTo>
                    <a:pt x="1561" y="343"/>
                  </a:lnTo>
                  <a:lnTo>
                    <a:pt x="1558" y="343"/>
                  </a:lnTo>
                  <a:lnTo>
                    <a:pt x="1556" y="340"/>
                  </a:lnTo>
                  <a:lnTo>
                    <a:pt x="1553" y="335"/>
                  </a:lnTo>
                  <a:lnTo>
                    <a:pt x="1548" y="333"/>
                  </a:lnTo>
                  <a:lnTo>
                    <a:pt x="1545" y="333"/>
                  </a:lnTo>
                  <a:lnTo>
                    <a:pt x="1540" y="333"/>
                  </a:lnTo>
                  <a:lnTo>
                    <a:pt x="1538" y="333"/>
                  </a:lnTo>
                  <a:lnTo>
                    <a:pt x="1540" y="330"/>
                  </a:lnTo>
                  <a:lnTo>
                    <a:pt x="1540" y="328"/>
                  </a:lnTo>
                  <a:lnTo>
                    <a:pt x="1538" y="325"/>
                  </a:lnTo>
                  <a:lnTo>
                    <a:pt x="1533" y="325"/>
                  </a:lnTo>
                  <a:lnTo>
                    <a:pt x="1528" y="325"/>
                  </a:lnTo>
                  <a:lnTo>
                    <a:pt x="1520" y="325"/>
                  </a:lnTo>
                  <a:lnTo>
                    <a:pt x="1515" y="325"/>
                  </a:lnTo>
                  <a:lnTo>
                    <a:pt x="1510" y="325"/>
                  </a:lnTo>
                  <a:lnTo>
                    <a:pt x="1503" y="323"/>
                  </a:lnTo>
                  <a:lnTo>
                    <a:pt x="1500" y="323"/>
                  </a:lnTo>
                  <a:lnTo>
                    <a:pt x="1500" y="320"/>
                  </a:lnTo>
                  <a:lnTo>
                    <a:pt x="1498" y="318"/>
                  </a:lnTo>
                  <a:lnTo>
                    <a:pt x="1492" y="315"/>
                  </a:lnTo>
                  <a:lnTo>
                    <a:pt x="1485" y="315"/>
                  </a:lnTo>
                  <a:lnTo>
                    <a:pt x="1480" y="318"/>
                  </a:lnTo>
                  <a:lnTo>
                    <a:pt x="1475" y="323"/>
                  </a:lnTo>
                  <a:lnTo>
                    <a:pt x="1472" y="325"/>
                  </a:lnTo>
                  <a:lnTo>
                    <a:pt x="1467" y="325"/>
                  </a:lnTo>
                  <a:lnTo>
                    <a:pt x="1462" y="320"/>
                  </a:lnTo>
                  <a:lnTo>
                    <a:pt x="1460" y="318"/>
                  </a:lnTo>
                  <a:lnTo>
                    <a:pt x="1457" y="313"/>
                  </a:lnTo>
                  <a:lnTo>
                    <a:pt x="1455" y="310"/>
                  </a:lnTo>
                  <a:lnTo>
                    <a:pt x="1450" y="305"/>
                  </a:lnTo>
                  <a:lnTo>
                    <a:pt x="1442" y="300"/>
                  </a:lnTo>
                  <a:lnTo>
                    <a:pt x="1435" y="298"/>
                  </a:lnTo>
                  <a:lnTo>
                    <a:pt x="1429" y="298"/>
                  </a:lnTo>
                  <a:lnTo>
                    <a:pt x="1427" y="300"/>
                  </a:lnTo>
                  <a:lnTo>
                    <a:pt x="1419" y="303"/>
                  </a:lnTo>
                  <a:lnTo>
                    <a:pt x="1414" y="305"/>
                  </a:lnTo>
                  <a:lnTo>
                    <a:pt x="1414" y="308"/>
                  </a:lnTo>
                  <a:lnTo>
                    <a:pt x="1414" y="313"/>
                  </a:lnTo>
                  <a:lnTo>
                    <a:pt x="1409" y="315"/>
                  </a:lnTo>
                  <a:lnTo>
                    <a:pt x="1404" y="320"/>
                  </a:lnTo>
                  <a:lnTo>
                    <a:pt x="1397" y="320"/>
                  </a:lnTo>
                  <a:lnTo>
                    <a:pt x="1394" y="320"/>
                  </a:lnTo>
                  <a:lnTo>
                    <a:pt x="1392" y="315"/>
                  </a:lnTo>
                  <a:lnTo>
                    <a:pt x="1392" y="310"/>
                  </a:lnTo>
                  <a:lnTo>
                    <a:pt x="1389" y="305"/>
                  </a:lnTo>
                  <a:lnTo>
                    <a:pt x="1389" y="303"/>
                  </a:lnTo>
                  <a:lnTo>
                    <a:pt x="1387" y="298"/>
                  </a:lnTo>
                  <a:lnTo>
                    <a:pt x="1384" y="292"/>
                  </a:lnTo>
                  <a:lnTo>
                    <a:pt x="1382" y="290"/>
                  </a:lnTo>
                  <a:lnTo>
                    <a:pt x="1374" y="285"/>
                  </a:lnTo>
                  <a:lnTo>
                    <a:pt x="1366" y="285"/>
                  </a:lnTo>
                  <a:lnTo>
                    <a:pt x="1359" y="287"/>
                  </a:lnTo>
                  <a:lnTo>
                    <a:pt x="1354" y="292"/>
                  </a:lnTo>
                  <a:lnTo>
                    <a:pt x="1351" y="303"/>
                  </a:lnTo>
                  <a:lnTo>
                    <a:pt x="1349" y="313"/>
                  </a:lnTo>
                  <a:lnTo>
                    <a:pt x="1349" y="325"/>
                  </a:lnTo>
                  <a:lnTo>
                    <a:pt x="1354" y="343"/>
                  </a:lnTo>
                  <a:lnTo>
                    <a:pt x="1359" y="356"/>
                  </a:lnTo>
                  <a:lnTo>
                    <a:pt x="1356" y="353"/>
                  </a:lnTo>
                  <a:lnTo>
                    <a:pt x="1354" y="350"/>
                  </a:lnTo>
                  <a:lnTo>
                    <a:pt x="1349" y="345"/>
                  </a:lnTo>
                  <a:lnTo>
                    <a:pt x="1344" y="338"/>
                  </a:lnTo>
                  <a:lnTo>
                    <a:pt x="1341" y="330"/>
                  </a:lnTo>
                  <a:lnTo>
                    <a:pt x="1339" y="323"/>
                  </a:lnTo>
                  <a:lnTo>
                    <a:pt x="1339" y="310"/>
                  </a:lnTo>
                  <a:lnTo>
                    <a:pt x="1344" y="298"/>
                  </a:lnTo>
                  <a:lnTo>
                    <a:pt x="1344" y="290"/>
                  </a:lnTo>
                  <a:lnTo>
                    <a:pt x="1341" y="287"/>
                  </a:lnTo>
                  <a:lnTo>
                    <a:pt x="1336" y="287"/>
                  </a:lnTo>
                  <a:lnTo>
                    <a:pt x="1331" y="287"/>
                  </a:lnTo>
                  <a:lnTo>
                    <a:pt x="1324" y="290"/>
                  </a:lnTo>
                  <a:lnTo>
                    <a:pt x="1316" y="298"/>
                  </a:lnTo>
                  <a:lnTo>
                    <a:pt x="1311" y="310"/>
                  </a:lnTo>
                  <a:lnTo>
                    <a:pt x="1308" y="325"/>
                  </a:lnTo>
                  <a:lnTo>
                    <a:pt x="1308" y="335"/>
                  </a:lnTo>
                  <a:lnTo>
                    <a:pt x="1308" y="340"/>
                  </a:lnTo>
                  <a:lnTo>
                    <a:pt x="1308" y="345"/>
                  </a:lnTo>
                  <a:lnTo>
                    <a:pt x="1308" y="356"/>
                  </a:lnTo>
                  <a:lnTo>
                    <a:pt x="1308" y="361"/>
                  </a:lnTo>
                  <a:lnTo>
                    <a:pt x="1311" y="363"/>
                  </a:lnTo>
                  <a:lnTo>
                    <a:pt x="1316" y="366"/>
                  </a:lnTo>
                  <a:lnTo>
                    <a:pt x="1319" y="366"/>
                  </a:lnTo>
                  <a:lnTo>
                    <a:pt x="1321" y="366"/>
                  </a:lnTo>
                  <a:lnTo>
                    <a:pt x="1329" y="368"/>
                  </a:lnTo>
                  <a:lnTo>
                    <a:pt x="1334" y="371"/>
                  </a:lnTo>
                  <a:lnTo>
                    <a:pt x="1339" y="371"/>
                  </a:lnTo>
                  <a:lnTo>
                    <a:pt x="1341" y="373"/>
                  </a:lnTo>
                  <a:lnTo>
                    <a:pt x="1339" y="376"/>
                  </a:lnTo>
                  <a:lnTo>
                    <a:pt x="1334" y="376"/>
                  </a:lnTo>
                  <a:lnTo>
                    <a:pt x="1331" y="376"/>
                  </a:lnTo>
                  <a:lnTo>
                    <a:pt x="1326" y="376"/>
                  </a:lnTo>
                  <a:lnTo>
                    <a:pt x="1321" y="378"/>
                  </a:lnTo>
                  <a:lnTo>
                    <a:pt x="1316" y="381"/>
                  </a:lnTo>
                  <a:lnTo>
                    <a:pt x="1316" y="383"/>
                  </a:lnTo>
                  <a:lnTo>
                    <a:pt x="1319" y="386"/>
                  </a:lnTo>
                  <a:lnTo>
                    <a:pt x="1321" y="386"/>
                  </a:lnTo>
                  <a:lnTo>
                    <a:pt x="1326" y="388"/>
                  </a:lnTo>
                  <a:lnTo>
                    <a:pt x="1331" y="391"/>
                  </a:lnTo>
                  <a:lnTo>
                    <a:pt x="1334" y="393"/>
                  </a:lnTo>
                  <a:lnTo>
                    <a:pt x="1339" y="396"/>
                  </a:lnTo>
                  <a:lnTo>
                    <a:pt x="1341" y="396"/>
                  </a:lnTo>
                  <a:lnTo>
                    <a:pt x="1346" y="396"/>
                  </a:lnTo>
                  <a:lnTo>
                    <a:pt x="1351" y="393"/>
                  </a:lnTo>
                  <a:lnTo>
                    <a:pt x="1356" y="391"/>
                  </a:lnTo>
                  <a:lnTo>
                    <a:pt x="1359" y="393"/>
                  </a:lnTo>
                  <a:lnTo>
                    <a:pt x="1361" y="396"/>
                  </a:lnTo>
                  <a:lnTo>
                    <a:pt x="1371" y="398"/>
                  </a:lnTo>
                  <a:lnTo>
                    <a:pt x="1374" y="398"/>
                  </a:lnTo>
                  <a:lnTo>
                    <a:pt x="1366" y="436"/>
                  </a:lnTo>
                  <a:lnTo>
                    <a:pt x="1336" y="482"/>
                  </a:lnTo>
                  <a:lnTo>
                    <a:pt x="1326" y="426"/>
                  </a:lnTo>
                  <a:lnTo>
                    <a:pt x="1308" y="403"/>
                  </a:lnTo>
                  <a:lnTo>
                    <a:pt x="1288" y="431"/>
                  </a:lnTo>
                  <a:lnTo>
                    <a:pt x="1278" y="403"/>
                  </a:lnTo>
                  <a:lnTo>
                    <a:pt x="1258" y="368"/>
                  </a:lnTo>
                  <a:lnTo>
                    <a:pt x="1248" y="323"/>
                  </a:lnTo>
                  <a:lnTo>
                    <a:pt x="1215" y="270"/>
                  </a:lnTo>
                  <a:lnTo>
                    <a:pt x="1190" y="343"/>
                  </a:lnTo>
                  <a:lnTo>
                    <a:pt x="1190" y="368"/>
                  </a:lnTo>
                  <a:lnTo>
                    <a:pt x="1225" y="398"/>
                  </a:lnTo>
                  <a:lnTo>
                    <a:pt x="1230" y="431"/>
                  </a:lnTo>
                  <a:lnTo>
                    <a:pt x="1205" y="456"/>
                  </a:lnTo>
                  <a:lnTo>
                    <a:pt x="1190" y="446"/>
                  </a:lnTo>
                  <a:lnTo>
                    <a:pt x="1185" y="446"/>
                  </a:lnTo>
                  <a:lnTo>
                    <a:pt x="1185" y="444"/>
                  </a:lnTo>
                  <a:lnTo>
                    <a:pt x="1187" y="439"/>
                  </a:lnTo>
                  <a:lnTo>
                    <a:pt x="1185" y="434"/>
                  </a:lnTo>
                  <a:lnTo>
                    <a:pt x="1185" y="429"/>
                  </a:lnTo>
                  <a:lnTo>
                    <a:pt x="1182" y="424"/>
                  </a:lnTo>
                  <a:lnTo>
                    <a:pt x="1185" y="424"/>
                  </a:lnTo>
                  <a:lnTo>
                    <a:pt x="1187" y="424"/>
                  </a:lnTo>
                  <a:lnTo>
                    <a:pt x="1190" y="424"/>
                  </a:lnTo>
                  <a:lnTo>
                    <a:pt x="1192" y="424"/>
                  </a:lnTo>
                  <a:lnTo>
                    <a:pt x="1195" y="424"/>
                  </a:lnTo>
                  <a:lnTo>
                    <a:pt x="1198" y="419"/>
                  </a:lnTo>
                  <a:lnTo>
                    <a:pt x="1200" y="413"/>
                  </a:lnTo>
                  <a:lnTo>
                    <a:pt x="1198" y="408"/>
                  </a:lnTo>
                  <a:lnTo>
                    <a:pt x="1192" y="406"/>
                  </a:lnTo>
                  <a:lnTo>
                    <a:pt x="1190" y="403"/>
                  </a:lnTo>
                  <a:lnTo>
                    <a:pt x="1185" y="403"/>
                  </a:lnTo>
                  <a:lnTo>
                    <a:pt x="1180" y="398"/>
                  </a:lnTo>
                  <a:lnTo>
                    <a:pt x="1175" y="396"/>
                  </a:lnTo>
                  <a:lnTo>
                    <a:pt x="1170" y="391"/>
                  </a:lnTo>
                  <a:lnTo>
                    <a:pt x="1167" y="388"/>
                  </a:lnTo>
                  <a:lnTo>
                    <a:pt x="1165" y="383"/>
                  </a:lnTo>
                  <a:lnTo>
                    <a:pt x="1162" y="378"/>
                  </a:lnTo>
                  <a:lnTo>
                    <a:pt x="1162" y="373"/>
                  </a:lnTo>
                  <a:lnTo>
                    <a:pt x="1162" y="371"/>
                  </a:lnTo>
                  <a:lnTo>
                    <a:pt x="1165" y="368"/>
                  </a:lnTo>
                  <a:lnTo>
                    <a:pt x="1165" y="363"/>
                  </a:lnTo>
                  <a:lnTo>
                    <a:pt x="1162" y="356"/>
                  </a:lnTo>
                  <a:lnTo>
                    <a:pt x="1162" y="350"/>
                  </a:lnTo>
                  <a:lnTo>
                    <a:pt x="1160" y="343"/>
                  </a:lnTo>
                  <a:lnTo>
                    <a:pt x="1160" y="338"/>
                  </a:lnTo>
                  <a:lnTo>
                    <a:pt x="1157" y="333"/>
                  </a:lnTo>
                  <a:lnTo>
                    <a:pt x="1157" y="328"/>
                  </a:lnTo>
                  <a:lnTo>
                    <a:pt x="1160" y="325"/>
                  </a:lnTo>
                  <a:lnTo>
                    <a:pt x="1162" y="323"/>
                  </a:lnTo>
                  <a:lnTo>
                    <a:pt x="1165" y="323"/>
                  </a:lnTo>
                  <a:lnTo>
                    <a:pt x="1167" y="318"/>
                  </a:lnTo>
                  <a:lnTo>
                    <a:pt x="1172" y="310"/>
                  </a:lnTo>
                  <a:lnTo>
                    <a:pt x="1172" y="308"/>
                  </a:lnTo>
                  <a:lnTo>
                    <a:pt x="1172" y="305"/>
                  </a:lnTo>
                  <a:lnTo>
                    <a:pt x="1170" y="303"/>
                  </a:lnTo>
                  <a:lnTo>
                    <a:pt x="1165" y="300"/>
                  </a:lnTo>
                  <a:lnTo>
                    <a:pt x="1162" y="300"/>
                  </a:lnTo>
                  <a:lnTo>
                    <a:pt x="1157" y="300"/>
                  </a:lnTo>
                  <a:lnTo>
                    <a:pt x="1152" y="300"/>
                  </a:lnTo>
                  <a:lnTo>
                    <a:pt x="1147" y="300"/>
                  </a:lnTo>
                  <a:lnTo>
                    <a:pt x="1142" y="303"/>
                  </a:lnTo>
                  <a:lnTo>
                    <a:pt x="1145" y="305"/>
                  </a:lnTo>
                  <a:lnTo>
                    <a:pt x="1147" y="308"/>
                  </a:lnTo>
                  <a:lnTo>
                    <a:pt x="1150" y="310"/>
                  </a:lnTo>
                  <a:lnTo>
                    <a:pt x="1152" y="313"/>
                  </a:lnTo>
                  <a:lnTo>
                    <a:pt x="1150" y="313"/>
                  </a:lnTo>
                  <a:lnTo>
                    <a:pt x="1147" y="315"/>
                  </a:lnTo>
                  <a:lnTo>
                    <a:pt x="1145" y="313"/>
                  </a:lnTo>
                  <a:lnTo>
                    <a:pt x="1142" y="310"/>
                  </a:lnTo>
                  <a:lnTo>
                    <a:pt x="1137" y="310"/>
                  </a:lnTo>
                  <a:lnTo>
                    <a:pt x="1134" y="313"/>
                  </a:lnTo>
                  <a:lnTo>
                    <a:pt x="1132" y="315"/>
                  </a:lnTo>
                  <a:lnTo>
                    <a:pt x="1132" y="320"/>
                  </a:lnTo>
                  <a:lnTo>
                    <a:pt x="1132" y="323"/>
                  </a:lnTo>
                  <a:lnTo>
                    <a:pt x="1134" y="328"/>
                  </a:lnTo>
                  <a:lnTo>
                    <a:pt x="1137" y="330"/>
                  </a:lnTo>
                  <a:lnTo>
                    <a:pt x="1134" y="335"/>
                  </a:lnTo>
                  <a:lnTo>
                    <a:pt x="1132" y="340"/>
                  </a:lnTo>
                  <a:lnTo>
                    <a:pt x="1132" y="348"/>
                  </a:lnTo>
                  <a:lnTo>
                    <a:pt x="1129" y="353"/>
                  </a:lnTo>
                  <a:lnTo>
                    <a:pt x="1127" y="350"/>
                  </a:lnTo>
                  <a:lnTo>
                    <a:pt x="1124" y="343"/>
                  </a:lnTo>
                  <a:lnTo>
                    <a:pt x="1124" y="335"/>
                  </a:lnTo>
                  <a:lnTo>
                    <a:pt x="1124" y="328"/>
                  </a:lnTo>
                  <a:lnTo>
                    <a:pt x="1119" y="323"/>
                  </a:lnTo>
                  <a:lnTo>
                    <a:pt x="1117" y="320"/>
                  </a:lnTo>
                  <a:lnTo>
                    <a:pt x="1112" y="315"/>
                  </a:lnTo>
                  <a:lnTo>
                    <a:pt x="1109" y="315"/>
                  </a:lnTo>
                  <a:lnTo>
                    <a:pt x="1109" y="318"/>
                  </a:lnTo>
                  <a:lnTo>
                    <a:pt x="1112" y="323"/>
                  </a:lnTo>
                  <a:lnTo>
                    <a:pt x="1112" y="328"/>
                  </a:lnTo>
                  <a:lnTo>
                    <a:pt x="1109" y="328"/>
                  </a:lnTo>
                  <a:lnTo>
                    <a:pt x="1104" y="328"/>
                  </a:lnTo>
                  <a:lnTo>
                    <a:pt x="1099" y="325"/>
                  </a:lnTo>
                  <a:lnTo>
                    <a:pt x="1094" y="320"/>
                  </a:lnTo>
                  <a:lnTo>
                    <a:pt x="1092" y="315"/>
                  </a:lnTo>
                  <a:lnTo>
                    <a:pt x="1092" y="313"/>
                  </a:lnTo>
                  <a:lnTo>
                    <a:pt x="1087" y="313"/>
                  </a:lnTo>
                  <a:lnTo>
                    <a:pt x="1082" y="315"/>
                  </a:lnTo>
                  <a:lnTo>
                    <a:pt x="1079" y="315"/>
                  </a:lnTo>
                  <a:lnTo>
                    <a:pt x="1077" y="313"/>
                  </a:lnTo>
                  <a:lnTo>
                    <a:pt x="1079" y="310"/>
                  </a:lnTo>
                  <a:lnTo>
                    <a:pt x="1082" y="303"/>
                  </a:lnTo>
                  <a:lnTo>
                    <a:pt x="1082" y="300"/>
                  </a:lnTo>
                  <a:lnTo>
                    <a:pt x="1077" y="298"/>
                  </a:lnTo>
                  <a:lnTo>
                    <a:pt x="1071" y="300"/>
                  </a:lnTo>
                  <a:lnTo>
                    <a:pt x="1064" y="300"/>
                  </a:lnTo>
                  <a:lnTo>
                    <a:pt x="1056" y="303"/>
                  </a:lnTo>
                  <a:lnTo>
                    <a:pt x="1051" y="303"/>
                  </a:lnTo>
                  <a:lnTo>
                    <a:pt x="1049" y="305"/>
                  </a:lnTo>
                  <a:lnTo>
                    <a:pt x="1044" y="305"/>
                  </a:lnTo>
                  <a:lnTo>
                    <a:pt x="1039" y="308"/>
                  </a:lnTo>
                  <a:lnTo>
                    <a:pt x="1036" y="310"/>
                  </a:lnTo>
                  <a:lnTo>
                    <a:pt x="1036" y="315"/>
                  </a:lnTo>
                  <a:lnTo>
                    <a:pt x="1034" y="320"/>
                  </a:lnTo>
                  <a:lnTo>
                    <a:pt x="1029" y="323"/>
                  </a:lnTo>
                  <a:lnTo>
                    <a:pt x="1024" y="323"/>
                  </a:lnTo>
                  <a:lnTo>
                    <a:pt x="1021" y="325"/>
                  </a:lnTo>
                  <a:lnTo>
                    <a:pt x="1021" y="330"/>
                  </a:lnTo>
                  <a:lnTo>
                    <a:pt x="1024" y="333"/>
                  </a:lnTo>
                  <a:lnTo>
                    <a:pt x="1029" y="338"/>
                  </a:lnTo>
                  <a:lnTo>
                    <a:pt x="1034" y="343"/>
                  </a:lnTo>
                  <a:lnTo>
                    <a:pt x="1036" y="345"/>
                  </a:lnTo>
                  <a:lnTo>
                    <a:pt x="1039" y="345"/>
                  </a:lnTo>
                  <a:lnTo>
                    <a:pt x="1039" y="350"/>
                  </a:lnTo>
                  <a:lnTo>
                    <a:pt x="1039" y="353"/>
                  </a:lnTo>
                  <a:lnTo>
                    <a:pt x="1034" y="356"/>
                  </a:lnTo>
                  <a:lnTo>
                    <a:pt x="1026" y="353"/>
                  </a:lnTo>
                  <a:lnTo>
                    <a:pt x="1021" y="356"/>
                  </a:lnTo>
                  <a:lnTo>
                    <a:pt x="1021" y="358"/>
                  </a:lnTo>
                  <a:lnTo>
                    <a:pt x="1021" y="361"/>
                  </a:lnTo>
                  <a:lnTo>
                    <a:pt x="1021" y="366"/>
                  </a:lnTo>
                  <a:lnTo>
                    <a:pt x="1024" y="371"/>
                  </a:lnTo>
                  <a:lnTo>
                    <a:pt x="1026" y="373"/>
                  </a:lnTo>
                  <a:lnTo>
                    <a:pt x="1031" y="373"/>
                  </a:lnTo>
                  <a:lnTo>
                    <a:pt x="1036" y="373"/>
                  </a:lnTo>
                  <a:lnTo>
                    <a:pt x="1044" y="373"/>
                  </a:lnTo>
                  <a:lnTo>
                    <a:pt x="1051" y="376"/>
                  </a:lnTo>
                  <a:lnTo>
                    <a:pt x="1054" y="376"/>
                  </a:lnTo>
                  <a:lnTo>
                    <a:pt x="1059" y="376"/>
                  </a:lnTo>
                  <a:lnTo>
                    <a:pt x="1069" y="378"/>
                  </a:lnTo>
                  <a:lnTo>
                    <a:pt x="1077" y="381"/>
                  </a:lnTo>
                  <a:lnTo>
                    <a:pt x="1082" y="386"/>
                  </a:lnTo>
                  <a:lnTo>
                    <a:pt x="1082" y="391"/>
                  </a:lnTo>
                  <a:lnTo>
                    <a:pt x="1079" y="396"/>
                  </a:lnTo>
                  <a:lnTo>
                    <a:pt x="1079" y="398"/>
                  </a:lnTo>
                  <a:lnTo>
                    <a:pt x="1077" y="398"/>
                  </a:lnTo>
                  <a:lnTo>
                    <a:pt x="1071" y="396"/>
                  </a:lnTo>
                  <a:lnTo>
                    <a:pt x="1066" y="396"/>
                  </a:lnTo>
                  <a:lnTo>
                    <a:pt x="1059" y="393"/>
                  </a:lnTo>
                  <a:lnTo>
                    <a:pt x="1054" y="388"/>
                  </a:lnTo>
                  <a:lnTo>
                    <a:pt x="1049" y="388"/>
                  </a:lnTo>
                  <a:lnTo>
                    <a:pt x="1044" y="386"/>
                  </a:lnTo>
                  <a:lnTo>
                    <a:pt x="1039" y="383"/>
                  </a:lnTo>
                  <a:lnTo>
                    <a:pt x="1034" y="383"/>
                  </a:lnTo>
                  <a:lnTo>
                    <a:pt x="1026" y="383"/>
                  </a:lnTo>
                  <a:lnTo>
                    <a:pt x="1021" y="383"/>
                  </a:lnTo>
                  <a:lnTo>
                    <a:pt x="1019" y="383"/>
                  </a:lnTo>
                  <a:lnTo>
                    <a:pt x="1019" y="388"/>
                  </a:lnTo>
                  <a:lnTo>
                    <a:pt x="1019" y="393"/>
                  </a:lnTo>
                  <a:lnTo>
                    <a:pt x="1019" y="398"/>
                  </a:lnTo>
                  <a:lnTo>
                    <a:pt x="1019" y="403"/>
                  </a:lnTo>
                  <a:lnTo>
                    <a:pt x="1021" y="406"/>
                  </a:lnTo>
                  <a:lnTo>
                    <a:pt x="1026" y="406"/>
                  </a:lnTo>
                  <a:lnTo>
                    <a:pt x="1031" y="408"/>
                  </a:lnTo>
                  <a:lnTo>
                    <a:pt x="1036" y="413"/>
                  </a:lnTo>
                  <a:lnTo>
                    <a:pt x="1044" y="419"/>
                  </a:lnTo>
                  <a:lnTo>
                    <a:pt x="1049" y="424"/>
                  </a:lnTo>
                  <a:lnTo>
                    <a:pt x="1049" y="429"/>
                  </a:lnTo>
                  <a:lnTo>
                    <a:pt x="1051" y="434"/>
                  </a:lnTo>
                  <a:lnTo>
                    <a:pt x="1051" y="439"/>
                  </a:lnTo>
                  <a:lnTo>
                    <a:pt x="1054" y="441"/>
                  </a:lnTo>
                  <a:lnTo>
                    <a:pt x="1056" y="441"/>
                  </a:lnTo>
                  <a:lnTo>
                    <a:pt x="1059" y="441"/>
                  </a:lnTo>
                  <a:lnTo>
                    <a:pt x="1064" y="444"/>
                  </a:lnTo>
                  <a:lnTo>
                    <a:pt x="1066" y="444"/>
                  </a:lnTo>
                  <a:lnTo>
                    <a:pt x="1071" y="446"/>
                  </a:lnTo>
                  <a:lnTo>
                    <a:pt x="1074" y="446"/>
                  </a:lnTo>
                  <a:lnTo>
                    <a:pt x="1077" y="446"/>
                  </a:lnTo>
                  <a:lnTo>
                    <a:pt x="1079" y="446"/>
                  </a:lnTo>
                  <a:lnTo>
                    <a:pt x="1084" y="446"/>
                  </a:lnTo>
                  <a:lnTo>
                    <a:pt x="1087" y="444"/>
                  </a:lnTo>
                  <a:lnTo>
                    <a:pt x="1094" y="444"/>
                  </a:lnTo>
                  <a:lnTo>
                    <a:pt x="1102" y="441"/>
                  </a:lnTo>
                  <a:lnTo>
                    <a:pt x="1107" y="439"/>
                  </a:lnTo>
                  <a:lnTo>
                    <a:pt x="1114" y="439"/>
                  </a:lnTo>
                  <a:lnTo>
                    <a:pt x="1119" y="436"/>
                  </a:lnTo>
                  <a:lnTo>
                    <a:pt x="1124" y="434"/>
                  </a:lnTo>
                  <a:lnTo>
                    <a:pt x="1129" y="429"/>
                  </a:lnTo>
                  <a:lnTo>
                    <a:pt x="1132" y="426"/>
                  </a:lnTo>
                  <a:lnTo>
                    <a:pt x="1134" y="429"/>
                  </a:lnTo>
                  <a:lnTo>
                    <a:pt x="1137" y="429"/>
                  </a:lnTo>
                  <a:lnTo>
                    <a:pt x="1142" y="434"/>
                  </a:lnTo>
                  <a:lnTo>
                    <a:pt x="1145" y="434"/>
                  </a:lnTo>
                  <a:lnTo>
                    <a:pt x="1147" y="439"/>
                  </a:lnTo>
                  <a:lnTo>
                    <a:pt x="1152" y="441"/>
                  </a:lnTo>
                  <a:lnTo>
                    <a:pt x="1157" y="444"/>
                  </a:lnTo>
                  <a:lnTo>
                    <a:pt x="1160" y="449"/>
                  </a:lnTo>
                  <a:lnTo>
                    <a:pt x="1167" y="451"/>
                  </a:lnTo>
                  <a:lnTo>
                    <a:pt x="1157" y="471"/>
                  </a:lnTo>
                  <a:lnTo>
                    <a:pt x="1122" y="461"/>
                  </a:lnTo>
                  <a:lnTo>
                    <a:pt x="1069" y="461"/>
                  </a:lnTo>
                  <a:lnTo>
                    <a:pt x="1039" y="441"/>
                  </a:lnTo>
                  <a:lnTo>
                    <a:pt x="991" y="451"/>
                  </a:lnTo>
                  <a:lnTo>
                    <a:pt x="996" y="466"/>
                  </a:lnTo>
                  <a:lnTo>
                    <a:pt x="1001" y="497"/>
                  </a:lnTo>
                  <a:lnTo>
                    <a:pt x="986" y="492"/>
                  </a:lnTo>
                  <a:lnTo>
                    <a:pt x="958" y="461"/>
                  </a:lnTo>
                  <a:lnTo>
                    <a:pt x="903" y="471"/>
                  </a:lnTo>
                  <a:lnTo>
                    <a:pt x="875" y="451"/>
                  </a:lnTo>
                  <a:lnTo>
                    <a:pt x="885" y="431"/>
                  </a:lnTo>
                  <a:lnTo>
                    <a:pt x="850" y="421"/>
                  </a:lnTo>
                  <a:lnTo>
                    <a:pt x="807" y="398"/>
                  </a:lnTo>
                  <a:lnTo>
                    <a:pt x="749" y="383"/>
                  </a:lnTo>
                  <a:lnTo>
                    <a:pt x="713" y="393"/>
                  </a:lnTo>
                  <a:lnTo>
                    <a:pt x="676" y="353"/>
                  </a:lnTo>
                  <a:lnTo>
                    <a:pt x="577" y="398"/>
                  </a:lnTo>
                  <a:lnTo>
                    <a:pt x="550" y="426"/>
                  </a:lnTo>
                  <a:lnTo>
                    <a:pt x="509" y="416"/>
                  </a:lnTo>
                  <a:lnTo>
                    <a:pt x="482" y="388"/>
                  </a:lnTo>
                  <a:lnTo>
                    <a:pt x="451" y="378"/>
                  </a:lnTo>
                  <a:lnTo>
                    <a:pt x="439" y="378"/>
                  </a:lnTo>
                  <a:lnTo>
                    <a:pt x="424" y="363"/>
                  </a:lnTo>
                  <a:lnTo>
                    <a:pt x="376" y="368"/>
                  </a:lnTo>
                  <a:lnTo>
                    <a:pt x="308" y="338"/>
                  </a:lnTo>
                  <a:lnTo>
                    <a:pt x="277" y="343"/>
                  </a:lnTo>
                  <a:lnTo>
                    <a:pt x="252" y="328"/>
                  </a:lnTo>
                  <a:lnTo>
                    <a:pt x="245" y="310"/>
                  </a:lnTo>
                  <a:lnTo>
                    <a:pt x="199" y="295"/>
                  </a:lnTo>
                  <a:lnTo>
                    <a:pt x="171" y="315"/>
                  </a:lnTo>
                  <a:lnTo>
                    <a:pt x="131" y="333"/>
                  </a:lnTo>
                  <a:lnTo>
                    <a:pt x="98" y="353"/>
                  </a:lnTo>
                  <a:lnTo>
                    <a:pt x="78" y="403"/>
                  </a:lnTo>
                  <a:lnTo>
                    <a:pt x="35" y="413"/>
                  </a:lnTo>
                  <a:lnTo>
                    <a:pt x="35" y="446"/>
                  </a:lnTo>
                  <a:lnTo>
                    <a:pt x="68" y="487"/>
                  </a:lnTo>
                  <a:lnTo>
                    <a:pt x="98" y="502"/>
                  </a:lnTo>
                  <a:lnTo>
                    <a:pt x="98" y="522"/>
                  </a:lnTo>
                  <a:lnTo>
                    <a:pt x="78" y="532"/>
                  </a:lnTo>
                  <a:lnTo>
                    <a:pt x="50" y="522"/>
                  </a:lnTo>
                  <a:lnTo>
                    <a:pt x="0" y="560"/>
                  </a:lnTo>
                  <a:lnTo>
                    <a:pt x="15" y="575"/>
                  </a:lnTo>
                  <a:lnTo>
                    <a:pt x="35" y="595"/>
                  </a:lnTo>
                  <a:lnTo>
                    <a:pt x="83" y="595"/>
                  </a:lnTo>
                  <a:lnTo>
                    <a:pt x="118" y="600"/>
                  </a:lnTo>
                  <a:lnTo>
                    <a:pt x="103" y="635"/>
                  </a:lnTo>
                  <a:lnTo>
                    <a:pt x="63" y="653"/>
                  </a:lnTo>
                  <a:lnTo>
                    <a:pt x="30" y="673"/>
                  </a:lnTo>
                  <a:lnTo>
                    <a:pt x="25" y="698"/>
                  </a:lnTo>
                  <a:lnTo>
                    <a:pt x="63" y="724"/>
                  </a:lnTo>
                  <a:lnTo>
                    <a:pt x="68" y="751"/>
                  </a:lnTo>
                  <a:lnTo>
                    <a:pt x="93" y="761"/>
                  </a:lnTo>
                  <a:lnTo>
                    <a:pt x="98" y="797"/>
                  </a:lnTo>
                  <a:lnTo>
                    <a:pt x="136" y="792"/>
                  </a:lnTo>
                  <a:lnTo>
                    <a:pt x="182" y="792"/>
                  </a:lnTo>
                  <a:lnTo>
                    <a:pt x="156" y="840"/>
                  </a:lnTo>
                  <a:lnTo>
                    <a:pt x="78" y="905"/>
                  </a:lnTo>
                  <a:lnTo>
                    <a:pt x="166" y="860"/>
                  </a:lnTo>
                  <a:lnTo>
                    <a:pt x="234" y="787"/>
                  </a:lnTo>
                  <a:lnTo>
                    <a:pt x="229" y="772"/>
                  </a:lnTo>
                  <a:lnTo>
                    <a:pt x="272" y="719"/>
                  </a:lnTo>
                  <a:lnTo>
                    <a:pt x="282" y="741"/>
                  </a:lnTo>
                  <a:lnTo>
                    <a:pt x="287" y="766"/>
                  </a:lnTo>
                  <a:lnTo>
                    <a:pt x="320" y="741"/>
                  </a:lnTo>
                  <a:lnTo>
                    <a:pt x="355" y="719"/>
                  </a:lnTo>
                  <a:lnTo>
                    <a:pt x="371" y="731"/>
                  </a:lnTo>
                  <a:lnTo>
                    <a:pt x="451" y="746"/>
                  </a:lnTo>
                  <a:lnTo>
                    <a:pt x="504" y="772"/>
                  </a:lnTo>
                  <a:lnTo>
                    <a:pt x="545" y="751"/>
                  </a:lnTo>
                  <a:lnTo>
                    <a:pt x="603" y="855"/>
                  </a:lnTo>
                  <a:lnTo>
                    <a:pt x="640" y="880"/>
                  </a:lnTo>
                  <a:lnTo>
                    <a:pt x="635" y="920"/>
                  </a:lnTo>
                  <a:lnTo>
                    <a:pt x="650" y="953"/>
                  </a:lnTo>
                  <a:lnTo>
                    <a:pt x="691" y="1009"/>
                  </a:lnTo>
                  <a:lnTo>
                    <a:pt x="749" y="1046"/>
                  </a:lnTo>
                  <a:lnTo>
                    <a:pt x="754" y="1072"/>
                  </a:lnTo>
                  <a:lnTo>
                    <a:pt x="759" y="1102"/>
                  </a:lnTo>
                  <a:lnTo>
                    <a:pt x="744" y="1112"/>
                  </a:lnTo>
                  <a:lnTo>
                    <a:pt x="749" y="1092"/>
                  </a:lnTo>
                  <a:lnTo>
                    <a:pt x="719" y="1082"/>
                  </a:lnTo>
                  <a:lnTo>
                    <a:pt x="734" y="1137"/>
                  </a:lnTo>
                  <a:lnTo>
                    <a:pt x="729" y="1180"/>
                  </a:lnTo>
                  <a:lnTo>
                    <a:pt x="719" y="1220"/>
                  </a:lnTo>
                  <a:lnTo>
                    <a:pt x="729" y="1253"/>
                  </a:lnTo>
                  <a:lnTo>
                    <a:pt x="729" y="1273"/>
                  </a:lnTo>
                  <a:lnTo>
                    <a:pt x="754" y="1324"/>
                  </a:lnTo>
                  <a:lnTo>
                    <a:pt x="774" y="1359"/>
                  </a:lnTo>
                  <a:lnTo>
                    <a:pt x="792" y="1387"/>
                  </a:lnTo>
                  <a:lnTo>
                    <a:pt x="837" y="1417"/>
                  </a:lnTo>
                  <a:lnTo>
                    <a:pt x="842" y="1427"/>
                  </a:lnTo>
                  <a:lnTo>
                    <a:pt x="845" y="1427"/>
                  </a:lnTo>
                  <a:lnTo>
                    <a:pt x="875" y="1483"/>
                  </a:lnTo>
                  <a:lnTo>
                    <a:pt x="895" y="1515"/>
                  </a:lnTo>
                  <a:lnTo>
                    <a:pt x="890" y="1525"/>
                  </a:lnTo>
                  <a:lnTo>
                    <a:pt x="928" y="1551"/>
                  </a:lnTo>
                  <a:lnTo>
                    <a:pt x="933" y="1576"/>
                  </a:lnTo>
                  <a:lnTo>
                    <a:pt x="948" y="1586"/>
                  </a:lnTo>
                  <a:lnTo>
                    <a:pt x="968" y="1606"/>
                  </a:lnTo>
                  <a:lnTo>
                    <a:pt x="976" y="1591"/>
                  </a:lnTo>
                  <a:lnTo>
                    <a:pt x="953" y="1576"/>
                  </a:lnTo>
                  <a:lnTo>
                    <a:pt x="933" y="1530"/>
                  </a:lnTo>
                  <a:lnTo>
                    <a:pt x="895" y="1477"/>
                  </a:lnTo>
                  <a:lnTo>
                    <a:pt x="885" y="1447"/>
                  </a:lnTo>
                  <a:lnTo>
                    <a:pt x="913" y="1457"/>
                  </a:lnTo>
                  <a:lnTo>
                    <a:pt x="938" y="1510"/>
                  </a:lnTo>
                  <a:lnTo>
                    <a:pt x="948" y="1525"/>
                  </a:lnTo>
                  <a:lnTo>
                    <a:pt x="976" y="1541"/>
                  </a:lnTo>
                  <a:lnTo>
                    <a:pt x="976" y="1556"/>
                  </a:lnTo>
                  <a:lnTo>
                    <a:pt x="996" y="1566"/>
                  </a:lnTo>
                  <a:lnTo>
                    <a:pt x="1006" y="1581"/>
                  </a:lnTo>
                  <a:lnTo>
                    <a:pt x="1031" y="1606"/>
                  </a:lnTo>
                  <a:lnTo>
                    <a:pt x="1036" y="1644"/>
                  </a:lnTo>
                  <a:lnTo>
                    <a:pt x="1036" y="1659"/>
                  </a:lnTo>
                  <a:lnTo>
                    <a:pt x="1104" y="1699"/>
                  </a:lnTo>
                  <a:lnTo>
                    <a:pt x="1137" y="1717"/>
                  </a:lnTo>
                  <a:lnTo>
                    <a:pt x="1195" y="1732"/>
                  </a:lnTo>
                  <a:lnTo>
                    <a:pt x="1210" y="1727"/>
                  </a:lnTo>
                  <a:lnTo>
                    <a:pt x="1225" y="1727"/>
                  </a:lnTo>
                  <a:lnTo>
                    <a:pt x="1250" y="1747"/>
                  </a:lnTo>
                  <a:lnTo>
                    <a:pt x="1256" y="1755"/>
                  </a:lnTo>
                  <a:lnTo>
                    <a:pt x="1288" y="1760"/>
                  </a:lnTo>
                  <a:lnTo>
                    <a:pt x="1303" y="1755"/>
                  </a:lnTo>
                  <a:lnTo>
                    <a:pt x="1303" y="1752"/>
                  </a:lnTo>
                  <a:lnTo>
                    <a:pt x="1331" y="1767"/>
                  </a:lnTo>
                  <a:lnTo>
                    <a:pt x="1361" y="1755"/>
                  </a:lnTo>
                  <a:lnTo>
                    <a:pt x="1329" y="1767"/>
                  </a:lnTo>
                  <a:lnTo>
                    <a:pt x="1356" y="1810"/>
                  </a:lnTo>
                  <a:lnTo>
                    <a:pt x="1366" y="1820"/>
                  </a:lnTo>
                  <a:lnTo>
                    <a:pt x="1414" y="1851"/>
                  </a:lnTo>
                  <a:lnTo>
                    <a:pt x="1419" y="1830"/>
                  </a:lnTo>
                  <a:lnTo>
                    <a:pt x="1404" y="1810"/>
                  </a:lnTo>
                  <a:close/>
                  <a:moveTo>
                    <a:pt x="1268" y="1722"/>
                  </a:moveTo>
                  <a:lnTo>
                    <a:pt x="1268" y="1722"/>
                  </a:lnTo>
                  <a:lnTo>
                    <a:pt x="1281" y="1722"/>
                  </a:lnTo>
                  <a:lnTo>
                    <a:pt x="1283" y="1722"/>
                  </a:lnTo>
                  <a:lnTo>
                    <a:pt x="1268" y="1722"/>
                  </a:lnTo>
                  <a:close/>
                  <a:moveTo>
                    <a:pt x="1593" y="1692"/>
                  </a:moveTo>
                  <a:lnTo>
                    <a:pt x="1614" y="1692"/>
                  </a:lnTo>
                  <a:lnTo>
                    <a:pt x="1629" y="1679"/>
                  </a:lnTo>
                  <a:lnTo>
                    <a:pt x="1671" y="1687"/>
                  </a:lnTo>
                  <a:lnTo>
                    <a:pt x="1651" y="1674"/>
                  </a:lnTo>
                  <a:lnTo>
                    <a:pt x="1619" y="1659"/>
                  </a:lnTo>
                  <a:lnTo>
                    <a:pt x="1578" y="1659"/>
                  </a:lnTo>
                  <a:lnTo>
                    <a:pt x="1578" y="1669"/>
                  </a:lnTo>
                  <a:lnTo>
                    <a:pt x="1556" y="1674"/>
                  </a:lnTo>
                  <a:lnTo>
                    <a:pt x="1583" y="1687"/>
                  </a:lnTo>
                  <a:lnTo>
                    <a:pt x="1593" y="1692"/>
                  </a:lnTo>
                  <a:close/>
                  <a:moveTo>
                    <a:pt x="1520" y="1634"/>
                  </a:moveTo>
                  <a:lnTo>
                    <a:pt x="1520" y="1634"/>
                  </a:lnTo>
                  <a:lnTo>
                    <a:pt x="1513" y="1624"/>
                  </a:lnTo>
                  <a:lnTo>
                    <a:pt x="1510" y="1619"/>
                  </a:lnTo>
                  <a:lnTo>
                    <a:pt x="1472" y="1604"/>
                  </a:lnTo>
                  <a:lnTo>
                    <a:pt x="1414" y="1604"/>
                  </a:lnTo>
                  <a:lnTo>
                    <a:pt x="1382" y="1609"/>
                  </a:lnTo>
                  <a:lnTo>
                    <a:pt x="1371" y="1619"/>
                  </a:lnTo>
                  <a:lnTo>
                    <a:pt x="1397" y="1624"/>
                  </a:lnTo>
                  <a:lnTo>
                    <a:pt x="1419" y="1624"/>
                  </a:lnTo>
                  <a:lnTo>
                    <a:pt x="1450" y="1624"/>
                  </a:lnTo>
                  <a:lnTo>
                    <a:pt x="1482" y="1629"/>
                  </a:lnTo>
                  <a:lnTo>
                    <a:pt x="1492" y="1644"/>
                  </a:lnTo>
                  <a:lnTo>
                    <a:pt x="1503" y="1654"/>
                  </a:lnTo>
                  <a:lnTo>
                    <a:pt x="1545" y="1654"/>
                  </a:lnTo>
                  <a:lnTo>
                    <a:pt x="1553" y="1654"/>
                  </a:lnTo>
                  <a:lnTo>
                    <a:pt x="1556" y="1651"/>
                  </a:lnTo>
                  <a:lnTo>
                    <a:pt x="1556" y="1649"/>
                  </a:lnTo>
                  <a:lnTo>
                    <a:pt x="1545" y="1639"/>
                  </a:lnTo>
                  <a:lnTo>
                    <a:pt x="1538" y="1639"/>
                  </a:lnTo>
                  <a:lnTo>
                    <a:pt x="1528" y="1636"/>
                  </a:lnTo>
                  <a:lnTo>
                    <a:pt x="1520" y="1634"/>
                  </a:lnTo>
                  <a:close/>
                  <a:moveTo>
                    <a:pt x="1704" y="1717"/>
                  </a:moveTo>
                  <a:lnTo>
                    <a:pt x="1729" y="1722"/>
                  </a:lnTo>
                  <a:lnTo>
                    <a:pt x="1729" y="1709"/>
                  </a:lnTo>
                  <a:lnTo>
                    <a:pt x="1707" y="1709"/>
                  </a:lnTo>
                  <a:lnTo>
                    <a:pt x="1704" y="1717"/>
                  </a:lnTo>
                  <a:close/>
                  <a:moveTo>
                    <a:pt x="1452" y="1861"/>
                  </a:moveTo>
                  <a:lnTo>
                    <a:pt x="1452" y="1861"/>
                  </a:lnTo>
                  <a:lnTo>
                    <a:pt x="1467" y="1846"/>
                  </a:lnTo>
                  <a:lnTo>
                    <a:pt x="1487" y="1851"/>
                  </a:lnTo>
                  <a:lnTo>
                    <a:pt x="1492" y="1866"/>
                  </a:lnTo>
                  <a:lnTo>
                    <a:pt x="1508" y="1851"/>
                  </a:lnTo>
                  <a:lnTo>
                    <a:pt x="1487" y="1836"/>
                  </a:lnTo>
                  <a:lnTo>
                    <a:pt x="1462" y="1836"/>
                  </a:lnTo>
                  <a:lnTo>
                    <a:pt x="1445" y="1838"/>
                  </a:lnTo>
                  <a:lnTo>
                    <a:pt x="1432" y="1838"/>
                  </a:lnTo>
                  <a:lnTo>
                    <a:pt x="1424" y="1836"/>
                  </a:lnTo>
                  <a:lnTo>
                    <a:pt x="1419" y="1836"/>
                  </a:lnTo>
                  <a:lnTo>
                    <a:pt x="1419" y="1830"/>
                  </a:lnTo>
                  <a:lnTo>
                    <a:pt x="1414" y="1851"/>
                  </a:lnTo>
                  <a:lnTo>
                    <a:pt x="1435" y="1871"/>
                  </a:lnTo>
                  <a:lnTo>
                    <a:pt x="1445" y="1871"/>
                  </a:lnTo>
                  <a:lnTo>
                    <a:pt x="1452" y="1861"/>
                  </a:lnTo>
                  <a:close/>
                  <a:moveTo>
                    <a:pt x="2201" y="2073"/>
                  </a:moveTo>
                  <a:lnTo>
                    <a:pt x="2201" y="2073"/>
                  </a:lnTo>
                  <a:lnTo>
                    <a:pt x="2168" y="2062"/>
                  </a:lnTo>
                  <a:lnTo>
                    <a:pt x="2123" y="2037"/>
                  </a:lnTo>
                  <a:lnTo>
                    <a:pt x="2070" y="2032"/>
                  </a:lnTo>
                  <a:lnTo>
                    <a:pt x="2055" y="2027"/>
                  </a:lnTo>
                  <a:lnTo>
                    <a:pt x="2042" y="2012"/>
                  </a:lnTo>
                  <a:lnTo>
                    <a:pt x="2002" y="1997"/>
                  </a:lnTo>
                  <a:lnTo>
                    <a:pt x="1964" y="1974"/>
                  </a:lnTo>
                  <a:lnTo>
                    <a:pt x="1959" y="1954"/>
                  </a:lnTo>
                  <a:lnTo>
                    <a:pt x="1944" y="1914"/>
                  </a:lnTo>
                  <a:lnTo>
                    <a:pt x="1939" y="1914"/>
                  </a:lnTo>
                  <a:lnTo>
                    <a:pt x="1903" y="1893"/>
                  </a:lnTo>
                  <a:lnTo>
                    <a:pt x="1891" y="1893"/>
                  </a:lnTo>
                  <a:lnTo>
                    <a:pt x="1891" y="1896"/>
                  </a:lnTo>
                  <a:lnTo>
                    <a:pt x="1891" y="1893"/>
                  </a:lnTo>
                  <a:lnTo>
                    <a:pt x="1848" y="1888"/>
                  </a:lnTo>
                  <a:lnTo>
                    <a:pt x="1848" y="1883"/>
                  </a:lnTo>
                  <a:lnTo>
                    <a:pt x="1848" y="1888"/>
                  </a:lnTo>
                  <a:lnTo>
                    <a:pt x="1848" y="1881"/>
                  </a:lnTo>
                  <a:lnTo>
                    <a:pt x="1828" y="1876"/>
                  </a:lnTo>
                  <a:lnTo>
                    <a:pt x="1823" y="1861"/>
                  </a:lnTo>
                  <a:lnTo>
                    <a:pt x="1803" y="1846"/>
                  </a:lnTo>
                  <a:lnTo>
                    <a:pt x="1798" y="1846"/>
                  </a:lnTo>
                  <a:lnTo>
                    <a:pt x="1782" y="1841"/>
                  </a:lnTo>
                  <a:lnTo>
                    <a:pt x="1777" y="1830"/>
                  </a:lnTo>
                  <a:lnTo>
                    <a:pt x="1745" y="1815"/>
                  </a:lnTo>
                  <a:lnTo>
                    <a:pt x="1694" y="1820"/>
                  </a:lnTo>
                  <a:lnTo>
                    <a:pt x="1666" y="1815"/>
                  </a:lnTo>
                  <a:lnTo>
                    <a:pt x="1661" y="1805"/>
                  </a:lnTo>
                  <a:lnTo>
                    <a:pt x="1636" y="1800"/>
                  </a:lnTo>
                  <a:lnTo>
                    <a:pt x="1608" y="1805"/>
                  </a:lnTo>
                  <a:lnTo>
                    <a:pt x="1606" y="1803"/>
                  </a:lnTo>
                  <a:lnTo>
                    <a:pt x="1606" y="1798"/>
                  </a:lnTo>
                  <a:lnTo>
                    <a:pt x="1603" y="1790"/>
                  </a:lnTo>
                  <a:lnTo>
                    <a:pt x="1591" y="1795"/>
                  </a:lnTo>
                  <a:lnTo>
                    <a:pt x="1603" y="1790"/>
                  </a:lnTo>
                  <a:lnTo>
                    <a:pt x="1603" y="1785"/>
                  </a:lnTo>
                  <a:lnTo>
                    <a:pt x="1566" y="1795"/>
                  </a:lnTo>
                  <a:lnTo>
                    <a:pt x="1545" y="1805"/>
                  </a:lnTo>
                  <a:lnTo>
                    <a:pt x="1535" y="1830"/>
                  </a:lnTo>
                  <a:lnTo>
                    <a:pt x="1525" y="1836"/>
                  </a:lnTo>
                  <a:lnTo>
                    <a:pt x="1508" y="1851"/>
                  </a:lnTo>
                  <a:lnTo>
                    <a:pt x="1492" y="1866"/>
                  </a:lnTo>
                  <a:lnTo>
                    <a:pt x="1498" y="1878"/>
                  </a:lnTo>
                  <a:lnTo>
                    <a:pt x="1503" y="1904"/>
                  </a:lnTo>
                  <a:lnTo>
                    <a:pt x="1503" y="1919"/>
                  </a:lnTo>
                  <a:lnTo>
                    <a:pt x="1508" y="1939"/>
                  </a:lnTo>
                  <a:lnTo>
                    <a:pt x="1487" y="1954"/>
                  </a:lnTo>
                  <a:lnTo>
                    <a:pt x="1477" y="1964"/>
                  </a:lnTo>
                  <a:lnTo>
                    <a:pt x="1472" y="1974"/>
                  </a:lnTo>
                  <a:lnTo>
                    <a:pt x="1450" y="2022"/>
                  </a:lnTo>
                  <a:lnTo>
                    <a:pt x="1462" y="2042"/>
                  </a:lnTo>
                  <a:lnTo>
                    <a:pt x="1450" y="2047"/>
                  </a:lnTo>
                  <a:lnTo>
                    <a:pt x="1452" y="2047"/>
                  </a:lnTo>
                  <a:lnTo>
                    <a:pt x="1435" y="2057"/>
                  </a:lnTo>
                  <a:lnTo>
                    <a:pt x="1452" y="2093"/>
                  </a:lnTo>
                  <a:lnTo>
                    <a:pt x="1482" y="2146"/>
                  </a:lnTo>
                  <a:lnTo>
                    <a:pt x="1515" y="2211"/>
                  </a:lnTo>
                  <a:lnTo>
                    <a:pt x="1515" y="2221"/>
                  </a:lnTo>
                  <a:lnTo>
                    <a:pt x="1626" y="2284"/>
                  </a:lnTo>
                  <a:lnTo>
                    <a:pt x="1631" y="2284"/>
                  </a:lnTo>
                  <a:lnTo>
                    <a:pt x="1631" y="2282"/>
                  </a:lnTo>
                  <a:lnTo>
                    <a:pt x="1634" y="2279"/>
                  </a:lnTo>
                  <a:lnTo>
                    <a:pt x="1649" y="2294"/>
                  </a:lnTo>
                  <a:lnTo>
                    <a:pt x="1649" y="2297"/>
                  </a:lnTo>
                  <a:lnTo>
                    <a:pt x="1644" y="2315"/>
                  </a:lnTo>
                  <a:lnTo>
                    <a:pt x="1666" y="2352"/>
                  </a:lnTo>
                  <a:lnTo>
                    <a:pt x="1671" y="2362"/>
                  </a:lnTo>
                  <a:lnTo>
                    <a:pt x="1677" y="2357"/>
                  </a:lnTo>
                  <a:lnTo>
                    <a:pt x="1677" y="2360"/>
                  </a:lnTo>
                  <a:lnTo>
                    <a:pt x="1671" y="2362"/>
                  </a:lnTo>
                  <a:lnTo>
                    <a:pt x="1677" y="2368"/>
                  </a:lnTo>
                  <a:lnTo>
                    <a:pt x="1671" y="2388"/>
                  </a:lnTo>
                  <a:lnTo>
                    <a:pt x="1656" y="2405"/>
                  </a:lnTo>
                  <a:lnTo>
                    <a:pt x="1656" y="2436"/>
                  </a:lnTo>
                  <a:lnTo>
                    <a:pt x="1646" y="2456"/>
                  </a:lnTo>
                  <a:lnTo>
                    <a:pt x="1629" y="2524"/>
                  </a:lnTo>
                  <a:lnTo>
                    <a:pt x="1634" y="2574"/>
                  </a:lnTo>
                  <a:lnTo>
                    <a:pt x="1603" y="2642"/>
                  </a:lnTo>
                  <a:lnTo>
                    <a:pt x="1598" y="2713"/>
                  </a:lnTo>
                  <a:lnTo>
                    <a:pt x="1598" y="2751"/>
                  </a:lnTo>
                  <a:lnTo>
                    <a:pt x="1593" y="2786"/>
                  </a:lnTo>
                  <a:lnTo>
                    <a:pt x="1603" y="2806"/>
                  </a:lnTo>
                  <a:lnTo>
                    <a:pt x="1588" y="2889"/>
                  </a:lnTo>
                  <a:lnTo>
                    <a:pt x="1571" y="2925"/>
                  </a:lnTo>
                  <a:lnTo>
                    <a:pt x="1578" y="2950"/>
                  </a:lnTo>
                  <a:lnTo>
                    <a:pt x="1593" y="2983"/>
                  </a:lnTo>
                  <a:lnTo>
                    <a:pt x="1677" y="3018"/>
                  </a:lnTo>
                  <a:lnTo>
                    <a:pt x="1656" y="2998"/>
                  </a:lnTo>
                  <a:lnTo>
                    <a:pt x="1654" y="2993"/>
                  </a:lnTo>
                  <a:lnTo>
                    <a:pt x="1679" y="3018"/>
                  </a:lnTo>
                  <a:lnTo>
                    <a:pt x="1651" y="2960"/>
                  </a:lnTo>
                  <a:lnTo>
                    <a:pt x="1671" y="2927"/>
                  </a:lnTo>
                  <a:lnTo>
                    <a:pt x="1694" y="2894"/>
                  </a:lnTo>
                  <a:lnTo>
                    <a:pt x="1702" y="2862"/>
                  </a:lnTo>
                  <a:lnTo>
                    <a:pt x="1689" y="2847"/>
                  </a:lnTo>
                  <a:lnTo>
                    <a:pt x="1687" y="2824"/>
                  </a:lnTo>
                  <a:lnTo>
                    <a:pt x="1722" y="2781"/>
                  </a:lnTo>
                  <a:lnTo>
                    <a:pt x="1740" y="2741"/>
                  </a:lnTo>
                  <a:lnTo>
                    <a:pt x="1727" y="2726"/>
                  </a:lnTo>
                  <a:lnTo>
                    <a:pt x="1752" y="2715"/>
                  </a:lnTo>
                  <a:lnTo>
                    <a:pt x="1780" y="2673"/>
                  </a:lnTo>
                  <a:lnTo>
                    <a:pt x="1828" y="2655"/>
                  </a:lnTo>
                  <a:lnTo>
                    <a:pt x="1848" y="2642"/>
                  </a:lnTo>
                  <a:lnTo>
                    <a:pt x="1856" y="2605"/>
                  </a:lnTo>
                  <a:lnTo>
                    <a:pt x="1840" y="2594"/>
                  </a:lnTo>
                  <a:lnTo>
                    <a:pt x="1840" y="2584"/>
                  </a:lnTo>
                  <a:lnTo>
                    <a:pt x="1850" y="2594"/>
                  </a:lnTo>
                  <a:lnTo>
                    <a:pt x="1876" y="2599"/>
                  </a:lnTo>
                  <a:lnTo>
                    <a:pt x="1901" y="2579"/>
                  </a:lnTo>
                  <a:lnTo>
                    <a:pt x="1906" y="2569"/>
                  </a:lnTo>
                  <a:lnTo>
                    <a:pt x="1903" y="2559"/>
                  </a:lnTo>
                  <a:lnTo>
                    <a:pt x="1906" y="2569"/>
                  </a:lnTo>
                  <a:lnTo>
                    <a:pt x="1914" y="2552"/>
                  </a:lnTo>
                  <a:lnTo>
                    <a:pt x="1934" y="2531"/>
                  </a:lnTo>
                  <a:lnTo>
                    <a:pt x="1959" y="2506"/>
                  </a:lnTo>
                  <a:lnTo>
                    <a:pt x="1982" y="2438"/>
                  </a:lnTo>
                  <a:lnTo>
                    <a:pt x="1997" y="2408"/>
                  </a:lnTo>
                  <a:lnTo>
                    <a:pt x="2055" y="2373"/>
                  </a:lnTo>
                  <a:lnTo>
                    <a:pt x="2090" y="2368"/>
                  </a:lnTo>
                  <a:lnTo>
                    <a:pt x="2100" y="2362"/>
                  </a:lnTo>
                  <a:lnTo>
                    <a:pt x="2110" y="2342"/>
                  </a:lnTo>
                  <a:lnTo>
                    <a:pt x="2118" y="2320"/>
                  </a:lnTo>
                  <a:lnTo>
                    <a:pt x="2133" y="2294"/>
                  </a:lnTo>
                  <a:lnTo>
                    <a:pt x="2138" y="2284"/>
                  </a:lnTo>
                  <a:lnTo>
                    <a:pt x="2143" y="2196"/>
                  </a:lnTo>
                  <a:lnTo>
                    <a:pt x="2158" y="2191"/>
                  </a:lnTo>
                  <a:lnTo>
                    <a:pt x="2211" y="2125"/>
                  </a:lnTo>
                  <a:lnTo>
                    <a:pt x="2211" y="2110"/>
                  </a:lnTo>
                  <a:lnTo>
                    <a:pt x="2201" y="2073"/>
                  </a:lnTo>
                  <a:close/>
                  <a:moveTo>
                    <a:pt x="1440" y="567"/>
                  </a:moveTo>
                  <a:lnTo>
                    <a:pt x="1445" y="570"/>
                  </a:lnTo>
                  <a:lnTo>
                    <a:pt x="1447" y="570"/>
                  </a:lnTo>
                  <a:lnTo>
                    <a:pt x="1450" y="572"/>
                  </a:lnTo>
                  <a:lnTo>
                    <a:pt x="1455" y="575"/>
                  </a:lnTo>
                  <a:lnTo>
                    <a:pt x="1457" y="575"/>
                  </a:lnTo>
                  <a:lnTo>
                    <a:pt x="1462" y="577"/>
                  </a:lnTo>
                  <a:lnTo>
                    <a:pt x="1467" y="577"/>
                  </a:lnTo>
                  <a:lnTo>
                    <a:pt x="1470" y="580"/>
                  </a:lnTo>
                  <a:lnTo>
                    <a:pt x="1472" y="580"/>
                  </a:lnTo>
                  <a:lnTo>
                    <a:pt x="1475" y="577"/>
                  </a:lnTo>
                  <a:lnTo>
                    <a:pt x="1475" y="575"/>
                  </a:lnTo>
                  <a:lnTo>
                    <a:pt x="1477" y="575"/>
                  </a:lnTo>
                  <a:lnTo>
                    <a:pt x="1480" y="570"/>
                  </a:lnTo>
                  <a:lnTo>
                    <a:pt x="1482" y="567"/>
                  </a:lnTo>
                  <a:lnTo>
                    <a:pt x="1480" y="565"/>
                  </a:lnTo>
                  <a:lnTo>
                    <a:pt x="1475" y="565"/>
                  </a:lnTo>
                  <a:lnTo>
                    <a:pt x="1472" y="562"/>
                  </a:lnTo>
                  <a:lnTo>
                    <a:pt x="1457" y="562"/>
                  </a:lnTo>
                  <a:lnTo>
                    <a:pt x="1455" y="560"/>
                  </a:lnTo>
                  <a:lnTo>
                    <a:pt x="1452" y="555"/>
                  </a:lnTo>
                  <a:lnTo>
                    <a:pt x="1450" y="550"/>
                  </a:lnTo>
                  <a:lnTo>
                    <a:pt x="1447" y="545"/>
                  </a:lnTo>
                  <a:lnTo>
                    <a:pt x="1442" y="545"/>
                  </a:lnTo>
                  <a:lnTo>
                    <a:pt x="1435" y="542"/>
                  </a:lnTo>
                  <a:lnTo>
                    <a:pt x="1429" y="540"/>
                  </a:lnTo>
                  <a:lnTo>
                    <a:pt x="1424" y="540"/>
                  </a:lnTo>
                  <a:lnTo>
                    <a:pt x="1419" y="540"/>
                  </a:lnTo>
                  <a:lnTo>
                    <a:pt x="1417" y="540"/>
                  </a:lnTo>
                  <a:lnTo>
                    <a:pt x="1414" y="542"/>
                  </a:lnTo>
                  <a:lnTo>
                    <a:pt x="1412" y="545"/>
                  </a:lnTo>
                  <a:lnTo>
                    <a:pt x="1409" y="545"/>
                  </a:lnTo>
                  <a:lnTo>
                    <a:pt x="1409" y="542"/>
                  </a:lnTo>
                  <a:lnTo>
                    <a:pt x="1407" y="535"/>
                  </a:lnTo>
                  <a:lnTo>
                    <a:pt x="1404" y="529"/>
                  </a:lnTo>
                  <a:lnTo>
                    <a:pt x="1402" y="527"/>
                  </a:lnTo>
                  <a:lnTo>
                    <a:pt x="1399" y="524"/>
                  </a:lnTo>
                  <a:lnTo>
                    <a:pt x="1394" y="524"/>
                  </a:lnTo>
                  <a:lnTo>
                    <a:pt x="1392" y="524"/>
                  </a:lnTo>
                  <a:lnTo>
                    <a:pt x="1392" y="529"/>
                  </a:lnTo>
                  <a:lnTo>
                    <a:pt x="1392" y="535"/>
                  </a:lnTo>
                  <a:lnTo>
                    <a:pt x="1392" y="542"/>
                  </a:lnTo>
                  <a:lnTo>
                    <a:pt x="1392" y="547"/>
                  </a:lnTo>
                  <a:lnTo>
                    <a:pt x="1392" y="550"/>
                  </a:lnTo>
                  <a:lnTo>
                    <a:pt x="1394" y="552"/>
                  </a:lnTo>
                  <a:lnTo>
                    <a:pt x="1394" y="555"/>
                  </a:lnTo>
                  <a:lnTo>
                    <a:pt x="1394" y="560"/>
                  </a:lnTo>
                  <a:lnTo>
                    <a:pt x="1394" y="565"/>
                  </a:lnTo>
                  <a:lnTo>
                    <a:pt x="1394" y="570"/>
                  </a:lnTo>
                  <a:lnTo>
                    <a:pt x="1397" y="575"/>
                  </a:lnTo>
                  <a:lnTo>
                    <a:pt x="1397" y="577"/>
                  </a:lnTo>
                  <a:lnTo>
                    <a:pt x="1394" y="577"/>
                  </a:lnTo>
                  <a:lnTo>
                    <a:pt x="1392" y="580"/>
                  </a:lnTo>
                  <a:lnTo>
                    <a:pt x="1389" y="585"/>
                  </a:lnTo>
                  <a:lnTo>
                    <a:pt x="1387" y="587"/>
                  </a:lnTo>
                  <a:lnTo>
                    <a:pt x="1384" y="590"/>
                  </a:lnTo>
                  <a:lnTo>
                    <a:pt x="1387" y="593"/>
                  </a:lnTo>
                  <a:lnTo>
                    <a:pt x="1392" y="593"/>
                  </a:lnTo>
                  <a:lnTo>
                    <a:pt x="1397" y="590"/>
                  </a:lnTo>
                  <a:lnTo>
                    <a:pt x="1399" y="590"/>
                  </a:lnTo>
                  <a:lnTo>
                    <a:pt x="1402" y="590"/>
                  </a:lnTo>
                  <a:lnTo>
                    <a:pt x="1407" y="590"/>
                  </a:lnTo>
                  <a:lnTo>
                    <a:pt x="1409" y="590"/>
                  </a:lnTo>
                  <a:lnTo>
                    <a:pt x="1412" y="593"/>
                  </a:lnTo>
                  <a:lnTo>
                    <a:pt x="1414" y="598"/>
                  </a:lnTo>
                  <a:lnTo>
                    <a:pt x="1414" y="600"/>
                  </a:lnTo>
                  <a:lnTo>
                    <a:pt x="1417" y="603"/>
                  </a:lnTo>
                  <a:lnTo>
                    <a:pt x="1419" y="603"/>
                  </a:lnTo>
                  <a:lnTo>
                    <a:pt x="1424" y="600"/>
                  </a:lnTo>
                  <a:lnTo>
                    <a:pt x="1424" y="598"/>
                  </a:lnTo>
                  <a:lnTo>
                    <a:pt x="1427" y="595"/>
                  </a:lnTo>
                  <a:lnTo>
                    <a:pt x="1427" y="593"/>
                  </a:lnTo>
                  <a:lnTo>
                    <a:pt x="1429" y="590"/>
                  </a:lnTo>
                  <a:lnTo>
                    <a:pt x="1435" y="587"/>
                  </a:lnTo>
                  <a:lnTo>
                    <a:pt x="1437" y="585"/>
                  </a:lnTo>
                  <a:lnTo>
                    <a:pt x="1437" y="580"/>
                  </a:lnTo>
                  <a:lnTo>
                    <a:pt x="1437" y="575"/>
                  </a:lnTo>
                  <a:lnTo>
                    <a:pt x="1435" y="570"/>
                  </a:lnTo>
                  <a:lnTo>
                    <a:pt x="1437" y="567"/>
                  </a:lnTo>
                  <a:lnTo>
                    <a:pt x="1440" y="567"/>
                  </a:lnTo>
                  <a:close/>
                  <a:moveTo>
                    <a:pt x="966" y="300"/>
                  </a:moveTo>
                  <a:lnTo>
                    <a:pt x="968" y="303"/>
                  </a:lnTo>
                  <a:lnTo>
                    <a:pt x="971" y="310"/>
                  </a:lnTo>
                  <a:lnTo>
                    <a:pt x="973" y="323"/>
                  </a:lnTo>
                  <a:lnTo>
                    <a:pt x="973" y="330"/>
                  </a:lnTo>
                  <a:lnTo>
                    <a:pt x="973" y="335"/>
                  </a:lnTo>
                  <a:lnTo>
                    <a:pt x="978" y="338"/>
                  </a:lnTo>
                  <a:lnTo>
                    <a:pt x="983" y="335"/>
                  </a:lnTo>
                  <a:lnTo>
                    <a:pt x="986" y="333"/>
                  </a:lnTo>
                  <a:lnTo>
                    <a:pt x="988" y="330"/>
                  </a:lnTo>
                  <a:lnTo>
                    <a:pt x="991" y="333"/>
                  </a:lnTo>
                  <a:lnTo>
                    <a:pt x="996" y="335"/>
                  </a:lnTo>
                  <a:lnTo>
                    <a:pt x="998" y="338"/>
                  </a:lnTo>
                  <a:lnTo>
                    <a:pt x="1003" y="335"/>
                  </a:lnTo>
                  <a:lnTo>
                    <a:pt x="1006" y="330"/>
                  </a:lnTo>
                  <a:lnTo>
                    <a:pt x="1011" y="323"/>
                  </a:lnTo>
                  <a:lnTo>
                    <a:pt x="1016" y="320"/>
                  </a:lnTo>
                  <a:lnTo>
                    <a:pt x="1024" y="318"/>
                  </a:lnTo>
                  <a:lnTo>
                    <a:pt x="1026" y="315"/>
                  </a:lnTo>
                  <a:lnTo>
                    <a:pt x="1026" y="310"/>
                  </a:lnTo>
                  <a:lnTo>
                    <a:pt x="1026" y="305"/>
                  </a:lnTo>
                  <a:lnTo>
                    <a:pt x="1029" y="305"/>
                  </a:lnTo>
                  <a:lnTo>
                    <a:pt x="1039" y="303"/>
                  </a:lnTo>
                  <a:lnTo>
                    <a:pt x="1044" y="300"/>
                  </a:lnTo>
                  <a:lnTo>
                    <a:pt x="1049" y="300"/>
                  </a:lnTo>
                  <a:lnTo>
                    <a:pt x="1054" y="298"/>
                  </a:lnTo>
                  <a:lnTo>
                    <a:pt x="1059" y="295"/>
                  </a:lnTo>
                  <a:lnTo>
                    <a:pt x="1064" y="295"/>
                  </a:lnTo>
                  <a:lnTo>
                    <a:pt x="1066" y="292"/>
                  </a:lnTo>
                  <a:lnTo>
                    <a:pt x="1066" y="290"/>
                  </a:lnTo>
                  <a:lnTo>
                    <a:pt x="1069" y="287"/>
                  </a:lnTo>
                  <a:lnTo>
                    <a:pt x="1066" y="285"/>
                  </a:lnTo>
                  <a:lnTo>
                    <a:pt x="1066" y="277"/>
                  </a:lnTo>
                  <a:lnTo>
                    <a:pt x="1064" y="270"/>
                  </a:lnTo>
                  <a:lnTo>
                    <a:pt x="1059" y="265"/>
                  </a:lnTo>
                  <a:lnTo>
                    <a:pt x="1056" y="262"/>
                  </a:lnTo>
                  <a:lnTo>
                    <a:pt x="1054" y="262"/>
                  </a:lnTo>
                  <a:lnTo>
                    <a:pt x="1049" y="262"/>
                  </a:lnTo>
                  <a:lnTo>
                    <a:pt x="1046" y="262"/>
                  </a:lnTo>
                  <a:lnTo>
                    <a:pt x="1044" y="257"/>
                  </a:lnTo>
                  <a:lnTo>
                    <a:pt x="1041" y="255"/>
                  </a:lnTo>
                  <a:lnTo>
                    <a:pt x="1039" y="250"/>
                  </a:lnTo>
                  <a:lnTo>
                    <a:pt x="1031" y="247"/>
                  </a:lnTo>
                  <a:lnTo>
                    <a:pt x="1026" y="247"/>
                  </a:lnTo>
                  <a:lnTo>
                    <a:pt x="1021" y="247"/>
                  </a:lnTo>
                  <a:lnTo>
                    <a:pt x="1019" y="245"/>
                  </a:lnTo>
                  <a:lnTo>
                    <a:pt x="1016" y="242"/>
                  </a:lnTo>
                  <a:lnTo>
                    <a:pt x="1011" y="242"/>
                  </a:lnTo>
                  <a:lnTo>
                    <a:pt x="1008" y="240"/>
                  </a:lnTo>
                  <a:lnTo>
                    <a:pt x="1006" y="242"/>
                  </a:lnTo>
                  <a:lnTo>
                    <a:pt x="1006" y="245"/>
                  </a:lnTo>
                  <a:lnTo>
                    <a:pt x="1006" y="250"/>
                  </a:lnTo>
                  <a:lnTo>
                    <a:pt x="1003" y="255"/>
                  </a:lnTo>
                  <a:lnTo>
                    <a:pt x="1003" y="257"/>
                  </a:lnTo>
                  <a:lnTo>
                    <a:pt x="998" y="260"/>
                  </a:lnTo>
                  <a:lnTo>
                    <a:pt x="993" y="267"/>
                  </a:lnTo>
                  <a:lnTo>
                    <a:pt x="986" y="272"/>
                  </a:lnTo>
                  <a:lnTo>
                    <a:pt x="983" y="277"/>
                  </a:lnTo>
                  <a:lnTo>
                    <a:pt x="978" y="282"/>
                  </a:lnTo>
                  <a:lnTo>
                    <a:pt x="971" y="287"/>
                  </a:lnTo>
                  <a:lnTo>
                    <a:pt x="966" y="295"/>
                  </a:lnTo>
                  <a:lnTo>
                    <a:pt x="963" y="300"/>
                  </a:lnTo>
                  <a:lnTo>
                    <a:pt x="966" y="300"/>
                  </a:lnTo>
                  <a:close/>
                  <a:moveTo>
                    <a:pt x="1498" y="494"/>
                  </a:moveTo>
                  <a:lnTo>
                    <a:pt x="1498" y="494"/>
                  </a:lnTo>
                  <a:lnTo>
                    <a:pt x="1498" y="492"/>
                  </a:lnTo>
                  <a:lnTo>
                    <a:pt x="1498" y="489"/>
                  </a:lnTo>
                  <a:lnTo>
                    <a:pt x="1495" y="489"/>
                  </a:lnTo>
                  <a:lnTo>
                    <a:pt x="1495" y="492"/>
                  </a:lnTo>
                  <a:lnTo>
                    <a:pt x="1498" y="494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3629" fontAlgn="auto">
                <a:spcBef>
                  <a:spcPts val="600"/>
                </a:spcBef>
                <a:spcAft>
                  <a:spcPts val="600"/>
                </a:spcAft>
                <a:defRPr/>
              </a:pPr>
              <a:endParaRPr lang="en-GB" sz="1500" kern="0" dirty="0">
                <a:solidFill>
                  <a:srgbClr val="FFFFFF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itchFamily="34" charset="0"/>
              </a:endParaRPr>
            </a:p>
          </p:txBody>
        </p:sp>
        <p:sp>
          <p:nvSpPr>
            <p:cNvPr id="9" name="Freeform 43"/>
            <p:cNvSpPr>
              <a:spLocks/>
            </p:cNvSpPr>
            <p:nvPr/>
          </p:nvSpPr>
          <p:spPr bwMode="auto">
            <a:xfrm>
              <a:off x="3277" y="2412"/>
              <a:ext cx="46" cy="28"/>
            </a:xfrm>
            <a:custGeom>
              <a:avLst/>
              <a:gdLst>
                <a:gd name="T0" fmla="*/ 0 w 46"/>
                <a:gd name="T1" fmla="*/ 15 h 28"/>
                <a:gd name="T2" fmla="*/ 3 w 46"/>
                <a:gd name="T3" fmla="*/ 17 h 28"/>
                <a:gd name="T4" fmla="*/ 12 w 46"/>
                <a:gd name="T5" fmla="*/ 14 h 28"/>
                <a:gd name="T6" fmla="*/ 13 w 46"/>
                <a:gd name="T7" fmla="*/ 8 h 28"/>
                <a:gd name="T8" fmla="*/ 27 w 46"/>
                <a:gd name="T9" fmla="*/ 9 h 28"/>
                <a:gd name="T10" fmla="*/ 46 w 46"/>
                <a:gd name="T11" fmla="*/ 0 h 28"/>
                <a:gd name="T12" fmla="*/ 46 w 46"/>
                <a:gd name="T13" fmla="*/ 1 h 28"/>
                <a:gd name="T14" fmla="*/ 33 w 46"/>
                <a:gd name="T15" fmla="*/ 11 h 28"/>
                <a:gd name="T16" fmla="*/ 36 w 46"/>
                <a:gd name="T17" fmla="*/ 18 h 28"/>
                <a:gd name="T18" fmla="*/ 27 w 46"/>
                <a:gd name="T19" fmla="*/ 21 h 28"/>
                <a:gd name="T20" fmla="*/ 15 w 46"/>
                <a:gd name="T21" fmla="*/ 28 h 28"/>
                <a:gd name="T22" fmla="*/ 13 w 46"/>
                <a:gd name="T23" fmla="*/ 28 h 28"/>
                <a:gd name="T24" fmla="*/ 8 w 46"/>
                <a:gd name="T25" fmla="*/ 26 h 28"/>
                <a:gd name="T26" fmla="*/ 2 w 46"/>
                <a:gd name="T27" fmla="*/ 23 h 28"/>
                <a:gd name="T28" fmla="*/ 0 w 46"/>
                <a:gd name="T29" fmla="*/ 15 h 2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46" h="28">
                  <a:moveTo>
                    <a:pt x="0" y="15"/>
                  </a:moveTo>
                  <a:lnTo>
                    <a:pt x="3" y="17"/>
                  </a:lnTo>
                  <a:lnTo>
                    <a:pt x="12" y="14"/>
                  </a:lnTo>
                  <a:lnTo>
                    <a:pt x="13" y="8"/>
                  </a:lnTo>
                  <a:lnTo>
                    <a:pt x="27" y="9"/>
                  </a:lnTo>
                  <a:lnTo>
                    <a:pt x="46" y="0"/>
                  </a:lnTo>
                  <a:lnTo>
                    <a:pt x="46" y="1"/>
                  </a:lnTo>
                  <a:lnTo>
                    <a:pt x="33" y="11"/>
                  </a:lnTo>
                  <a:lnTo>
                    <a:pt x="36" y="18"/>
                  </a:lnTo>
                  <a:lnTo>
                    <a:pt x="27" y="21"/>
                  </a:lnTo>
                  <a:lnTo>
                    <a:pt x="15" y="28"/>
                  </a:lnTo>
                  <a:lnTo>
                    <a:pt x="13" y="28"/>
                  </a:lnTo>
                  <a:lnTo>
                    <a:pt x="8" y="26"/>
                  </a:lnTo>
                  <a:lnTo>
                    <a:pt x="2" y="23"/>
                  </a:lnTo>
                  <a:lnTo>
                    <a:pt x="0" y="15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3629" fontAlgn="auto">
                <a:spcBef>
                  <a:spcPts val="600"/>
                </a:spcBef>
                <a:spcAft>
                  <a:spcPts val="600"/>
                </a:spcAft>
                <a:defRPr/>
              </a:pPr>
              <a:endParaRPr lang="en-GB" sz="1500" kern="0">
                <a:solidFill>
                  <a:srgbClr val="FFFFFF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itchFamily="34" charset="0"/>
              </a:endParaRPr>
            </a:p>
          </p:txBody>
        </p:sp>
      </p:grp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07670" y="157654"/>
            <a:ext cx="9698330" cy="1309195"/>
          </a:xfrm>
        </p:spPr>
        <p:txBody>
          <a:bodyPr/>
          <a:lstStyle/>
          <a:p>
            <a:pPr defTabSz="1214114" eaLnBrk="1" hangingPunct="1">
              <a:defRPr/>
            </a:pPr>
            <a:r>
              <a:rPr lang="es-ES_tradnl" altLang="en-US" sz="3200" b="1" kern="0" dirty="0">
                <a:solidFill>
                  <a:srgbClr val="FFC000"/>
                </a:solidFill>
                <a:latin typeface="Verdana"/>
              </a:rPr>
              <a:t>Títulos conjuntos de máster </a:t>
            </a:r>
            <a:br>
              <a:rPr lang="es-ES_tradnl" altLang="en-US" sz="3200" b="1" kern="0" dirty="0">
                <a:solidFill>
                  <a:srgbClr val="FFC000"/>
                </a:solidFill>
                <a:latin typeface="Verdana"/>
              </a:rPr>
            </a:br>
            <a:r>
              <a:rPr lang="es-ES_tradnl" altLang="en-US" sz="3200" b="1" kern="0" dirty="0">
                <a:solidFill>
                  <a:srgbClr val="FFC000"/>
                </a:solidFill>
                <a:latin typeface="Verdana"/>
              </a:rPr>
              <a:t>Erasmus </a:t>
            </a:r>
            <a:r>
              <a:rPr lang="es-ES_tradnl" altLang="en-US" sz="3200" b="1" kern="0" dirty="0" err="1">
                <a:solidFill>
                  <a:srgbClr val="FFC000"/>
                </a:solidFill>
                <a:latin typeface="Verdana"/>
              </a:rPr>
              <a:t>Mundus</a:t>
            </a:r>
            <a:r>
              <a:rPr lang="es-ES_tradnl" altLang="en-US" sz="3200" b="1" kern="0" dirty="0">
                <a:solidFill>
                  <a:srgbClr val="FFC000"/>
                </a:solidFill>
                <a:latin typeface="Verdana"/>
              </a:rPr>
              <a:t> </a:t>
            </a:r>
            <a:endParaRPr lang="en-GB" altLang="en-US" sz="37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7108" name="Rectangle 1"/>
          <p:cNvSpPr>
            <a:spLocks noChangeArrowheads="1"/>
          </p:cNvSpPr>
          <p:nvPr/>
        </p:nvSpPr>
        <p:spPr bwMode="auto">
          <a:xfrm>
            <a:off x="4144698" y="1466851"/>
            <a:ext cx="5893727" cy="504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455613" indent="-455613" defTabSz="603250">
              <a:defRPr sz="7600" b="1">
                <a:solidFill>
                  <a:srgbClr val="FFD624"/>
                </a:solidFill>
                <a:latin typeface="Verdana" pitchFamily="34" charset="0"/>
                <a:cs typeface="Arial" charset="0"/>
              </a:defRPr>
            </a:lvl1pPr>
            <a:lvl2pPr marL="742950" indent="-285750" defTabSz="603250">
              <a:defRPr sz="7600" b="1">
                <a:solidFill>
                  <a:srgbClr val="FFD624"/>
                </a:solidFill>
                <a:latin typeface="Verdana" pitchFamily="34" charset="0"/>
                <a:cs typeface="Arial" charset="0"/>
              </a:defRPr>
            </a:lvl2pPr>
            <a:lvl3pPr marL="1143000" indent="-228600" defTabSz="603250">
              <a:defRPr sz="7600" b="1">
                <a:solidFill>
                  <a:srgbClr val="FFD624"/>
                </a:solidFill>
                <a:latin typeface="Verdana" pitchFamily="34" charset="0"/>
                <a:cs typeface="Arial" charset="0"/>
              </a:defRPr>
            </a:lvl3pPr>
            <a:lvl4pPr marL="1600200" indent="-228600" defTabSz="603250">
              <a:defRPr sz="7600" b="1">
                <a:solidFill>
                  <a:srgbClr val="FFD624"/>
                </a:solidFill>
                <a:latin typeface="Verdana" pitchFamily="34" charset="0"/>
                <a:cs typeface="Arial" charset="0"/>
              </a:defRPr>
            </a:lvl4pPr>
            <a:lvl5pPr marL="2057400" indent="-228600" defTabSz="603250">
              <a:defRPr sz="7600" b="1">
                <a:solidFill>
                  <a:srgbClr val="FFD624"/>
                </a:solidFill>
                <a:latin typeface="Verdana" pitchFamily="34" charset="0"/>
                <a:cs typeface="Arial" charset="0"/>
              </a:defRPr>
            </a:lvl5pPr>
            <a:lvl6pPr marL="2514600" indent="-228600" defTabSz="60325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  <a:cs typeface="Arial" charset="0"/>
              </a:defRPr>
            </a:lvl6pPr>
            <a:lvl7pPr marL="2971800" indent="-228600" defTabSz="60325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  <a:cs typeface="Arial" charset="0"/>
              </a:defRPr>
            </a:lvl7pPr>
            <a:lvl8pPr marL="3429000" indent="-228600" defTabSz="60325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  <a:cs typeface="Arial" charset="0"/>
              </a:defRPr>
            </a:lvl8pPr>
            <a:lvl9pPr marL="3886200" indent="-228600" defTabSz="60325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>
              <a:spcAft>
                <a:spcPts val="2400"/>
              </a:spcAft>
              <a:buFont typeface="Wingdings" pitchFamily="2" charset="2"/>
              <a:buChar char="ü"/>
            </a:pPr>
            <a:r>
              <a:rPr lang="en-GB" altLang="en-US" sz="3200" b="0" dirty="0" err="1">
                <a:solidFill>
                  <a:srgbClr val="FFFFFF"/>
                </a:solidFill>
              </a:rPr>
              <a:t>Titulación</a:t>
            </a:r>
            <a:r>
              <a:rPr lang="en-GB" altLang="en-US" sz="3200" b="0" dirty="0">
                <a:solidFill>
                  <a:srgbClr val="FFFFFF"/>
                </a:solidFill>
              </a:rPr>
              <a:t> </a:t>
            </a:r>
            <a:r>
              <a:rPr lang="en-GB" altLang="en-US" sz="3200" b="0" dirty="0" err="1">
                <a:solidFill>
                  <a:srgbClr val="FFFFFF"/>
                </a:solidFill>
              </a:rPr>
              <a:t>completa</a:t>
            </a:r>
            <a:r>
              <a:rPr lang="en-GB" altLang="en-US" sz="3200" b="0" dirty="0">
                <a:solidFill>
                  <a:srgbClr val="FFFFFF"/>
                </a:solidFill>
              </a:rPr>
              <a:t> de 1-2 </a:t>
            </a:r>
            <a:r>
              <a:rPr lang="en-GB" altLang="en-US" sz="3200" b="0" dirty="0" err="1">
                <a:solidFill>
                  <a:srgbClr val="FFFFFF"/>
                </a:solidFill>
              </a:rPr>
              <a:t>años</a:t>
            </a:r>
            <a:endParaRPr lang="en-GB" altLang="en-US" sz="3200" b="0" dirty="0">
              <a:solidFill>
                <a:srgbClr val="FFFFFF"/>
              </a:solidFill>
            </a:endParaRPr>
          </a:p>
          <a:p>
            <a:pPr eaLnBrk="1" hangingPunct="1">
              <a:spcAft>
                <a:spcPts val="2400"/>
              </a:spcAft>
              <a:buFont typeface="Wingdings" pitchFamily="2" charset="2"/>
              <a:buChar char="ü"/>
            </a:pPr>
            <a:r>
              <a:rPr lang="en-GB" altLang="en-US" sz="3200" b="0" dirty="0" err="1">
                <a:solidFill>
                  <a:srgbClr val="FFFFFF"/>
                </a:solidFill>
              </a:rPr>
              <a:t>Consorcio</a:t>
            </a:r>
            <a:r>
              <a:rPr lang="en-GB" altLang="en-US" sz="3200" b="0" dirty="0">
                <a:solidFill>
                  <a:srgbClr val="FFFFFF"/>
                </a:solidFill>
              </a:rPr>
              <a:t> de </a:t>
            </a:r>
            <a:r>
              <a:rPr lang="en-GB" altLang="en-US" sz="3200" b="0" dirty="0" err="1">
                <a:solidFill>
                  <a:srgbClr val="FFFFFF"/>
                </a:solidFill>
              </a:rPr>
              <a:t>universidades</a:t>
            </a:r>
            <a:r>
              <a:rPr lang="en-GB" altLang="en-US" sz="3200" b="0" dirty="0">
                <a:solidFill>
                  <a:srgbClr val="FFFFFF"/>
                </a:solidFill>
              </a:rPr>
              <a:t> </a:t>
            </a:r>
          </a:p>
          <a:p>
            <a:pPr eaLnBrk="1" hangingPunct="1">
              <a:spcAft>
                <a:spcPts val="2400"/>
              </a:spcAft>
              <a:buFont typeface="Wingdings" pitchFamily="2" charset="2"/>
              <a:buChar char="ü"/>
            </a:pPr>
            <a:r>
              <a:rPr lang="en-GB" altLang="en-US" sz="3200" b="0" dirty="0" err="1">
                <a:solidFill>
                  <a:srgbClr val="FFFFFF"/>
                </a:solidFill>
              </a:rPr>
              <a:t>Excelencia</a:t>
            </a:r>
            <a:r>
              <a:rPr lang="en-GB" altLang="en-US" sz="3200" b="0" dirty="0">
                <a:solidFill>
                  <a:srgbClr val="FFFFFF"/>
                </a:solidFill>
              </a:rPr>
              <a:t> e </a:t>
            </a:r>
            <a:r>
              <a:rPr lang="en-GB" altLang="en-US" sz="3200" b="0" dirty="0" err="1">
                <a:solidFill>
                  <a:srgbClr val="FFFFFF"/>
                </a:solidFill>
              </a:rPr>
              <a:t>innovación</a:t>
            </a:r>
            <a:endParaRPr lang="en-GB" altLang="en-US" sz="3200" b="0" dirty="0">
              <a:solidFill>
                <a:srgbClr val="FFFFFF"/>
              </a:solidFill>
            </a:endParaRPr>
          </a:p>
          <a:p>
            <a:pPr eaLnBrk="1" hangingPunct="1">
              <a:spcAft>
                <a:spcPts val="2400"/>
              </a:spcAft>
              <a:buFont typeface="Wingdings" pitchFamily="2" charset="2"/>
              <a:buChar char="ü"/>
            </a:pPr>
            <a:r>
              <a:rPr lang="en-GB" altLang="en-US" sz="3200" b="0" dirty="0" err="1">
                <a:solidFill>
                  <a:srgbClr val="FFFFFF"/>
                </a:solidFill>
              </a:rPr>
              <a:t>Becas</a:t>
            </a:r>
            <a:r>
              <a:rPr lang="en-GB" altLang="en-US" sz="3200" b="0" dirty="0">
                <a:solidFill>
                  <a:srgbClr val="FFFFFF"/>
                </a:solidFill>
              </a:rPr>
              <a:t> </a:t>
            </a:r>
            <a:r>
              <a:rPr lang="en-GB" altLang="en-US" sz="3200" b="0" dirty="0" err="1">
                <a:solidFill>
                  <a:srgbClr val="FFFFFF"/>
                </a:solidFill>
              </a:rPr>
              <a:t>completas</a:t>
            </a:r>
            <a:r>
              <a:rPr lang="en-GB" altLang="en-US" sz="3200" b="0" dirty="0">
                <a:solidFill>
                  <a:srgbClr val="FFFFFF"/>
                </a:solidFill>
              </a:rPr>
              <a:t> UE</a:t>
            </a:r>
          </a:p>
        </p:txBody>
      </p:sp>
      <p:pic>
        <p:nvPicPr>
          <p:cNvPr id="10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912" r="2646"/>
          <a:stretch>
            <a:fillRect/>
          </a:stretch>
        </p:blipFill>
        <p:spPr bwMode="auto">
          <a:xfrm>
            <a:off x="207670" y="2242163"/>
            <a:ext cx="3805725" cy="244613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16105040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44"/>
          <p:cNvGrpSpPr>
            <a:grpSpLocks/>
          </p:cNvGrpSpPr>
          <p:nvPr/>
        </p:nvGrpSpPr>
        <p:grpSpPr bwMode="auto">
          <a:xfrm>
            <a:off x="4" y="1477410"/>
            <a:ext cx="9905997" cy="4713163"/>
            <a:chOff x="56" y="1006"/>
            <a:chExt cx="5634" cy="3048"/>
          </a:xfrm>
          <a:solidFill>
            <a:srgbClr val="FFC000">
              <a:alpha val="42000"/>
            </a:srgbClr>
          </a:solidFill>
        </p:grpSpPr>
        <p:sp>
          <p:nvSpPr>
            <p:cNvPr id="7" name="Freeform 6"/>
            <p:cNvSpPr>
              <a:spLocks noChangeAspect="1" noEditPoints="1"/>
            </p:cNvSpPr>
            <p:nvPr/>
          </p:nvSpPr>
          <p:spPr bwMode="auto">
            <a:xfrm>
              <a:off x="2489" y="1006"/>
              <a:ext cx="3201" cy="2883"/>
            </a:xfrm>
            <a:custGeom>
              <a:avLst/>
              <a:gdLst>
                <a:gd name="T0" fmla="*/ 3199 w 3062"/>
                <a:gd name="T1" fmla="*/ 2916 h 2758"/>
                <a:gd name="T2" fmla="*/ 3131 w 3062"/>
                <a:gd name="T3" fmla="*/ 2781 h 2758"/>
                <a:gd name="T4" fmla="*/ 3250 w 3062"/>
                <a:gd name="T5" fmla="*/ 2698 h 2758"/>
                <a:gd name="T6" fmla="*/ 3210 w 3062"/>
                <a:gd name="T7" fmla="*/ 2568 h 2758"/>
                <a:gd name="T8" fmla="*/ 4355 w 3062"/>
                <a:gd name="T9" fmla="*/ 629 h 2758"/>
                <a:gd name="T10" fmla="*/ 3688 w 3062"/>
                <a:gd name="T11" fmla="*/ 428 h 2758"/>
                <a:gd name="T12" fmla="*/ 3304 w 3062"/>
                <a:gd name="T13" fmla="*/ 358 h 2758"/>
                <a:gd name="T14" fmla="*/ 2996 w 3062"/>
                <a:gd name="T15" fmla="*/ 215 h 2758"/>
                <a:gd name="T16" fmla="*/ 2209 w 3062"/>
                <a:gd name="T17" fmla="*/ 448 h 2758"/>
                <a:gd name="T18" fmla="*/ 1961 w 3062"/>
                <a:gd name="T19" fmla="*/ 652 h 2758"/>
                <a:gd name="T20" fmla="*/ 1449 w 3062"/>
                <a:gd name="T21" fmla="*/ 783 h 2758"/>
                <a:gd name="T22" fmla="*/ 1257 w 3062"/>
                <a:gd name="T23" fmla="*/ 942 h 2758"/>
                <a:gd name="T24" fmla="*/ 1159 w 3062"/>
                <a:gd name="T25" fmla="*/ 629 h 2758"/>
                <a:gd name="T26" fmla="*/ 749 w 3062"/>
                <a:gd name="T27" fmla="*/ 721 h 2758"/>
                <a:gd name="T28" fmla="*/ 659 w 3062"/>
                <a:gd name="T29" fmla="*/ 1185 h 2758"/>
                <a:gd name="T30" fmla="*/ 799 w 3062"/>
                <a:gd name="T31" fmla="*/ 1111 h 2758"/>
                <a:gd name="T32" fmla="*/ 1050 w 3062"/>
                <a:gd name="T33" fmla="*/ 1140 h 2758"/>
                <a:gd name="T34" fmla="*/ 769 w 3062"/>
                <a:gd name="T35" fmla="*/ 1398 h 2758"/>
                <a:gd name="T36" fmla="*/ 602 w 3062"/>
                <a:gd name="T37" fmla="*/ 1405 h 2758"/>
                <a:gd name="T38" fmla="*/ 337 w 3062"/>
                <a:gd name="T39" fmla="*/ 1647 h 2758"/>
                <a:gd name="T40" fmla="*/ 244 w 3062"/>
                <a:gd name="T41" fmla="*/ 1970 h 2758"/>
                <a:gd name="T42" fmla="*/ 757 w 3062"/>
                <a:gd name="T43" fmla="*/ 1960 h 2758"/>
                <a:gd name="T44" fmla="*/ 850 w 3062"/>
                <a:gd name="T45" fmla="*/ 1876 h 2758"/>
                <a:gd name="T46" fmla="*/ 1114 w 3062"/>
                <a:gd name="T47" fmla="*/ 1982 h 2758"/>
                <a:gd name="T48" fmla="*/ 796 w 3062"/>
                <a:gd name="T49" fmla="*/ 2138 h 2758"/>
                <a:gd name="T50" fmla="*/ 283 w 3062"/>
                <a:gd name="T51" fmla="*/ 2017 h 2758"/>
                <a:gd name="T52" fmla="*/ 48 w 3062"/>
                <a:gd name="T53" fmla="*/ 2642 h 2758"/>
                <a:gd name="T54" fmla="*/ 583 w 3062"/>
                <a:gd name="T55" fmla="*/ 2798 h 2758"/>
                <a:gd name="T56" fmla="*/ 721 w 3062"/>
                <a:gd name="T57" fmla="*/ 3430 h 2758"/>
                <a:gd name="T58" fmla="*/ 1249 w 3062"/>
                <a:gd name="T59" fmla="*/ 3321 h 2758"/>
                <a:gd name="T60" fmla="*/ 1571 w 3062"/>
                <a:gd name="T61" fmla="*/ 2638 h 2758"/>
                <a:gd name="T62" fmla="*/ 1341 w 3062"/>
                <a:gd name="T63" fmla="*/ 2440 h 2758"/>
                <a:gd name="T64" fmla="*/ 1578 w 3062"/>
                <a:gd name="T65" fmla="*/ 2287 h 2758"/>
                <a:gd name="T66" fmla="*/ 2068 w 3062"/>
                <a:gd name="T67" fmla="*/ 2380 h 2758"/>
                <a:gd name="T68" fmla="*/ 2577 w 3062"/>
                <a:gd name="T69" fmla="*/ 2498 h 2758"/>
                <a:gd name="T70" fmla="*/ 2758 w 3062"/>
                <a:gd name="T71" fmla="*/ 2597 h 2758"/>
                <a:gd name="T72" fmla="*/ 3098 w 3062"/>
                <a:gd name="T73" fmla="*/ 2339 h 2758"/>
                <a:gd name="T74" fmla="*/ 3218 w 3062"/>
                <a:gd name="T75" fmla="*/ 1876 h 2758"/>
                <a:gd name="T76" fmla="*/ 3450 w 3062"/>
                <a:gd name="T77" fmla="*/ 1815 h 2758"/>
                <a:gd name="T78" fmla="*/ 3843 w 3062"/>
                <a:gd name="T79" fmla="*/ 1185 h 2758"/>
                <a:gd name="T80" fmla="*/ 4028 w 3062"/>
                <a:gd name="T81" fmla="*/ 1271 h 2758"/>
                <a:gd name="T82" fmla="*/ 4336 w 3062"/>
                <a:gd name="T83" fmla="*/ 1174 h 2758"/>
                <a:gd name="T84" fmla="*/ 1289 w 3062"/>
                <a:gd name="T85" fmla="*/ 1853 h 2758"/>
                <a:gd name="T86" fmla="*/ 1295 w 3062"/>
                <a:gd name="T87" fmla="*/ 1737 h 2758"/>
                <a:gd name="T88" fmla="*/ 1461 w 3062"/>
                <a:gd name="T89" fmla="*/ 1872 h 2758"/>
                <a:gd name="T90" fmla="*/ 1702 w 3062"/>
                <a:gd name="T91" fmla="*/ 391 h 2758"/>
                <a:gd name="T92" fmla="*/ 1613 w 3062"/>
                <a:gd name="T93" fmla="*/ 375 h 2758"/>
                <a:gd name="T94" fmla="*/ 178 w 3062"/>
                <a:gd name="T95" fmla="*/ 1468 h 2758"/>
                <a:gd name="T96" fmla="*/ 2703 w 3062"/>
                <a:gd name="T97" fmla="*/ 2894 h 2758"/>
                <a:gd name="T98" fmla="*/ 1536 w 3062"/>
                <a:gd name="T99" fmla="*/ 3189 h 2758"/>
                <a:gd name="T100" fmla="*/ 309 w 3062"/>
                <a:gd name="T101" fmla="*/ 1546 h 2758"/>
                <a:gd name="T102" fmla="*/ 307 w 3062"/>
                <a:gd name="T103" fmla="*/ 1254 h 2758"/>
                <a:gd name="T104" fmla="*/ 4445 w 3062"/>
                <a:gd name="T105" fmla="*/ 3933 h 2758"/>
                <a:gd name="T106" fmla="*/ 4294 w 3062"/>
                <a:gd name="T107" fmla="*/ 4108 h 2758"/>
                <a:gd name="T108" fmla="*/ 3444 w 3062"/>
                <a:gd name="T109" fmla="*/ 2076 h 2758"/>
                <a:gd name="T110" fmla="*/ 3629 w 3062"/>
                <a:gd name="T111" fmla="*/ 3082 h 2758"/>
                <a:gd name="T112" fmla="*/ 3458 w 3062"/>
                <a:gd name="T113" fmla="*/ 2901 h 2758"/>
                <a:gd name="T114" fmla="*/ 3554 w 3062"/>
                <a:gd name="T115" fmla="*/ 3186 h 2758"/>
                <a:gd name="T116" fmla="*/ 3061 w 3062"/>
                <a:gd name="T117" fmla="*/ 3647 h 2758"/>
                <a:gd name="T118" fmla="*/ 3794 w 3062"/>
                <a:gd name="T119" fmla="*/ 3861 h 2758"/>
                <a:gd name="T120" fmla="*/ 3690 w 3062"/>
                <a:gd name="T121" fmla="*/ 1421 h 2758"/>
                <a:gd name="T122" fmla="*/ 3709 w 3062"/>
                <a:gd name="T123" fmla="*/ 1826 h 2758"/>
                <a:gd name="T124" fmla="*/ 3590 w 3062"/>
                <a:gd name="T125" fmla="*/ 2026 h 2758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3062" h="2758">
                  <a:moveTo>
                    <a:pt x="1982" y="1630"/>
                  </a:moveTo>
                  <a:lnTo>
                    <a:pt x="1982" y="1630"/>
                  </a:lnTo>
                  <a:lnTo>
                    <a:pt x="1976" y="1628"/>
                  </a:lnTo>
                  <a:lnTo>
                    <a:pt x="1972" y="1630"/>
                  </a:lnTo>
                  <a:lnTo>
                    <a:pt x="1962" y="1640"/>
                  </a:lnTo>
                  <a:lnTo>
                    <a:pt x="1960" y="1644"/>
                  </a:lnTo>
                  <a:lnTo>
                    <a:pt x="1962" y="1650"/>
                  </a:lnTo>
                  <a:lnTo>
                    <a:pt x="1966" y="1652"/>
                  </a:lnTo>
                  <a:lnTo>
                    <a:pt x="1972" y="1650"/>
                  </a:lnTo>
                  <a:lnTo>
                    <a:pt x="1982" y="1640"/>
                  </a:lnTo>
                  <a:lnTo>
                    <a:pt x="1984" y="1634"/>
                  </a:lnTo>
                  <a:lnTo>
                    <a:pt x="1982" y="1630"/>
                  </a:lnTo>
                  <a:close/>
                  <a:moveTo>
                    <a:pt x="2112" y="1982"/>
                  </a:moveTo>
                  <a:lnTo>
                    <a:pt x="2112" y="1982"/>
                  </a:lnTo>
                  <a:lnTo>
                    <a:pt x="2116" y="1994"/>
                  </a:lnTo>
                  <a:lnTo>
                    <a:pt x="2120" y="2000"/>
                  </a:lnTo>
                  <a:lnTo>
                    <a:pt x="2122" y="2006"/>
                  </a:lnTo>
                  <a:lnTo>
                    <a:pt x="2122" y="2014"/>
                  </a:lnTo>
                  <a:lnTo>
                    <a:pt x="2122" y="2018"/>
                  </a:lnTo>
                  <a:lnTo>
                    <a:pt x="2124" y="2022"/>
                  </a:lnTo>
                  <a:lnTo>
                    <a:pt x="2126" y="2024"/>
                  </a:lnTo>
                  <a:lnTo>
                    <a:pt x="2128" y="2026"/>
                  </a:lnTo>
                  <a:lnTo>
                    <a:pt x="2130" y="2026"/>
                  </a:lnTo>
                  <a:lnTo>
                    <a:pt x="2134" y="2026"/>
                  </a:lnTo>
                  <a:lnTo>
                    <a:pt x="2140" y="2024"/>
                  </a:lnTo>
                  <a:lnTo>
                    <a:pt x="2142" y="2022"/>
                  </a:lnTo>
                  <a:lnTo>
                    <a:pt x="2142" y="2008"/>
                  </a:lnTo>
                  <a:lnTo>
                    <a:pt x="2142" y="1996"/>
                  </a:lnTo>
                  <a:lnTo>
                    <a:pt x="2144" y="1992"/>
                  </a:lnTo>
                  <a:lnTo>
                    <a:pt x="2146" y="1994"/>
                  </a:lnTo>
                  <a:lnTo>
                    <a:pt x="2148" y="2000"/>
                  </a:lnTo>
                  <a:lnTo>
                    <a:pt x="2158" y="2012"/>
                  </a:lnTo>
                  <a:lnTo>
                    <a:pt x="2166" y="2020"/>
                  </a:lnTo>
                  <a:lnTo>
                    <a:pt x="2172" y="2024"/>
                  </a:lnTo>
                  <a:lnTo>
                    <a:pt x="2180" y="2026"/>
                  </a:lnTo>
                  <a:lnTo>
                    <a:pt x="2184" y="2026"/>
                  </a:lnTo>
                  <a:lnTo>
                    <a:pt x="2186" y="2026"/>
                  </a:lnTo>
                  <a:lnTo>
                    <a:pt x="2188" y="2024"/>
                  </a:lnTo>
                  <a:lnTo>
                    <a:pt x="2190" y="2022"/>
                  </a:lnTo>
                  <a:lnTo>
                    <a:pt x="2188" y="2020"/>
                  </a:lnTo>
                  <a:lnTo>
                    <a:pt x="2186" y="2014"/>
                  </a:lnTo>
                  <a:lnTo>
                    <a:pt x="2176" y="2002"/>
                  </a:lnTo>
                  <a:lnTo>
                    <a:pt x="2168" y="1992"/>
                  </a:lnTo>
                  <a:lnTo>
                    <a:pt x="2166" y="1988"/>
                  </a:lnTo>
                  <a:lnTo>
                    <a:pt x="2166" y="1984"/>
                  </a:lnTo>
                  <a:lnTo>
                    <a:pt x="2168" y="1982"/>
                  </a:lnTo>
                  <a:lnTo>
                    <a:pt x="2178" y="1972"/>
                  </a:lnTo>
                  <a:lnTo>
                    <a:pt x="2180" y="1968"/>
                  </a:lnTo>
                  <a:lnTo>
                    <a:pt x="2182" y="1962"/>
                  </a:lnTo>
                  <a:lnTo>
                    <a:pt x="2180" y="1960"/>
                  </a:lnTo>
                  <a:lnTo>
                    <a:pt x="2174" y="1958"/>
                  </a:lnTo>
                  <a:lnTo>
                    <a:pt x="2150" y="1958"/>
                  </a:lnTo>
                  <a:lnTo>
                    <a:pt x="2148" y="1958"/>
                  </a:lnTo>
                  <a:lnTo>
                    <a:pt x="2146" y="1956"/>
                  </a:lnTo>
                  <a:lnTo>
                    <a:pt x="2146" y="1954"/>
                  </a:lnTo>
                  <a:lnTo>
                    <a:pt x="2146" y="1950"/>
                  </a:lnTo>
                  <a:lnTo>
                    <a:pt x="2148" y="1946"/>
                  </a:lnTo>
                  <a:lnTo>
                    <a:pt x="2158" y="1934"/>
                  </a:lnTo>
                  <a:lnTo>
                    <a:pt x="2158" y="1932"/>
                  </a:lnTo>
                  <a:lnTo>
                    <a:pt x="2158" y="1930"/>
                  </a:lnTo>
                  <a:lnTo>
                    <a:pt x="2154" y="1928"/>
                  </a:lnTo>
                  <a:lnTo>
                    <a:pt x="2150" y="1928"/>
                  </a:lnTo>
                  <a:lnTo>
                    <a:pt x="2144" y="1930"/>
                  </a:lnTo>
                  <a:lnTo>
                    <a:pt x="2138" y="1934"/>
                  </a:lnTo>
                  <a:lnTo>
                    <a:pt x="2130" y="1946"/>
                  </a:lnTo>
                  <a:lnTo>
                    <a:pt x="2116" y="1970"/>
                  </a:lnTo>
                  <a:lnTo>
                    <a:pt x="2112" y="1982"/>
                  </a:lnTo>
                  <a:close/>
                  <a:moveTo>
                    <a:pt x="1966" y="1940"/>
                  </a:moveTo>
                  <a:lnTo>
                    <a:pt x="1966" y="1940"/>
                  </a:lnTo>
                  <a:lnTo>
                    <a:pt x="1968" y="1948"/>
                  </a:lnTo>
                  <a:lnTo>
                    <a:pt x="1970" y="1954"/>
                  </a:lnTo>
                  <a:lnTo>
                    <a:pt x="1972" y="1960"/>
                  </a:lnTo>
                  <a:lnTo>
                    <a:pt x="1980" y="1974"/>
                  </a:lnTo>
                  <a:lnTo>
                    <a:pt x="1982" y="1980"/>
                  </a:lnTo>
                  <a:lnTo>
                    <a:pt x="1988" y="1984"/>
                  </a:lnTo>
                  <a:lnTo>
                    <a:pt x="1994" y="1986"/>
                  </a:lnTo>
                  <a:lnTo>
                    <a:pt x="1998" y="1986"/>
                  </a:lnTo>
                  <a:lnTo>
                    <a:pt x="2014" y="1986"/>
                  </a:lnTo>
                  <a:lnTo>
                    <a:pt x="2018" y="1986"/>
                  </a:lnTo>
                  <a:lnTo>
                    <a:pt x="2024" y="1988"/>
                  </a:lnTo>
                  <a:lnTo>
                    <a:pt x="2032" y="1990"/>
                  </a:lnTo>
                  <a:lnTo>
                    <a:pt x="2038" y="1992"/>
                  </a:lnTo>
                  <a:lnTo>
                    <a:pt x="2044" y="1996"/>
                  </a:lnTo>
                  <a:lnTo>
                    <a:pt x="2052" y="1996"/>
                  </a:lnTo>
                  <a:lnTo>
                    <a:pt x="2056" y="1996"/>
                  </a:lnTo>
                  <a:lnTo>
                    <a:pt x="2062" y="1994"/>
                  </a:lnTo>
                  <a:lnTo>
                    <a:pt x="2066" y="1988"/>
                  </a:lnTo>
                  <a:lnTo>
                    <a:pt x="2072" y="1974"/>
                  </a:lnTo>
                  <a:lnTo>
                    <a:pt x="2074" y="1968"/>
                  </a:lnTo>
                  <a:lnTo>
                    <a:pt x="2078" y="1962"/>
                  </a:lnTo>
                  <a:lnTo>
                    <a:pt x="2088" y="1950"/>
                  </a:lnTo>
                  <a:lnTo>
                    <a:pt x="2090" y="1944"/>
                  </a:lnTo>
                  <a:lnTo>
                    <a:pt x="2094" y="1932"/>
                  </a:lnTo>
                  <a:lnTo>
                    <a:pt x="2096" y="1928"/>
                  </a:lnTo>
                  <a:lnTo>
                    <a:pt x="2100" y="1924"/>
                  </a:lnTo>
                  <a:lnTo>
                    <a:pt x="2106" y="1922"/>
                  </a:lnTo>
                  <a:lnTo>
                    <a:pt x="2108" y="1920"/>
                  </a:lnTo>
                  <a:lnTo>
                    <a:pt x="2108" y="1918"/>
                  </a:lnTo>
                  <a:lnTo>
                    <a:pt x="2108" y="1916"/>
                  </a:lnTo>
                  <a:lnTo>
                    <a:pt x="2106" y="1914"/>
                  </a:lnTo>
                  <a:lnTo>
                    <a:pt x="2100" y="1912"/>
                  </a:lnTo>
                  <a:lnTo>
                    <a:pt x="2096" y="1908"/>
                  </a:lnTo>
                  <a:lnTo>
                    <a:pt x="2094" y="1900"/>
                  </a:lnTo>
                  <a:lnTo>
                    <a:pt x="2094" y="1898"/>
                  </a:lnTo>
                  <a:lnTo>
                    <a:pt x="2094" y="1882"/>
                  </a:lnTo>
                  <a:lnTo>
                    <a:pt x="2094" y="1878"/>
                  </a:lnTo>
                  <a:lnTo>
                    <a:pt x="2096" y="1870"/>
                  </a:lnTo>
                  <a:lnTo>
                    <a:pt x="2100" y="1866"/>
                  </a:lnTo>
                  <a:lnTo>
                    <a:pt x="2106" y="1864"/>
                  </a:lnTo>
                  <a:lnTo>
                    <a:pt x="2108" y="1862"/>
                  </a:lnTo>
                  <a:lnTo>
                    <a:pt x="2110" y="1858"/>
                  </a:lnTo>
                  <a:lnTo>
                    <a:pt x="2110" y="1856"/>
                  </a:lnTo>
                  <a:lnTo>
                    <a:pt x="2110" y="1852"/>
                  </a:lnTo>
                  <a:lnTo>
                    <a:pt x="2106" y="1848"/>
                  </a:lnTo>
                  <a:lnTo>
                    <a:pt x="2102" y="1842"/>
                  </a:lnTo>
                  <a:lnTo>
                    <a:pt x="2096" y="1836"/>
                  </a:lnTo>
                  <a:lnTo>
                    <a:pt x="2090" y="1834"/>
                  </a:lnTo>
                  <a:lnTo>
                    <a:pt x="2084" y="1832"/>
                  </a:lnTo>
                  <a:lnTo>
                    <a:pt x="2076" y="1834"/>
                  </a:lnTo>
                  <a:lnTo>
                    <a:pt x="2052" y="1846"/>
                  </a:lnTo>
                  <a:lnTo>
                    <a:pt x="2046" y="1850"/>
                  </a:lnTo>
                  <a:lnTo>
                    <a:pt x="2040" y="1856"/>
                  </a:lnTo>
                  <a:lnTo>
                    <a:pt x="2020" y="1882"/>
                  </a:lnTo>
                  <a:lnTo>
                    <a:pt x="2014" y="1888"/>
                  </a:lnTo>
                  <a:lnTo>
                    <a:pt x="2008" y="1892"/>
                  </a:lnTo>
                  <a:lnTo>
                    <a:pt x="2004" y="1896"/>
                  </a:lnTo>
                  <a:lnTo>
                    <a:pt x="1988" y="1902"/>
                  </a:lnTo>
                  <a:lnTo>
                    <a:pt x="1984" y="1904"/>
                  </a:lnTo>
                  <a:lnTo>
                    <a:pt x="1972" y="1914"/>
                  </a:lnTo>
                  <a:lnTo>
                    <a:pt x="1968" y="1920"/>
                  </a:lnTo>
                  <a:lnTo>
                    <a:pt x="1966" y="1926"/>
                  </a:lnTo>
                  <a:lnTo>
                    <a:pt x="1966" y="1940"/>
                  </a:lnTo>
                  <a:close/>
                  <a:moveTo>
                    <a:pt x="2180" y="1810"/>
                  </a:moveTo>
                  <a:lnTo>
                    <a:pt x="2180" y="1810"/>
                  </a:lnTo>
                  <a:lnTo>
                    <a:pt x="2174" y="1814"/>
                  </a:lnTo>
                  <a:lnTo>
                    <a:pt x="2170" y="1818"/>
                  </a:lnTo>
                  <a:lnTo>
                    <a:pt x="2164" y="1832"/>
                  </a:lnTo>
                  <a:lnTo>
                    <a:pt x="2164" y="1834"/>
                  </a:lnTo>
                  <a:lnTo>
                    <a:pt x="2164" y="1836"/>
                  </a:lnTo>
                  <a:lnTo>
                    <a:pt x="2166" y="1838"/>
                  </a:lnTo>
                  <a:lnTo>
                    <a:pt x="2168" y="1836"/>
                  </a:lnTo>
                  <a:lnTo>
                    <a:pt x="2174" y="1834"/>
                  </a:lnTo>
                  <a:lnTo>
                    <a:pt x="2180" y="1832"/>
                  </a:lnTo>
                  <a:lnTo>
                    <a:pt x="2186" y="1834"/>
                  </a:lnTo>
                  <a:lnTo>
                    <a:pt x="2192" y="1838"/>
                  </a:lnTo>
                  <a:lnTo>
                    <a:pt x="2200" y="1840"/>
                  </a:lnTo>
                  <a:lnTo>
                    <a:pt x="2204" y="1840"/>
                  </a:lnTo>
                  <a:lnTo>
                    <a:pt x="2210" y="1840"/>
                  </a:lnTo>
                  <a:lnTo>
                    <a:pt x="2218" y="1844"/>
                  </a:lnTo>
                  <a:lnTo>
                    <a:pt x="2224" y="1846"/>
                  </a:lnTo>
                  <a:lnTo>
                    <a:pt x="2226" y="1846"/>
                  </a:lnTo>
                  <a:lnTo>
                    <a:pt x="2228" y="1846"/>
                  </a:lnTo>
                  <a:lnTo>
                    <a:pt x="2230" y="1844"/>
                  </a:lnTo>
                  <a:lnTo>
                    <a:pt x="2230" y="1842"/>
                  </a:lnTo>
                  <a:lnTo>
                    <a:pt x="2230" y="1818"/>
                  </a:lnTo>
                  <a:lnTo>
                    <a:pt x="2230" y="1812"/>
                  </a:lnTo>
                  <a:lnTo>
                    <a:pt x="2226" y="1806"/>
                  </a:lnTo>
                  <a:lnTo>
                    <a:pt x="2216" y="1798"/>
                  </a:lnTo>
                  <a:lnTo>
                    <a:pt x="2214" y="1796"/>
                  </a:lnTo>
                  <a:lnTo>
                    <a:pt x="2212" y="1794"/>
                  </a:lnTo>
                  <a:lnTo>
                    <a:pt x="2208" y="1796"/>
                  </a:lnTo>
                  <a:lnTo>
                    <a:pt x="2206" y="1798"/>
                  </a:lnTo>
                  <a:lnTo>
                    <a:pt x="2198" y="1806"/>
                  </a:lnTo>
                  <a:lnTo>
                    <a:pt x="2190" y="1810"/>
                  </a:lnTo>
                  <a:lnTo>
                    <a:pt x="2184" y="1810"/>
                  </a:lnTo>
                  <a:lnTo>
                    <a:pt x="2180" y="1810"/>
                  </a:lnTo>
                  <a:close/>
                  <a:moveTo>
                    <a:pt x="2152" y="1544"/>
                  </a:moveTo>
                  <a:lnTo>
                    <a:pt x="2152" y="1544"/>
                  </a:lnTo>
                  <a:lnTo>
                    <a:pt x="2152" y="1542"/>
                  </a:lnTo>
                  <a:lnTo>
                    <a:pt x="2152" y="1540"/>
                  </a:lnTo>
                  <a:lnTo>
                    <a:pt x="2150" y="1540"/>
                  </a:lnTo>
                  <a:lnTo>
                    <a:pt x="2148" y="1542"/>
                  </a:lnTo>
                  <a:lnTo>
                    <a:pt x="2138" y="1550"/>
                  </a:lnTo>
                  <a:lnTo>
                    <a:pt x="2134" y="1558"/>
                  </a:lnTo>
                  <a:lnTo>
                    <a:pt x="2132" y="1564"/>
                  </a:lnTo>
                  <a:lnTo>
                    <a:pt x="2132" y="1568"/>
                  </a:lnTo>
                  <a:lnTo>
                    <a:pt x="2134" y="1576"/>
                  </a:lnTo>
                  <a:lnTo>
                    <a:pt x="2136" y="1584"/>
                  </a:lnTo>
                  <a:lnTo>
                    <a:pt x="2140" y="1588"/>
                  </a:lnTo>
                  <a:lnTo>
                    <a:pt x="2140" y="1590"/>
                  </a:lnTo>
                  <a:lnTo>
                    <a:pt x="2142" y="1592"/>
                  </a:lnTo>
                  <a:lnTo>
                    <a:pt x="2144" y="1590"/>
                  </a:lnTo>
                  <a:lnTo>
                    <a:pt x="2144" y="1588"/>
                  </a:lnTo>
                  <a:lnTo>
                    <a:pt x="2150" y="1564"/>
                  </a:lnTo>
                  <a:lnTo>
                    <a:pt x="2152" y="1548"/>
                  </a:lnTo>
                  <a:lnTo>
                    <a:pt x="2152" y="1544"/>
                  </a:lnTo>
                  <a:close/>
                  <a:moveTo>
                    <a:pt x="2066" y="2082"/>
                  </a:moveTo>
                  <a:lnTo>
                    <a:pt x="2066" y="2082"/>
                  </a:lnTo>
                  <a:lnTo>
                    <a:pt x="2068" y="2082"/>
                  </a:lnTo>
                  <a:lnTo>
                    <a:pt x="2070" y="2082"/>
                  </a:lnTo>
                  <a:lnTo>
                    <a:pt x="2072" y="2080"/>
                  </a:lnTo>
                  <a:lnTo>
                    <a:pt x="2070" y="2078"/>
                  </a:lnTo>
                  <a:lnTo>
                    <a:pt x="2068" y="2072"/>
                  </a:lnTo>
                  <a:lnTo>
                    <a:pt x="2062" y="2066"/>
                  </a:lnTo>
                  <a:lnTo>
                    <a:pt x="2056" y="2062"/>
                  </a:lnTo>
                  <a:lnTo>
                    <a:pt x="2032" y="2058"/>
                  </a:lnTo>
                  <a:lnTo>
                    <a:pt x="2018" y="2052"/>
                  </a:lnTo>
                  <a:lnTo>
                    <a:pt x="2012" y="2048"/>
                  </a:lnTo>
                  <a:lnTo>
                    <a:pt x="2006" y="2046"/>
                  </a:lnTo>
                  <a:lnTo>
                    <a:pt x="1998" y="2046"/>
                  </a:lnTo>
                  <a:lnTo>
                    <a:pt x="1994" y="2046"/>
                  </a:lnTo>
                  <a:lnTo>
                    <a:pt x="1978" y="2046"/>
                  </a:lnTo>
                  <a:lnTo>
                    <a:pt x="1964" y="2046"/>
                  </a:lnTo>
                  <a:lnTo>
                    <a:pt x="1948" y="2046"/>
                  </a:lnTo>
                  <a:lnTo>
                    <a:pt x="1916" y="2046"/>
                  </a:lnTo>
                  <a:lnTo>
                    <a:pt x="1912" y="2046"/>
                  </a:lnTo>
                  <a:lnTo>
                    <a:pt x="1916" y="2048"/>
                  </a:lnTo>
                  <a:lnTo>
                    <a:pt x="1940" y="2062"/>
                  </a:lnTo>
                  <a:lnTo>
                    <a:pt x="1954" y="2066"/>
                  </a:lnTo>
                  <a:lnTo>
                    <a:pt x="1998" y="2074"/>
                  </a:lnTo>
                  <a:lnTo>
                    <a:pt x="2014" y="2074"/>
                  </a:lnTo>
                  <a:lnTo>
                    <a:pt x="2026" y="2074"/>
                  </a:lnTo>
                  <a:lnTo>
                    <a:pt x="2042" y="2076"/>
                  </a:lnTo>
                  <a:lnTo>
                    <a:pt x="2066" y="2082"/>
                  </a:lnTo>
                  <a:close/>
                  <a:moveTo>
                    <a:pt x="2126" y="1676"/>
                  </a:moveTo>
                  <a:lnTo>
                    <a:pt x="2126" y="1676"/>
                  </a:lnTo>
                  <a:lnTo>
                    <a:pt x="2124" y="1684"/>
                  </a:lnTo>
                  <a:lnTo>
                    <a:pt x="2126" y="1692"/>
                  </a:lnTo>
                  <a:lnTo>
                    <a:pt x="2130" y="1706"/>
                  </a:lnTo>
                  <a:lnTo>
                    <a:pt x="2134" y="1712"/>
                  </a:lnTo>
                  <a:lnTo>
                    <a:pt x="2138" y="1718"/>
                  </a:lnTo>
                  <a:lnTo>
                    <a:pt x="2142" y="1722"/>
                  </a:lnTo>
                  <a:lnTo>
                    <a:pt x="2148" y="1722"/>
                  </a:lnTo>
                  <a:lnTo>
                    <a:pt x="2152" y="1724"/>
                  </a:lnTo>
                  <a:lnTo>
                    <a:pt x="2158" y="1728"/>
                  </a:lnTo>
                  <a:lnTo>
                    <a:pt x="2174" y="1738"/>
                  </a:lnTo>
                  <a:lnTo>
                    <a:pt x="2180" y="1744"/>
                  </a:lnTo>
                  <a:lnTo>
                    <a:pt x="2186" y="1750"/>
                  </a:lnTo>
                  <a:lnTo>
                    <a:pt x="2188" y="1754"/>
                  </a:lnTo>
                  <a:lnTo>
                    <a:pt x="2192" y="1760"/>
                  </a:lnTo>
                  <a:lnTo>
                    <a:pt x="2198" y="1766"/>
                  </a:lnTo>
                  <a:lnTo>
                    <a:pt x="2204" y="1768"/>
                  </a:lnTo>
                  <a:lnTo>
                    <a:pt x="2206" y="1768"/>
                  </a:lnTo>
                  <a:lnTo>
                    <a:pt x="2208" y="1768"/>
                  </a:lnTo>
                  <a:lnTo>
                    <a:pt x="2210" y="1766"/>
                  </a:lnTo>
                  <a:lnTo>
                    <a:pt x="2210" y="1764"/>
                  </a:lnTo>
                  <a:lnTo>
                    <a:pt x="2210" y="1760"/>
                  </a:lnTo>
                  <a:lnTo>
                    <a:pt x="2210" y="1752"/>
                  </a:lnTo>
                  <a:lnTo>
                    <a:pt x="2206" y="1746"/>
                  </a:lnTo>
                  <a:lnTo>
                    <a:pt x="2196" y="1730"/>
                  </a:lnTo>
                  <a:lnTo>
                    <a:pt x="2190" y="1724"/>
                  </a:lnTo>
                  <a:lnTo>
                    <a:pt x="2184" y="1718"/>
                  </a:lnTo>
                  <a:lnTo>
                    <a:pt x="2168" y="1708"/>
                  </a:lnTo>
                  <a:lnTo>
                    <a:pt x="2164" y="1704"/>
                  </a:lnTo>
                  <a:lnTo>
                    <a:pt x="2162" y="1698"/>
                  </a:lnTo>
                  <a:lnTo>
                    <a:pt x="2164" y="1686"/>
                  </a:lnTo>
                  <a:lnTo>
                    <a:pt x="2170" y="1672"/>
                  </a:lnTo>
                  <a:lnTo>
                    <a:pt x="2168" y="1666"/>
                  </a:lnTo>
                  <a:lnTo>
                    <a:pt x="2164" y="1660"/>
                  </a:lnTo>
                  <a:lnTo>
                    <a:pt x="2160" y="1658"/>
                  </a:lnTo>
                  <a:lnTo>
                    <a:pt x="2152" y="1656"/>
                  </a:lnTo>
                  <a:lnTo>
                    <a:pt x="2146" y="1658"/>
                  </a:lnTo>
                  <a:lnTo>
                    <a:pt x="2140" y="1660"/>
                  </a:lnTo>
                  <a:lnTo>
                    <a:pt x="2134" y="1666"/>
                  </a:lnTo>
                  <a:lnTo>
                    <a:pt x="2130" y="1672"/>
                  </a:lnTo>
                  <a:lnTo>
                    <a:pt x="2126" y="1676"/>
                  </a:lnTo>
                  <a:close/>
                  <a:moveTo>
                    <a:pt x="3046" y="620"/>
                  </a:moveTo>
                  <a:lnTo>
                    <a:pt x="3046" y="620"/>
                  </a:lnTo>
                  <a:lnTo>
                    <a:pt x="3052" y="616"/>
                  </a:lnTo>
                  <a:lnTo>
                    <a:pt x="3054" y="610"/>
                  </a:lnTo>
                  <a:lnTo>
                    <a:pt x="3062" y="478"/>
                  </a:lnTo>
                  <a:lnTo>
                    <a:pt x="3060" y="472"/>
                  </a:lnTo>
                  <a:lnTo>
                    <a:pt x="3056" y="466"/>
                  </a:lnTo>
                  <a:lnTo>
                    <a:pt x="3050" y="464"/>
                  </a:lnTo>
                  <a:lnTo>
                    <a:pt x="3038" y="460"/>
                  </a:lnTo>
                  <a:lnTo>
                    <a:pt x="3034" y="458"/>
                  </a:lnTo>
                  <a:lnTo>
                    <a:pt x="3028" y="454"/>
                  </a:lnTo>
                  <a:lnTo>
                    <a:pt x="3020" y="446"/>
                  </a:lnTo>
                  <a:lnTo>
                    <a:pt x="3006" y="438"/>
                  </a:lnTo>
                  <a:lnTo>
                    <a:pt x="3002" y="434"/>
                  </a:lnTo>
                  <a:lnTo>
                    <a:pt x="2994" y="432"/>
                  </a:lnTo>
                  <a:lnTo>
                    <a:pt x="2986" y="432"/>
                  </a:lnTo>
                  <a:lnTo>
                    <a:pt x="2972" y="432"/>
                  </a:lnTo>
                  <a:lnTo>
                    <a:pt x="2966" y="430"/>
                  </a:lnTo>
                  <a:lnTo>
                    <a:pt x="2958" y="428"/>
                  </a:lnTo>
                  <a:lnTo>
                    <a:pt x="2952" y="424"/>
                  </a:lnTo>
                  <a:lnTo>
                    <a:pt x="2946" y="422"/>
                  </a:lnTo>
                  <a:lnTo>
                    <a:pt x="2938" y="422"/>
                  </a:lnTo>
                  <a:lnTo>
                    <a:pt x="2934" y="422"/>
                  </a:lnTo>
                  <a:lnTo>
                    <a:pt x="2920" y="422"/>
                  </a:lnTo>
                  <a:lnTo>
                    <a:pt x="2918" y="424"/>
                  </a:lnTo>
                  <a:lnTo>
                    <a:pt x="2918" y="430"/>
                  </a:lnTo>
                  <a:lnTo>
                    <a:pt x="2924" y="452"/>
                  </a:lnTo>
                  <a:lnTo>
                    <a:pt x="2922" y="460"/>
                  </a:lnTo>
                  <a:lnTo>
                    <a:pt x="2918" y="464"/>
                  </a:lnTo>
                  <a:lnTo>
                    <a:pt x="2914" y="466"/>
                  </a:lnTo>
                  <a:lnTo>
                    <a:pt x="2906" y="468"/>
                  </a:lnTo>
                  <a:lnTo>
                    <a:pt x="2900" y="466"/>
                  </a:lnTo>
                  <a:lnTo>
                    <a:pt x="2894" y="464"/>
                  </a:lnTo>
                  <a:lnTo>
                    <a:pt x="2888" y="460"/>
                  </a:lnTo>
                  <a:lnTo>
                    <a:pt x="2882" y="454"/>
                  </a:lnTo>
                  <a:lnTo>
                    <a:pt x="2880" y="448"/>
                  </a:lnTo>
                  <a:lnTo>
                    <a:pt x="2876" y="436"/>
                  </a:lnTo>
                  <a:lnTo>
                    <a:pt x="2874" y="432"/>
                  </a:lnTo>
                  <a:lnTo>
                    <a:pt x="2868" y="432"/>
                  </a:lnTo>
                  <a:lnTo>
                    <a:pt x="2856" y="432"/>
                  </a:lnTo>
                  <a:lnTo>
                    <a:pt x="2848" y="432"/>
                  </a:lnTo>
                  <a:lnTo>
                    <a:pt x="2842" y="436"/>
                  </a:lnTo>
                  <a:lnTo>
                    <a:pt x="2836" y="438"/>
                  </a:lnTo>
                  <a:lnTo>
                    <a:pt x="2830" y="438"/>
                  </a:lnTo>
                  <a:lnTo>
                    <a:pt x="2816" y="434"/>
                  </a:lnTo>
                  <a:lnTo>
                    <a:pt x="2800" y="432"/>
                  </a:lnTo>
                  <a:lnTo>
                    <a:pt x="2786" y="432"/>
                  </a:lnTo>
                  <a:lnTo>
                    <a:pt x="2780" y="432"/>
                  </a:lnTo>
                  <a:lnTo>
                    <a:pt x="2774" y="436"/>
                  </a:lnTo>
                  <a:lnTo>
                    <a:pt x="2772" y="438"/>
                  </a:lnTo>
                  <a:lnTo>
                    <a:pt x="2768" y="438"/>
                  </a:lnTo>
                  <a:lnTo>
                    <a:pt x="2764" y="436"/>
                  </a:lnTo>
                  <a:lnTo>
                    <a:pt x="2756" y="426"/>
                  </a:lnTo>
                  <a:lnTo>
                    <a:pt x="2752" y="420"/>
                  </a:lnTo>
                  <a:lnTo>
                    <a:pt x="2750" y="414"/>
                  </a:lnTo>
                  <a:lnTo>
                    <a:pt x="2750" y="400"/>
                  </a:lnTo>
                  <a:lnTo>
                    <a:pt x="2748" y="394"/>
                  </a:lnTo>
                  <a:lnTo>
                    <a:pt x="2742" y="388"/>
                  </a:lnTo>
                  <a:lnTo>
                    <a:pt x="2726" y="376"/>
                  </a:lnTo>
                  <a:lnTo>
                    <a:pt x="2720" y="374"/>
                  </a:lnTo>
                  <a:lnTo>
                    <a:pt x="2712" y="372"/>
                  </a:lnTo>
                  <a:lnTo>
                    <a:pt x="2680" y="372"/>
                  </a:lnTo>
                  <a:lnTo>
                    <a:pt x="2664" y="372"/>
                  </a:lnTo>
                  <a:lnTo>
                    <a:pt x="2630" y="372"/>
                  </a:lnTo>
                  <a:lnTo>
                    <a:pt x="2624" y="370"/>
                  </a:lnTo>
                  <a:lnTo>
                    <a:pt x="2622" y="368"/>
                  </a:lnTo>
                  <a:lnTo>
                    <a:pt x="2620" y="362"/>
                  </a:lnTo>
                  <a:lnTo>
                    <a:pt x="2618" y="358"/>
                  </a:lnTo>
                  <a:lnTo>
                    <a:pt x="2606" y="348"/>
                  </a:lnTo>
                  <a:lnTo>
                    <a:pt x="2590" y="338"/>
                  </a:lnTo>
                  <a:lnTo>
                    <a:pt x="2586" y="332"/>
                  </a:lnTo>
                  <a:lnTo>
                    <a:pt x="2584" y="326"/>
                  </a:lnTo>
                  <a:lnTo>
                    <a:pt x="2584" y="322"/>
                  </a:lnTo>
                  <a:lnTo>
                    <a:pt x="2580" y="316"/>
                  </a:lnTo>
                  <a:lnTo>
                    <a:pt x="2576" y="312"/>
                  </a:lnTo>
                  <a:lnTo>
                    <a:pt x="2474" y="286"/>
                  </a:lnTo>
                  <a:lnTo>
                    <a:pt x="2468" y="286"/>
                  </a:lnTo>
                  <a:lnTo>
                    <a:pt x="2466" y="288"/>
                  </a:lnTo>
                  <a:lnTo>
                    <a:pt x="2466" y="290"/>
                  </a:lnTo>
                  <a:lnTo>
                    <a:pt x="2464" y="294"/>
                  </a:lnTo>
                  <a:lnTo>
                    <a:pt x="2458" y="298"/>
                  </a:lnTo>
                  <a:lnTo>
                    <a:pt x="2442" y="310"/>
                  </a:lnTo>
                  <a:lnTo>
                    <a:pt x="2438" y="314"/>
                  </a:lnTo>
                  <a:lnTo>
                    <a:pt x="2438" y="322"/>
                  </a:lnTo>
                  <a:lnTo>
                    <a:pt x="2444" y="336"/>
                  </a:lnTo>
                  <a:lnTo>
                    <a:pt x="2444" y="338"/>
                  </a:lnTo>
                  <a:lnTo>
                    <a:pt x="2444" y="342"/>
                  </a:lnTo>
                  <a:lnTo>
                    <a:pt x="2442" y="344"/>
                  </a:lnTo>
                  <a:lnTo>
                    <a:pt x="2438" y="346"/>
                  </a:lnTo>
                  <a:lnTo>
                    <a:pt x="2424" y="350"/>
                  </a:lnTo>
                  <a:lnTo>
                    <a:pt x="2408" y="352"/>
                  </a:lnTo>
                  <a:lnTo>
                    <a:pt x="2406" y="352"/>
                  </a:lnTo>
                  <a:lnTo>
                    <a:pt x="2390" y="350"/>
                  </a:lnTo>
                  <a:lnTo>
                    <a:pt x="2376" y="346"/>
                  </a:lnTo>
                  <a:lnTo>
                    <a:pt x="2368" y="346"/>
                  </a:lnTo>
                  <a:lnTo>
                    <a:pt x="2362" y="348"/>
                  </a:lnTo>
                  <a:lnTo>
                    <a:pt x="2358" y="350"/>
                  </a:lnTo>
                  <a:lnTo>
                    <a:pt x="2350" y="350"/>
                  </a:lnTo>
                  <a:lnTo>
                    <a:pt x="2346" y="346"/>
                  </a:lnTo>
                  <a:lnTo>
                    <a:pt x="2332" y="340"/>
                  </a:lnTo>
                  <a:lnTo>
                    <a:pt x="2326" y="336"/>
                  </a:lnTo>
                  <a:lnTo>
                    <a:pt x="2324" y="336"/>
                  </a:lnTo>
                  <a:lnTo>
                    <a:pt x="2322" y="336"/>
                  </a:lnTo>
                  <a:lnTo>
                    <a:pt x="2320" y="338"/>
                  </a:lnTo>
                  <a:lnTo>
                    <a:pt x="2318" y="342"/>
                  </a:lnTo>
                  <a:lnTo>
                    <a:pt x="2318" y="354"/>
                  </a:lnTo>
                  <a:lnTo>
                    <a:pt x="2318" y="362"/>
                  </a:lnTo>
                  <a:lnTo>
                    <a:pt x="2314" y="368"/>
                  </a:lnTo>
                  <a:lnTo>
                    <a:pt x="2304" y="376"/>
                  </a:lnTo>
                  <a:lnTo>
                    <a:pt x="2302" y="378"/>
                  </a:lnTo>
                  <a:lnTo>
                    <a:pt x="2300" y="378"/>
                  </a:lnTo>
                  <a:lnTo>
                    <a:pt x="2298" y="378"/>
                  </a:lnTo>
                  <a:lnTo>
                    <a:pt x="2294" y="376"/>
                  </a:lnTo>
                  <a:lnTo>
                    <a:pt x="2284" y="360"/>
                  </a:lnTo>
                  <a:lnTo>
                    <a:pt x="2276" y="346"/>
                  </a:lnTo>
                  <a:lnTo>
                    <a:pt x="2264" y="330"/>
                  </a:lnTo>
                  <a:lnTo>
                    <a:pt x="2262" y="324"/>
                  </a:lnTo>
                  <a:lnTo>
                    <a:pt x="2264" y="316"/>
                  </a:lnTo>
                  <a:lnTo>
                    <a:pt x="2276" y="300"/>
                  </a:lnTo>
                  <a:lnTo>
                    <a:pt x="2278" y="294"/>
                  </a:lnTo>
                  <a:lnTo>
                    <a:pt x="2280" y="286"/>
                  </a:lnTo>
                  <a:lnTo>
                    <a:pt x="2280" y="282"/>
                  </a:lnTo>
                  <a:lnTo>
                    <a:pt x="2278" y="276"/>
                  </a:lnTo>
                  <a:lnTo>
                    <a:pt x="2274" y="268"/>
                  </a:lnTo>
                  <a:lnTo>
                    <a:pt x="2266" y="260"/>
                  </a:lnTo>
                  <a:lnTo>
                    <a:pt x="2252" y="252"/>
                  </a:lnTo>
                  <a:lnTo>
                    <a:pt x="2248" y="248"/>
                  </a:lnTo>
                  <a:lnTo>
                    <a:pt x="2240" y="246"/>
                  </a:lnTo>
                  <a:lnTo>
                    <a:pt x="2232" y="246"/>
                  </a:lnTo>
                  <a:lnTo>
                    <a:pt x="2230" y="246"/>
                  </a:lnTo>
                  <a:lnTo>
                    <a:pt x="2222" y="244"/>
                  </a:lnTo>
                  <a:lnTo>
                    <a:pt x="2216" y="240"/>
                  </a:lnTo>
                  <a:lnTo>
                    <a:pt x="2204" y="232"/>
                  </a:lnTo>
                  <a:lnTo>
                    <a:pt x="2198" y="230"/>
                  </a:lnTo>
                  <a:lnTo>
                    <a:pt x="2196" y="228"/>
                  </a:lnTo>
                  <a:lnTo>
                    <a:pt x="2192" y="228"/>
                  </a:lnTo>
                  <a:lnTo>
                    <a:pt x="2190" y="230"/>
                  </a:lnTo>
                  <a:lnTo>
                    <a:pt x="2188" y="232"/>
                  </a:lnTo>
                  <a:lnTo>
                    <a:pt x="2186" y="238"/>
                  </a:lnTo>
                  <a:lnTo>
                    <a:pt x="2178" y="252"/>
                  </a:lnTo>
                  <a:lnTo>
                    <a:pt x="2176" y="258"/>
                  </a:lnTo>
                  <a:lnTo>
                    <a:pt x="2170" y="262"/>
                  </a:lnTo>
                  <a:lnTo>
                    <a:pt x="2164" y="264"/>
                  </a:lnTo>
                  <a:lnTo>
                    <a:pt x="2132" y="264"/>
                  </a:lnTo>
                  <a:lnTo>
                    <a:pt x="2124" y="264"/>
                  </a:lnTo>
                  <a:lnTo>
                    <a:pt x="2116" y="262"/>
                  </a:lnTo>
                  <a:lnTo>
                    <a:pt x="2110" y="258"/>
                  </a:lnTo>
                  <a:lnTo>
                    <a:pt x="2104" y="254"/>
                  </a:lnTo>
                  <a:lnTo>
                    <a:pt x="2100" y="248"/>
                  </a:lnTo>
                  <a:lnTo>
                    <a:pt x="2098" y="242"/>
                  </a:lnTo>
                  <a:lnTo>
                    <a:pt x="2092" y="238"/>
                  </a:lnTo>
                  <a:lnTo>
                    <a:pt x="2086" y="236"/>
                  </a:lnTo>
                  <a:lnTo>
                    <a:pt x="2062" y="236"/>
                  </a:lnTo>
                  <a:lnTo>
                    <a:pt x="2054" y="236"/>
                  </a:lnTo>
                  <a:lnTo>
                    <a:pt x="2048" y="240"/>
                  </a:lnTo>
                  <a:lnTo>
                    <a:pt x="2032" y="250"/>
                  </a:lnTo>
                  <a:lnTo>
                    <a:pt x="2030" y="252"/>
                  </a:lnTo>
                  <a:lnTo>
                    <a:pt x="2028" y="252"/>
                  </a:lnTo>
                  <a:lnTo>
                    <a:pt x="2026" y="250"/>
                  </a:lnTo>
                  <a:lnTo>
                    <a:pt x="2026" y="246"/>
                  </a:lnTo>
                  <a:lnTo>
                    <a:pt x="2026" y="244"/>
                  </a:lnTo>
                  <a:lnTo>
                    <a:pt x="2024" y="236"/>
                  </a:lnTo>
                  <a:lnTo>
                    <a:pt x="2020" y="230"/>
                  </a:lnTo>
                  <a:lnTo>
                    <a:pt x="2012" y="222"/>
                  </a:lnTo>
                  <a:lnTo>
                    <a:pt x="2004" y="218"/>
                  </a:lnTo>
                  <a:lnTo>
                    <a:pt x="1998" y="216"/>
                  </a:lnTo>
                  <a:lnTo>
                    <a:pt x="1994" y="216"/>
                  </a:lnTo>
                  <a:lnTo>
                    <a:pt x="1986" y="218"/>
                  </a:lnTo>
                  <a:lnTo>
                    <a:pt x="1980" y="222"/>
                  </a:lnTo>
                  <a:lnTo>
                    <a:pt x="1972" y="230"/>
                  </a:lnTo>
                  <a:lnTo>
                    <a:pt x="1960" y="240"/>
                  </a:lnTo>
                  <a:lnTo>
                    <a:pt x="1944" y="250"/>
                  </a:lnTo>
                  <a:lnTo>
                    <a:pt x="1930" y="260"/>
                  </a:lnTo>
                  <a:lnTo>
                    <a:pt x="1914" y="270"/>
                  </a:lnTo>
                  <a:lnTo>
                    <a:pt x="1910" y="272"/>
                  </a:lnTo>
                  <a:lnTo>
                    <a:pt x="1912" y="268"/>
                  </a:lnTo>
                  <a:lnTo>
                    <a:pt x="1922" y="252"/>
                  </a:lnTo>
                  <a:lnTo>
                    <a:pt x="1928" y="246"/>
                  </a:lnTo>
                  <a:lnTo>
                    <a:pt x="1934" y="242"/>
                  </a:lnTo>
                  <a:lnTo>
                    <a:pt x="1940" y="238"/>
                  </a:lnTo>
                  <a:lnTo>
                    <a:pt x="1946" y="234"/>
                  </a:lnTo>
                  <a:lnTo>
                    <a:pt x="1952" y="228"/>
                  </a:lnTo>
                  <a:lnTo>
                    <a:pt x="1972" y="194"/>
                  </a:lnTo>
                  <a:lnTo>
                    <a:pt x="1982" y="180"/>
                  </a:lnTo>
                  <a:lnTo>
                    <a:pt x="1990" y="172"/>
                  </a:lnTo>
                  <a:lnTo>
                    <a:pt x="2000" y="160"/>
                  </a:lnTo>
                  <a:lnTo>
                    <a:pt x="2010" y="144"/>
                  </a:lnTo>
                  <a:lnTo>
                    <a:pt x="2014" y="138"/>
                  </a:lnTo>
                  <a:lnTo>
                    <a:pt x="2014" y="130"/>
                  </a:lnTo>
                  <a:lnTo>
                    <a:pt x="2008" y="96"/>
                  </a:lnTo>
                  <a:lnTo>
                    <a:pt x="2004" y="90"/>
                  </a:lnTo>
                  <a:lnTo>
                    <a:pt x="2000" y="84"/>
                  </a:lnTo>
                  <a:lnTo>
                    <a:pt x="1972" y="64"/>
                  </a:lnTo>
                  <a:lnTo>
                    <a:pt x="1958" y="56"/>
                  </a:lnTo>
                  <a:lnTo>
                    <a:pt x="1944" y="52"/>
                  </a:lnTo>
                  <a:lnTo>
                    <a:pt x="1940" y="48"/>
                  </a:lnTo>
                  <a:lnTo>
                    <a:pt x="1938" y="44"/>
                  </a:lnTo>
                  <a:lnTo>
                    <a:pt x="1934" y="32"/>
                  </a:lnTo>
                  <a:lnTo>
                    <a:pt x="1922" y="8"/>
                  </a:lnTo>
                  <a:lnTo>
                    <a:pt x="1916" y="2"/>
                  </a:lnTo>
                  <a:lnTo>
                    <a:pt x="1910" y="0"/>
                  </a:lnTo>
                  <a:lnTo>
                    <a:pt x="1886" y="0"/>
                  </a:lnTo>
                  <a:lnTo>
                    <a:pt x="1880" y="2"/>
                  </a:lnTo>
                  <a:lnTo>
                    <a:pt x="1872" y="6"/>
                  </a:lnTo>
                  <a:lnTo>
                    <a:pt x="1844" y="34"/>
                  </a:lnTo>
                  <a:lnTo>
                    <a:pt x="1840" y="40"/>
                  </a:lnTo>
                  <a:lnTo>
                    <a:pt x="1838" y="48"/>
                  </a:lnTo>
                  <a:lnTo>
                    <a:pt x="1832" y="70"/>
                  </a:lnTo>
                  <a:lnTo>
                    <a:pt x="1828" y="78"/>
                  </a:lnTo>
                  <a:lnTo>
                    <a:pt x="1822" y="82"/>
                  </a:lnTo>
                  <a:lnTo>
                    <a:pt x="1788" y="104"/>
                  </a:lnTo>
                  <a:lnTo>
                    <a:pt x="1780" y="106"/>
                  </a:lnTo>
                  <a:lnTo>
                    <a:pt x="1774" y="104"/>
                  </a:lnTo>
                  <a:lnTo>
                    <a:pt x="1758" y="92"/>
                  </a:lnTo>
                  <a:lnTo>
                    <a:pt x="1750" y="90"/>
                  </a:lnTo>
                  <a:lnTo>
                    <a:pt x="1744" y="92"/>
                  </a:lnTo>
                  <a:lnTo>
                    <a:pt x="1710" y="106"/>
                  </a:lnTo>
                  <a:lnTo>
                    <a:pt x="1696" y="112"/>
                  </a:lnTo>
                  <a:lnTo>
                    <a:pt x="1660" y="134"/>
                  </a:lnTo>
                  <a:lnTo>
                    <a:pt x="1648" y="144"/>
                  </a:lnTo>
                  <a:lnTo>
                    <a:pt x="1630" y="162"/>
                  </a:lnTo>
                  <a:lnTo>
                    <a:pt x="1626" y="168"/>
                  </a:lnTo>
                  <a:lnTo>
                    <a:pt x="1622" y="174"/>
                  </a:lnTo>
                  <a:lnTo>
                    <a:pt x="1616" y="218"/>
                  </a:lnTo>
                  <a:lnTo>
                    <a:pt x="1612" y="224"/>
                  </a:lnTo>
                  <a:lnTo>
                    <a:pt x="1606" y="228"/>
                  </a:lnTo>
                  <a:lnTo>
                    <a:pt x="1544" y="244"/>
                  </a:lnTo>
                  <a:lnTo>
                    <a:pt x="1536" y="246"/>
                  </a:lnTo>
                  <a:lnTo>
                    <a:pt x="1532" y="252"/>
                  </a:lnTo>
                  <a:lnTo>
                    <a:pt x="1530" y="258"/>
                  </a:lnTo>
                  <a:lnTo>
                    <a:pt x="1528" y="264"/>
                  </a:lnTo>
                  <a:lnTo>
                    <a:pt x="1526" y="272"/>
                  </a:lnTo>
                  <a:lnTo>
                    <a:pt x="1526" y="306"/>
                  </a:lnTo>
                  <a:lnTo>
                    <a:pt x="1524" y="310"/>
                  </a:lnTo>
                  <a:lnTo>
                    <a:pt x="1522" y="308"/>
                  </a:lnTo>
                  <a:lnTo>
                    <a:pt x="1516" y="304"/>
                  </a:lnTo>
                  <a:lnTo>
                    <a:pt x="1508" y="302"/>
                  </a:lnTo>
                  <a:lnTo>
                    <a:pt x="1494" y="296"/>
                  </a:lnTo>
                  <a:lnTo>
                    <a:pt x="1488" y="296"/>
                  </a:lnTo>
                  <a:lnTo>
                    <a:pt x="1482" y="300"/>
                  </a:lnTo>
                  <a:lnTo>
                    <a:pt x="1472" y="316"/>
                  </a:lnTo>
                  <a:lnTo>
                    <a:pt x="1468" y="320"/>
                  </a:lnTo>
                  <a:lnTo>
                    <a:pt x="1464" y="320"/>
                  </a:lnTo>
                  <a:lnTo>
                    <a:pt x="1462" y="318"/>
                  </a:lnTo>
                  <a:lnTo>
                    <a:pt x="1458" y="314"/>
                  </a:lnTo>
                  <a:lnTo>
                    <a:pt x="1458" y="308"/>
                  </a:lnTo>
                  <a:lnTo>
                    <a:pt x="1456" y="304"/>
                  </a:lnTo>
                  <a:lnTo>
                    <a:pt x="1452" y="298"/>
                  </a:lnTo>
                  <a:lnTo>
                    <a:pt x="1444" y="290"/>
                  </a:lnTo>
                  <a:lnTo>
                    <a:pt x="1438" y="286"/>
                  </a:lnTo>
                  <a:lnTo>
                    <a:pt x="1434" y="284"/>
                  </a:lnTo>
                  <a:lnTo>
                    <a:pt x="1428" y="286"/>
                  </a:lnTo>
                  <a:lnTo>
                    <a:pt x="1426" y="292"/>
                  </a:lnTo>
                  <a:lnTo>
                    <a:pt x="1420" y="306"/>
                  </a:lnTo>
                  <a:lnTo>
                    <a:pt x="1418" y="322"/>
                  </a:lnTo>
                  <a:lnTo>
                    <a:pt x="1418" y="336"/>
                  </a:lnTo>
                  <a:lnTo>
                    <a:pt x="1418" y="352"/>
                  </a:lnTo>
                  <a:lnTo>
                    <a:pt x="1418" y="374"/>
                  </a:lnTo>
                  <a:lnTo>
                    <a:pt x="1416" y="382"/>
                  </a:lnTo>
                  <a:lnTo>
                    <a:pt x="1414" y="388"/>
                  </a:lnTo>
                  <a:lnTo>
                    <a:pt x="1412" y="388"/>
                  </a:lnTo>
                  <a:lnTo>
                    <a:pt x="1408" y="388"/>
                  </a:lnTo>
                  <a:lnTo>
                    <a:pt x="1404" y="384"/>
                  </a:lnTo>
                  <a:lnTo>
                    <a:pt x="1402" y="380"/>
                  </a:lnTo>
                  <a:lnTo>
                    <a:pt x="1400" y="372"/>
                  </a:lnTo>
                  <a:lnTo>
                    <a:pt x="1400" y="364"/>
                  </a:lnTo>
                  <a:lnTo>
                    <a:pt x="1406" y="340"/>
                  </a:lnTo>
                  <a:lnTo>
                    <a:pt x="1408" y="334"/>
                  </a:lnTo>
                  <a:lnTo>
                    <a:pt x="1406" y="326"/>
                  </a:lnTo>
                  <a:lnTo>
                    <a:pt x="1402" y="312"/>
                  </a:lnTo>
                  <a:lnTo>
                    <a:pt x="1398" y="296"/>
                  </a:lnTo>
                  <a:lnTo>
                    <a:pt x="1398" y="292"/>
                  </a:lnTo>
                  <a:lnTo>
                    <a:pt x="1396" y="286"/>
                  </a:lnTo>
                  <a:lnTo>
                    <a:pt x="1392" y="282"/>
                  </a:lnTo>
                  <a:lnTo>
                    <a:pt x="1376" y="278"/>
                  </a:lnTo>
                  <a:lnTo>
                    <a:pt x="1362" y="274"/>
                  </a:lnTo>
                  <a:lnTo>
                    <a:pt x="1348" y="274"/>
                  </a:lnTo>
                  <a:lnTo>
                    <a:pt x="1342" y="276"/>
                  </a:lnTo>
                  <a:lnTo>
                    <a:pt x="1338" y="282"/>
                  </a:lnTo>
                  <a:lnTo>
                    <a:pt x="1322" y="336"/>
                  </a:lnTo>
                  <a:lnTo>
                    <a:pt x="1320" y="342"/>
                  </a:lnTo>
                  <a:lnTo>
                    <a:pt x="1316" y="348"/>
                  </a:lnTo>
                  <a:lnTo>
                    <a:pt x="1308" y="360"/>
                  </a:lnTo>
                  <a:lnTo>
                    <a:pt x="1304" y="366"/>
                  </a:lnTo>
                  <a:lnTo>
                    <a:pt x="1304" y="372"/>
                  </a:lnTo>
                  <a:lnTo>
                    <a:pt x="1304" y="380"/>
                  </a:lnTo>
                  <a:lnTo>
                    <a:pt x="1308" y="384"/>
                  </a:lnTo>
                  <a:lnTo>
                    <a:pt x="1310" y="392"/>
                  </a:lnTo>
                  <a:lnTo>
                    <a:pt x="1310" y="400"/>
                  </a:lnTo>
                  <a:lnTo>
                    <a:pt x="1310" y="414"/>
                  </a:lnTo>
                  <a:lnTo>
                    <a:pt x="1310" y="426"/>
                  </a:lnTo>
                  <a:lnTo>
                    <a:pt x="1312" y="432"/>
                  </a:lnTo>
                  <a:lnTo>
                    <a:pt x="1316" y="436"/>
                  </a:lnTo>
                  <a:lnTo>
                    <a:pt x="1334" y="454"/>
                  </a:lnTo>
                  <a:lnTo>
                    <a:pt x="1338" y="460"/>
                  </a:lnTo>
                  <a:lnTo>
                    <a:pt x="1336" y="468"/>
                  </a:lnTo>
                  <a:lnTo>
                    <a:pt x="1324" y="484"/>
                  </a:lnTo>
                  <a:lnTo>
                    <a:pt x="1322" y="486"/>
                  </a:lnTo>
                  <a:lnTo>
                    <a:pt x="1320" y="486"/>
                  </a:lnTo>
                  <a:lnTo>
                    <a:pt x="1318" y="486"/>
                  </a:lnTo>
                  <a:lnTo>
                    <a:pt x="1314" y="484"/>
                  </a:lnTo>
                  <a:lnTo>
                    <a:pt x="1296" y="466"/>
                  </a:lnTo>
                  <a:lnTo>
                    <a:pt x="1284" y="456"/>
                  </a:lnTo>
                  <a:lnTo>
                    <a:pt x="1258" y="436"/>
                  </a:lnTo>
                  <a:lnTo>
                    <a:pt x="1252" y="432"/>
                  </a:lnTo>
                  <a:lnTo>
                    <a:pt x="1244" y="432"/>
                  </a:lnTo>
                  <a:lnTo>
                    <a:pt x="1230" y="432"/>
                  </a:lnTo>
                  <a:lnTo>
                    <a:pt x="1214" y="432"/>
                  </a:lnTo>
                  <a:lnTo>
                    <a:pt x="1212" y="432"/>
                  </a:lnTo>
                  <a:lnTo>
                    <a:pt x="1208" y="432"/>
                  </a:lnTo>
                  <a:lnTo>
                    <a:pt x="1206" y="434"/>
                  </a:lnTo>
                  <a:lnTo>
                    <a:pt x="1204" y="436"/>
                  </a:lnTo>
                  <a:lnTo>
                    <a:pt x="1204" y="440"/>
                  </a:lnTo>
                  <a:lnTo>
                    <a:pt x="1204" y="452"/>
                  </a:lnTo>
                  <a:lnTo>
                    <a:pt x="1202" y="460"/>
                  </a:lnTo>
                  <a:lnTo>
                    <a:pt x="1198" y="466"/>
                  </a:lnTo>
                  <a:lnTo>
                    <a:pt x="1192" y="468"/>
                  </a:lnTo>
                  <a:lnTo>
                    <a:pt x="1186" y="466"/>
                  </a:lnTo>
                  <a:lnTo>
                    <a:pt x="1180" y="464"/>
                  </a:lnTo>
                  <a:lnTo>
                    <a:pt x="1174" y="462"/>
                  </a:lnTo>
                  <a:lnTo>
                    <a:pt x="1166" y="464"/>
                  </a:lnTo>
                  <a:lnTo>
                    <a:pt x="1162" y="466"/>
                  </a:lnTo>
                  <a:lnTo>
                    <a:pt x="1146" y="474"/>
                  </a:lnTo>
                  <a:lnTo>
                    <a:pt x="1142" y="476"/>
                  </a:lnTo>
                  <a:lnTo>
                    <a:pt x="1134" y="478"/>
                  </a:lnTo>
                  <a:lnTo>
                    <a:pt x="1126" y="480"/>
                  </a:lnTo>
                  <a:lnTo>
                    <a:pt x="1124" y="480"/>
                  </a:lnTo>
                  <a:lnTo>
                    <a:pt x="1116" y="478"/>
                  </a:lnTo>
                  <a:lnTo>
                    <a:pt x="1110" y="476"/>
                  </a:lnTo>
                  <a:lnTo>
                    <a:pt x="1104" y="472"/>
                  </a:lnTo>
                  <a:lnTo>
                    <a:pt x="1098" y="474"/>
                  </a:lnTo>
                  <a:lnTo>
                    <a:pt x="1092" y="476"/>
                  </a:lnTo>
                  <a:lnTo>
                    <a:pt x="1078" y="484"/>
                  </a:lnTo>
                  <a:lnTo>
                    <a:pt x="1062" y="496"/>
                  </a:lnTo>
                  <a:lnTo>
                    <a:pt x="1050" y="504"/>
                  </a:lnTo>
                  <a:lnTo>
                    <a:pt x="1024" y="516"/>
                  </a:lnTo>
                  <a:lnTo>
                    <a:pt x="1012" y="520"/>
                  </a:lnTo>
                  <a:lnTo>
                    <a:pt x="1008" y="522"/>
                  </a:lnTo>
                  <a:lnTo>
                    <a:pt x="1004" y="526"/>
                  </a:lnTo>
                  <a:lnTo>
                    <a:pt x="1000" y="540"/>
                  </a:lnTo>
                  <a:lnTo>
                    <a:pt x="996" y="546"/>
                  </a:lnTo>
                  <a:lnTo>
                    <a:pt x="992" y="548"/>
                  </a:lnTo>
                  <a:lnTo>
                    <a:pt x="988" y="546"/>
                  </a:lnTo>
                  <a:lnTo>
                    <a:pt x="982" y="542"/>
                  </a:lnTo>
                  <a:lnTo>
                    <a:pt x="974" y="534"/>
                  </a:lnTo>
                  <a:lnTo>
                    <a:pt x="972" y="530"/>
                  </a:lnTo>
                  <a:lnTo>
                    <a:pt x="972" y="526"/>
                  </a:lnTo>
                  <a:lnTo>
                    <a:pt x="974" y="524"/>
                  </a:lnTo>
                  <a:lnTo>
                    <a:pt x="982" y="514"/>
                  </a:lnTo>
                  <a:lnTo>
                    <a:pt x="986" y="508"/>
                  </a:lnTo>
                  <a:lnTo>
                    <a:pt x="988" y="502"/>
                  </a:lnTo>
                  <a:lnTo>
                    <a:pt x="988" y="498"/>
                  </a:lnTo>
                  <a:lnTo>
                    <a:pt x="986" y="492"/>
                  </a:lnTo>
                  <a:lnTo>
                    <a:pt x="980" y="486"/>
                  </a:lnTo>
                  <a:lnTo>
                    <a:pt x="976" y="484"/>
                  </a:lnTo>
                  <a:lnTo>
                    <a:pt x="964" y="480"/>
                  </a:lnTo>
                  <a:lnTo>
                    <a:pt x="950" y="480"/>
                  </a:lnTo>
                  <a:lnTo>
                    <a:pt x="946" y="480"/>
                  </a:lnTo>
                  <a:lnTo>
                    <a:pt x="944" y="480"/>
                  </a:lnTo>
                  <a:lnTo>
                    <a:pt x="942" y="482"/>
                  </a:lnTo>
                  <a:lnTo>
                    <a:pt x="942" y="484"/>
                  </a:lnTo>
                  <a:lnTo>
                    <a:pt x="942" y="488"/>
                  </a:lnTo>
                  <a:lnTo>
                    <a:pt x="944" y="492"/>
                  </a:lnTo>
                  <a:lnTo>
                    <a:pt x="948" y="500"/>
                  </a:lnTo>
                  <a:lnTo>
                    <a:pt x="948" y="508"/>
                  </a:lnTo>
                  <a:lnTo>
                    <a:pt x="948" y="520"/>
                  </a:lnTo>
                  <a:lnTo>
                    <a:pt x="950" y="528"/>
                  </a:lnTo>
                  <a:lnTo>
                    <a:pt x="952" y="536"/>
                  </a:lnTo>
                  <a:lnTo>
                    <a:pt x="954" y="542"/>
                  </a:lnTo>
                  <a:lnTo>
                    <a:pt x="956" y="548"/>
                  </a:lnTo>
                  <a:lnTo>
                    <a:pt x="956" y="556"/>
                  </a:lnTo>
                  <a:lnTo>
                    <a:pt x="952" y="570"/>
                  </a:lnTo>
                  <a:lnTo>
                    <a:pt x="948" y="574"/>
                  </a:lnTo>
                  <a:lnTo>
                    <a:pt x="946" y="574"/>
                  </a:lnTo>
                  <a:lnTo>
                    <a:pt x="944" y="572"/>
                  </a:lnTo>
                  <a:lnTo>
                    <a:pt x="938" y="570"/>
                  </a:lnTo>
                  <a:lnTo>
                    <a:pt x="930" y="568"/>
                  </a:lnTo>
                  <a:lnTo>
                    <a:pt x="928" y="568"/>
                  </a:lnTo>
                  <a:lnTo>
                    <a:pt x="920" y="570"/>
                  </a:lnTo>
                  <a:lnTo>
                    <a:pt x="914" y="572"/>
                  </a:lnTo>
                  <a:lnTo>
                    <a:pt x="902" y="582"/>
                  </a:lnTo>
                  <a:lnTo>
                    <a:pt x="896" y="584"/>
                  </a:lnTo>
                  <a:lnTo>
                    <a:pt x="884" y="592"/>
                  </a:lnTo>
                  <a:lnTo>
                    <a:pt x="882" y="598"/>
                  </a:lnTo>
                  <a:lnTo>
                    <a:pt x="884" y="604"/>
                  </a:lnTo>
                  <a:lnTo>
                    <a:pt x="896" y="630"/>
                  </a:lnTo>
                  <a:lnTo>
                    <a:pt x="898" y="634"/>
                  </a:lnTo>
                  <a:lnTo>
                    <a:pt x="894" y="632"/>
                  </a:lnTo>
                  <a:lnTo>
                    <a:pt x="888" y="628"/>
                  </a:lnTo>
                  <a:lnTo>
                    <a:pt x="882" y="626"/>
                  </a:lnTo>
                  <a:lnTo>
                    <a:pt x="868" y="626"/>
                  </a:lnTo>
                  <a:lnTo>
                    <a:pt x="860" y="626"/>
                  </a:lnTo>
                  <a:lnTo>
                    <a:pt x="854" y="624"/>
                  </a:lnTo>
                  <a:lnTo>
                    <a:pt x="848" y="620"/>
                  </a:lnTo>
                  <a:lnTo>
                    <a:pt x="842" y="620"/>
                  </a:lnTo>
                  <a:lnTo>
                    <a:pt x="840" y="622"/>
                  </a:lnTo>
                  <a:lnTo>
                    <a:pt x="842" y="630"/>
                  </a:lnTo>
                  <a:lnTo>
                    <a:pt x="842" y="632"/>
                  </a:lnTo>
                  <a:lnTo>
                    <a:pt x="836" y="630"/>
                  </a:lnTo>
                  <a:lnTo>
                    <a:pt x="818" y="624"/>
                  </a:lnTo>
                  <a:lnTo>
                    <a:pt x="812" y="622"/>
                  </a:lnTo>
                  <a:lnTo>
                    <a:pt x="808" y="616"/>
                  </a:lnTo>
                  <a:lnTo>
                    <a:pt x="804" y="604"/>
                  </a:lnTo>
                  <a:lnTo>
                    <a:pt x="804" y="598"/>
                  </a:lnTo>
                  <a:lnTo>
                    <a:pt x="806" y="592"/>
                  </a:lnTo>
                  <a:lnTo>
                    <a:pt x="810" y="588"/>
                  </a:lnTo>
                  <a:lnTo>
                    <a:pt x="812" y="582"/>
                  </a:lnTo>
                  <a:lnTo>
                    <a:pt x="810" y="578"/>
                  </a:lnTo>
                  <a:lnTo>
                    <a:pt x="804" y="574"/>
                  </a:lnTo>
                  <a:lnTo>
                    <a:pt x="800" y="572"/>
                  </a:lnTo>
                  <a:lnTo>
                    <a:pt x="786" y="562"/>
                  </a:lnTo>
                  <a:lnTo>
                    <a:pt x="778" y="554"/>
                  </a:lnTo>
                  <a:lnTo>
                    <a:pt x="768" y="544"/>
                  </a:lnTo>
                  <a:lnTo>
                    <a:pt x="766" y="540"/>
                  </a:lnTo>
                  <a:lnTo>
                    <a:pt x="768" y="538"/>
                  </a:lnTo>
                  <a:lnTo>
                    <a:pt x="772" y="540"/>
                  </a:lnTo>
                  <a:lnTo>
                    <a:pt x="778" y="544"/>
                  </a:lnTo>
                  <a:lnTo>
                    <a:pt x="784" y="546"/>
                  </a:lnTo>
                  <a:lnTo>
                    <a:pt x="790" y="548"/>
                  </a:lnTo>
                  <a:lnTo>
                    <a:pt x="794" y="548"/>
                  </a:lnTo>
                  <a:lnTo>
                    <a:pt x="800" y="550"/>
                  </a:lnTo>
                  <a:lnTo>
                    <a:pt x="806" y="556"/>
                  </a:lnTo>
                  <a:lnTo>
                    <a:pt x="808" y="560"/>
                  </a:lnTo>
                  <a:lnTo>
                    <a:pt x="812" y="566"/>
                  </a:lnTo>
                  <a:lnTo>
                    <a:pt x="820" y="570"/>
                  </a:lnTo>
                  <a:lnTo>
                    <a:pt x="842" y="576"/>
                  </a:lnTo>
                  <a:lnTo>
                    <a:pt x="850" y="576"/>
                  </a:lnTo>
                  <a:lnTo>
                    <a:pt x="858" y="576"/>
                  </a:lnTo>
                  <a:lnTo>
                    <a:pt x="872" y="570"/>
                  </a:lnTo>
                  <a:lnTo>
                    <a:pt x="888" y="564"/>
                  </a:lnTo>
                  <a:lnTo>
                    <a:pt x="892" y="562"/>
                  </a:lnTo>
                  <a:lnTo>
                    <a:pt x="898" y="558"/>
                  </a:lnTo>
                  <a:lnTo>
                    <a:pt x="902" y="550"/>
                  </a:lnTo>
                  <a:lnTo>
                    <a:pt x="906" y="536"/>
                  </a:lnTo>
                  <a:lnTo>
                    <a:pt x="906" y="530"/>
                  </a:lnTo>
                  <a:lnTo>
                    <a:pt x="904" y="524"/>
                  </a:lnTo>
                  <a:lnTo>
                    <a:pt x="876" y="496"/>
                  </a:lnTo>
                  <a:lnTo>
                    <a:pt x="864" y="486"/>
                  </a:lnTo>
                  <a:lnTo>
                    <a:pt x="848" y="474"/>
                  </a:lnTo>
                  <a:lnTo>
                    <a:pt x="836" y="464"/>
                  </a:lnTo>
                  <a:lnTo>
                    <a:pt x="826" y="456"/>
                  </a:lnTo>
                  <a:lnTo>
                    <a:pt x="820" y="452"/>
                  </a:lnTo>
                  <a:lnTo>
                    <a:pt x="814" y="448"/>
                  </a:lnTo>
                  <a:lnTo>
                    <a:pt x="800" y="444"/>
                  </a:lnTo>
                  <a:lnTo>
                    <a:pt x="788" y="440"/>
                  </a:lnTo>
                  <a:lnTo>
                    <a:pt x="784" y="438"/>
                  </a:lnTo>
                  <a:lnTo>
                    <a:pt x="782" y="432"/>
                  </a:lnTo>
                  <a:lnTo>
                    <a:pt x="782" y="430"/>
                  </a:lnTo>
                  <a:lnTo>
                    <a:pt x="782" y="426"/>
                  </a:lnTo>
                  <a:lnTo>
                    <a:pt x="780" y="424"/>
                  </a:lnTo>
                  <a:lnTo>
                    <a:pt x="778" y="422"/>
                  </a:lnTo>
                  <a:lnTo>
                    <a:pt x="774" y="422"/>
                  </a:lnTo>
                  <a:lnTo>
                    <a:pt x="770" y="422"/>
                  </a:lnTo>
                  <a:lnTo>
                    <a:pt x="754" y="422"/>
                  </a:lnTo>
                  <a:lnTo>
                    <a:pt x="752" y="422"/>
                  </a:lnTo>
                  <a:lnTo>
                    <a:pt x="742" y="422"/>
                  </a:lnTo>
                  <a:lnTo>
                    <a:pt x="738" y="416"/>
                  </a:lnTo>
                  <a:lnTo>
                    <a:pt x="734" y="412"/>
                  </a:lnTo>
                  <a:lnTo>
                    <a:pt x="734" y="406"/>
                  </a:lnTo>
                  <a:lnTo>
                    <a:pt x="736" y="394"/>
                  </a:lnTo>
                  <a:lnTo>
                    <a:pt x="740" y="390"/>
                  </a:lnTo>
                  <a:lnTo>
                    <a:pt x="740" y="384"/>
                  </a:lnTo>
                  <a:lnTo>
                    <a:pt x="738" y="378"/>
                  </a:lnTo>
                  <a:lnTo>
                    <a:pt x="728" y="368"/>
                  </a:lnTo>
                  <a:lnTo>
                    <a:pt x="720" y="358"/>
                  </a:lnTo>
                  <a:lnTo>
                    <a:pt x="716" y="358"/>
                  </a:lnTo>
                  <a:lnTo>
                    <a:pt x="714" y="356"/>
                  </a:lnTo>
                  <a:lnTo>
                    <a:pt x="710" y="358"/>
                  </a:lnTo>
                  <a:lnTo>
                    <a:pt x="708" y="358"/>
                  </a:lnTo>
                  <a:lnTo>
                    <a:pt x="700" y="368"/>
                  </a:lnTo>
                  <a:lnTo>
                    <a:pt x="694" y="370"/>
                  </a:lnTo>
                  <a:lnTo>
                    <a:pt x="686" y="370"/>
                  </a:lnTo>
                  <a:lnTo>
                    <a:pt x="682" y="366"/>
                  </a:lnTo>
                  <a:lnTo>
                    <a:pt x="670" y="362"/>
                  </a:lnTo>
                  <a:lnTo>
                    <a:pt x="656" y="362"/>
                  </a:lnTo>
                  <a:lnTo>
                    <a:pt x="654" y="362"/>
                  </a:lnTo>
                  <a:lnTo>
                    <a:pt x="646" y="364"/>
                  </a:lnTo>
                  <a:lnTo>
                    <a:pt x="640" y="368"/>
                  </a:lnTo>
                  <a:lnTo>
                    <a:pt x="632" y="376"/>
                  </a:lnTo>
                  <a:lnTo>
                    <a:pt x="626" y="380"/>
                  </a:lnTo>
                  <a:lnTo>
                    <a:pt x="620" y="382"/>
                  </a:lnTo>
                  <a:lnTo>
                    <a:pt x="610" y="382"/>
                  </a:lnTo>
                  <a:lnTo>
                    <a:pt x="606" y="384"/>
                  </a:lnTo>
                  <a:lnTo>
                    <a:pt x="600" y="388"/>
                  </a:lnTo>
                  <a:lnTo>
                    <a:pt x="596" y="390"/>
                  </a:lnTo>
                  <a:lnTo>
                    <a:pt x="592" y="392"/>
                  </a:lnTo>
                  <a:lnTo>
                    <a:pt x="586" y="394"/>
                  </a:lnTo>
                  <a:lnTo>
                    <a:pt x="584" y="400"/>
                  </a:lnTo>
                  <a:lnTo>
                    <a:pt x="578" y="414"/>
                  </a:lnTo>
                  <a:lnTo>
                    <a:pt x="574" y="420"/>
                  </a:lnTo>
                  <a:lnTo>
                    <a:pt x="568" y="422"/>
                  </a:lnTo>
                  <a:lnTo>
                    <a:pt x="556" y="422"/>
                  </a:lnTo>
                  <a:lnTo>
                    <a:pt x="548" y="424"/>
                  </a:lnTo>
                  <a:lnTo>
                    <a:pt x="544" y="430"/>
                  </a:lnTo>
                  <a:lnTo>
                    <a:pt x="540" y="444"/>
                  </a:lnTo>
                  <a:lnTo>
                    <a:pt x="538" y="456"/>
                  </a:lnTo>
                  <a:lnTo>
                    <a:pt x="534" y="460"/>
                  </a:lnTo>
                  <a:lnTo>
                    <a:pt x="530" y="460"/>
                  </a:lnTo>
                  <a:lnTo>
                    <a:pt x="526" y="460"/>
                  </a:lnTo>
                  <a:lnTo>
                    <a:pt x="518" y="462"/>
                  </a:lnTo>
                  <a:lnTo>
                    <a:pt x="514" y="468"/>
                  </a:lnTo>
                  <a:lnTo>
                    <a:pt x="502" y="484"/>
                  </a:lnTo>
                  <a:lnTo>
                    <a:pt x="500" y="490"/>
                  </a:lnTo>
                  <a:lnTo>
                    <a:pt x="498" y="498"/>
                  </a:lnTo>
                  <a:lnTo>
                    <a:pt x="498" y="502"/>
                  </a:lnTo>
                  <a:lnTo>
                    <a:pt x="496" y="510"/>
                  </a:lnTo>
                  <a:lnTo>
                    <a:pt x="494" y="516"/>
                  </a:lnTo>
                  <a:lnTo>
                    <a:pt x="482" y="532"/>
                  </a:lnTo>
                  <a:lnTo>
                    <a:pt x="474" y="546"/>
                  </a:lnTo>
                  <a:lnTo>
                    <a:pt x="472" y="552"/>
                  </a:lnTo>
                  <a:lnTo>
                    <a:pt x="466" y="566"/>
                  </a:lnTo>
                  <a:lnTo>
                    <a:pt x="462" y="570"/>
                  </a:lnTo>
                  <a:lnTo>
                    <a:pt x="456" y="586"/>
                  </a:lnTo>
                  <a:lnTo>
                    <a:pt x="452" y="590"/>
                  </a:lnTo>
                  <a:lnTo>
                    <a:pt x="444" y="604"/>
                  </a:lnTo>
                  <a:lnTo>
                    <a:pt x="424" y="640"/>
                  </a:lnTo>
                  <a:lnTo>
                    <a:pt x="414" y="652"/>
                  </a:lnTo>
                  <a:lnTo>
                    <a:pt x="406" y="660"/>
                  </a:lnTo>
                  <a:lnTo>
                    <a:pt x="392" y="670"/>
                  </a:lnTo>
                  <a:lnTo>
                    <a:pt x="388" y="672"/>
                  </a:lnTo>
                  <a:lnTo>
                    <a:pt x="382" y="676"/>
                  </a:lnTo>
                  <a:lnTo>
                    <a:pt x="376" y="682"/>
                  </a:lnTo>
                  <a:lnTo>
                    <a:pt x="374" y="688"/>
                  </a:lnTo>
                  <a:lnTo>
                    <a:pt x="366" y="700"/>
                  </a:lnTo>
                  <a:lnTo>
                    <a:pt x="356" y="710"/>
                  </a:lnTo>
                  <a:lnTo>
                    <a:pt x="352" y="714"/>
                  </a:lnTo>
                  <a:lnTo>
                    <a:pt x="350" y="720"/>
                  </a:lnTo>
                  <a:lnTo>
                    <a:pt x="346" y="732"/>
                  </a:lnTo>
                  <a:lnTo>
                    <a:pt x="344" y="736"/>
                  </a:lnTo>
                  <a:lnTo>
                    <a:pt x="342" y="744"/>
                  </a:lnTo>
                  <a:lnTo>
                    <a:pt x="340" y="752"/>
                  </a:lnTo>
                  <a:lnTo>
                    <a:pt x="340" y="756"/>
                  </a:lnTo>
                  <a:lnTo>
                    <a:pt x="342" y="764"/>
                  </a:lnTo>
                  <a:lnTo>
                    <a:pt x="344" y="770"/>
                  </a:lnTo>
                  <a:lnTo>
                    <a:pt x="346" y="776"/>
                  </a:lnTo>
                  <a:lnTo>
                    <a:pt x="348" y="784"/>
                  </a:lnTo>
                  <a:lnTo>
                    <a:pt x="350" y="792"/>
                  </a:lnTo>
                  <a:lnTo>
                    <a:pt x="350" y="794"/>
                  </a:lnTo>
                  <a:lnTo>
                    <a:pt x="350" y="810"/>
                  </a:lnTo>
                  <a:lnTo>
                    <a:pt x="350" y="814"/>
                  </a:lnTo>
                  <a:lnTo>
                    <a:pt x="352" y="820"/>
                  </a:lnTo>
                  <a:lnTo>
                    <a:pt x="356" y="826"/>
                  </a:lnTo>
                  <a:lnTo>
                    <a:pt x="364" y="828"/>
                  </a:lnTo>
                  <a:lnTo>
                    <a:pt x="370" y="830"/>
                  </a:lnTo>
                  <a:lnTo>
                    <a:pt x="378" y="832"/>
                  </a:lnTo>
                  <a:lnTo>
                    <a:pt x="382" y="832"/>
                  </a:lnTo>
                  <a:lnTo>
                    <a:pt x="390" y="830"/>
                  </a:lnTo>
                  <a:lnTo>
                    <a:pt x="396" y="828"/>
                  </a:lnTo>
                  <a:lnTo>
                    <a:pt x="412" y="816"/>
                  </a:lnTo>
                  <a:lnTo>
                    <a:pt x="424" y="808"/>
                  </a:lnTo>
                  <a:lnTo>
                    <a:pt x="430" y="804"/>
                  </a:lnTo>
                  <a:lnTo>
                    <a:pt x="434" y="802"/>
                  </a:lnTo>
                  <a:lnTo>
                    <a:pt x="438" y="800"/>
                  </a:lnTo>
                  <a:lnTo>
                    <a:pt x="442" y="796"/>
                  </a:lnTo>
                  <a:lnTo>
                    <a:pt x="446" y="790"/>
                  </a:lnTo>
                  <a:lnTo>
                    <a:pt x="454" y="778"/>
                  </a:lnTo>
                  <a:lnTo>
                    <a:pt x="458" y="774"/>
                  </a:lnTo>
                  <a:lnTo>
                    <a:pt x="454" y="778"/>
                  </a:lnTo>
                  <a:lnTo>
                    <a:pt x="446" y="790"/>
                  </a:lnTo>
                  <a:lnTo>
                    <a:pt x="442" y="796"/>
                  </a:lnTo>
                  <a:lnTo>
                    <a:pt x="440" y="808"/>
                  </a:lnTo>
                  <a:lnTo>
                    <a:pt x="442" y="820"/>
                  </a:lnTo>
                  <a:lnTo>
                    <a:pt x="446" y="826"/>
                  </a:lnTo>
                  <a:lnTo>
                    <a:pt x="448" y="832"/>
                  </a:lnTo>
                  <a:lnTo>
                    <a:pt x="448" y="840"/>
                  </a:lnTo>
                  <a:lnTo>
                    <a:pt x="448" y="844"/>
                  </a:lnTo>
                  <a:lnTo>
                    <a:pt x="452" y="860"/>
                  </a:lnTo>
                  <a:lnTo>
                    <a:pt x="456" y="874"/>
                  </a:lnTo>
                  <a:lnTo>
                    <a:pt x="458" y="886"/>
                  </a:lnTo>
                  <a:lnTo>
                    <a:pt x="460" y="892"/>
                  </a:lnTo>
                  <a:lnTo>
                    <a:pt x="464" y="896"/>
                  </a:lnTo>
                  <a:lnTo>
                    <a:pt x="466" y="902"/>
                  </a:lnTo>
                  <a:lnTo>
                    <a:pt x="468" y="906"/>
                  </a:lnTo>
                  <a:lnTo>
                    <a:pt x="470" y="910"/>
                  </a:lnTo>
                  <a:lnTo>
                    <a:pt x="476" y="910"/>
                  </a:lnTo>
                  <a:lnTo>
                    <a:pt x="480" y="910"/>
                  </a:lnTo>
                  <a:lnTo>
                    <a:pt x="486" y="910"/>
                  </a:lnTo>
                  <a:lnTo>
                    <a:pt x="488" y="906"/>
                  </a:lnTo>
                  <a:lnTo>
                    <a:pt x="490" y="902"/>
                  </a:lnTo>
                  <a:lnTo>
                    <a:pt x="492" y="896"/>
                  </a:lnTo>
                  <a:lnTo>
                    <a:pt x="498" y="892"/>
                  </a:lnTo>
                  <a:lnTo>
                    <a:pt x="506" y="892"/>
                  </a:lnTo>
                  <a:lnTo>
                    <a:pt x="510" y="892"/>
                  </a:lnTo>
                  <a:lnTo>
                    <a:pt x="516" y="890"/>
                  </a:lnTo>
                  <a:lnTo>
                    <a:pt x="520" y="884"/>
                  </a:lnTo>
                  <a:lnTo>
                    <a:pt x="524" y="878"/>
                  </a:lnTo>
                  <a:lnTo>
                    <a:pt x="526" y="872"/>
                  </a:lnTo>
                  <a:lnTo>
                    <a:pt x="528" y="864"/>
                  </a:lnTo>
                  <a:lnTo>
                    <a:pt x="528" y="840"/>
                  </a:lnTo>
                  <a:lnTo>
                    <a:pt x="528" y="824"/>
                  </a:lnTo>
                  <a:lnTo>
                    <a:pt x="528" y="822"/>
                  </a:lnTo>
                  <a:lnTo>
                    <a:pt x="528" y="816"/>
                  </a:lnTo>
                  <a:lnTo>
                    <a:pt x="532" y="814"/>
                  </a:lnTo>
                  <a:lnTo>
                    <a:pt x="544" y="810"/>
                  </a:lnTo>
                  <a:lnTo>
                    <a:pt x="550" y="806"/>
                  </a:lnTo>
                  <a:lnTo>
                    <a:pt x="554" y="802"/>
                  </a:lnTo>
                  <a:lnTo>
                    <a:pt x="556" y="796"/>
                  </a:lnTo>
                  <a:lnTo>
                    <a:pt x="556" y="792"/>
                  </a:lnTo>
                  <a:lnTo>
                    <a:pt x="556" y="784"/>
                  </a:lnTo>
                  <a:lnTo>
                    <a:pt x="554" y="776"/>
                  </a:lnTo>
                  <a:lnTo>
                    <a:pt x="550" y="772"/>
                  </a:lnTo>
                  <a:lnTo>
                    <a:pt x="542" y="760"/>
                  </a:lnTo>
                  <a:lnTo>
                    <a:pt x="538" y="754"/>
                  </a:lnTo>
                  <a:lnTo>
                    <a:pt x="536" y="746"/>
                  </a:lnTo>
                  <a:lnTo>
                    <a:pt x="536" y="732"/>
                  </a:lnTo>
                  <a:lnTo>
                    <a:pt x="536" y="716"/>
                  </a:lnTo>
                  <a:lnTo>
                    <a:pt x="536" y="704"/>
                  </a:lnTo>
                  <a:lnTo>
                    <a:pt x="538" y="696"/>
                  </a:lnTo>
                  <a:lnTo>
                    <a:pt x="542" y="690"/>
                  </a:lnTo>
                  <a:lnTo>
                    <a:pt x="550" y="682"/>
                  </a:lnTo>
                  <a:lnTo>
                    <a:pt x="562" y="672"/>
                  </a:lnTo>
                  <a:lnTo>
                    <a:pt x="572" y="662"/>
                  </a:lnTo>
                  <a:lnTo>
                    <a:pt x="590" y="652"/>
                  </a:lnTo>
                  <a:lnTo>
                    <a:pt x="594" y="646"/>
                  </a:lnTo>
                  <a:lnTo>
                    <a:pt x="600" y="640"/>
                  </a:lnTo>
                  <a:lnTo>
                    <a:pt x="602" y="634"/>
                  </a:lnTo>
                  <a:lnTo>
                    <a:pt x="604" y="628"/>
                  </a:lnTo>
                  <a:lnTo>
                    <a:pt x="600" y="622"/>
                  </a:lnTo>
                  <a:lnTo>
                    <a:pt x="598" y="616"/>
                  </a:lnTo>
                  <a:lnTo>
                    <a:pt x="600" y="610"/>
                  </a:lnTo>
                  <a:lnTo>
                    <a:pt x="602" y="604"/>
                  </a:lnTo>
                  <a:lnTo>
                    <a:pt x="612" y="592"/>
                  </a:lnTo>
                  <a:lnTo>
                    <a:pt x="620" y="584"/>
                  </a:lnTo>
                  <a:lnTo>
                    <a:pt x="624" y="580"/>
                  </a:lnTo>
                  <a:lnTo>
                    <a:pt x="630" y="576"/>
                  </a:lnTo>
                  <a:lnTo>
                    <a:pt x="634" y="578"/>
                  </a:lnTo>
                  <a:lnTo>
                    <a:pt x="640" y="582"/>
                  </a:lnTo>
                  <a:lnTo>
                    <a:pt x="648" y="594"/>
                  </a:lnTo>
                  <a:lnTo>
                    <a:pt x="652" y="600"/>
                  </a:lnTo>
                  <a:lnTo>
                    <a:pt x="652" y="608"/>
                  </a:lnTo>
                  <a:lnTo>
                    <a:pt x="652" y="614"/>
                  </a:lnTo>
                  <a:lnTo>
                    <a:pt x="638" y="640"/>
                  </a:lnTo>
                  <a:lnTo>
                    <a:pt x="634" y="646"/>
                  </a:lnTo>
                  <a:lnTo>
                    <a:pt x="628" y="650"/>
                  </a:lnTo>
                  <a:lnTo>
                    <a:pt x="612" y="662"/>
                  </a:lnTo>
                  <a:lnTo>
                    <a:pt x="606" y="666"/>
                  </a:lnTo>
                  <a:lnTo>
                    <a:pt x="604" y="674"/>
                  </a:lnTo>
                  <a:lnTo>
                    <a:pt x="598" y="688"/>
                  </a:lnTo>
                  <a:lnTo>
                    <a:pt x="596" y="704"/>
                  </a:lnTo>
                  <a:lnTo>
                    <a:pt x="596" y="726"/>
                  </a:lnTo>
                  <a:lnTo>
                    <a:pt x="596" y="734"/>
                  </a:lnTo>
                  <a:lnTo>
                    <a:pt x="600" y="742"/>
                  </a:lnTo>
                  <a:lnTo>
                    <a:pt x="602" y="748"/>
                  </a:lnTo>
                  <a:lnTo>
                    <a:pt x="610" y="760"/>
                  </a:lnTo>
                  <a:lnTo>
                    <a:pt x="620" y="770"/>
                  </a:lnTo>
                  <a:lnTo>
                    <a:pt x="626" y="772"/>
                  </a:lnTo>
                  <a:lnTo>
                    <a:pt x="634" y="774"/>
                  </a:lnTo>
                  <a:lnTo>
                    <a:pt x="636" y="774"/>
                  </a:lnTo>
                  <a:lnTo>
                    <a:pt x="652" y="772"/>
                  </a:lnTo>
                  <a:lnTo>
                    <a:pt x="676" y="766"/>
                  </a:lnTo>
                  <a:lnTo>
                    <a:pt x="690" y="764"/>
                  </a:lnTo>
                  <a:lnTo>
                    <a:pt x="694" y="764"/>
                  </a:lnTo>
                  <a:lnTo>
                    <a:pt x="700" y="764"/>
                  </a:lnTo>
                  <a:lnTo>
                    <a:pt x="704" y="766"/>
                  </a:lnTo>
                  <a:lnTo>
                    <a:pt x="708" y="768"/>
                  </a:lnTo>
                  <a:lnTo>
                    <a:pt x="712" y="774"/>
                  </a:lnTo>
                  <a:lnTo>
                    <a:pt x="714" y="782"/>
                  </a:lnTo>
                  <a:lnTo>
                    <a:pt x="714" y="786"/>
                  </a:lnTo>
                  <a:lnTo>
                    <a:pt x="712" y="790"/>
                  </a:lnTo>
                  <a:lnTo>
                    <a:pt x="708" y="794"/>
                  </a:lnTo>
                  <a:lnTo>
                    <a:pt x="704" y="794"/>
                  </a:lnTo>
                  <a:lnTo>
                    <a:pt x="700" y="792"/>
                  </a:lnTo>
                  <a:lnTo>
                    <a:pt x="686" y="792"/>
                  </a:lnTo>
                  <a:lnTo>
                    <a:pt x="672" y="792"/>
                  </a:lnTo>
                  <a:lnTo>
                    <a:pt x="658" y="796"/>
                  </a:lnTo>
                  <a:lnTo>
                    <a:pt x="642" y="800"/>
                  </a:lnTo>
                  <a:lnTo>
                    <a:pt x="638" y="804"/>
                  </a:lnTo>
                  <a:lnTo>
                    <a:pt x="634" y="808"/>
                  </a:lnTo>
                  <a:lnTo>
                    <a:pt x="634" y="818"/>
                  </a:lnTo>
                  <a:lnTo>
                    <a:pt x="636" y="822"/>
                  </a:lnTo>
                  <a:lnTo>
                    <a:pt x="640" y="828"/>
                  </a:lnTo>
                  <a:lnTo>
                    <a:pt x="644" y="832"/>
                  </a:lnTo>
                  <a:lnTo>
                    <a:pt x="644" y="838"/>
                  </a:lnTo>
                  <a:lnTo>
                    <a:pt x="644" y="842"/>
                  </a:lnTo>
                  <a:lnTo>
                    <a:pt x="642" y="850"/>
                  </a:lnTo>
                  <a:lnTo>
                    <a:pt x="638" y="854"/>
                  </a:lnTo>
                  <a:lnTo>
                    <a:pt x="636" y="856"/>
                  </a:lnTo>
                  <a:lnTo>
                    <a:pt x="634" y="858"/>
                  </a:lnTo>
                  <a:lnTo>
                    <a:pt x="632" y="858"/>
                  </a:lnTo>
                  <a:lnTo>
                    <a:pt x="628" y="858"/>
                  </a:lnTo>
                  <a:lnTo>
                    <a:pt x="622" y="856"/>
                  </a:lnTo>
                  <a:lnTo>
                    <a:pt x="610" y="852"/>
                  </a:lnTo>
                  <a:lnTo>
                    <a:pt x="606" y="854"/>
                  </a:lnTo>
                  <a:lnTo>
                    <a:pt x="602" y="858"/>
                  </a:lnTo>
                  <a:lnTo>
                    <a:pt x="600" y="864"/>
                  </a:lnTo>
                  <a:lnTo>
                    <a:pt x="598" y="872"/>
                  </a:lnTo>
                  <a:lnTo>
                    <a:pt x="596" y="880"/>
                  </a:lnTo>
                  <a:lnTo>
                    <a:pt x="596" y="882"/>
                  </a:lnTo>
                  <a:lnTo>
                    <a:pt x="596" y="890"/>
                  </a:lnTo>
                  <a:lnTo>
                    <a:pt x="596" y="898"/>
                  </a:lnTo>
                  <a:lnTo>
                    <a:pt x="596" y="902"/>
                  </a:lnTo>
                  <a:lnTo>
                    <a:pt x="596" y="910"/>
                  </a:lnTo>
                  <a:lnTo>
                    <a:pt x="592" y="910"/>
                  </a:lnTo>
                  <a:lnTo>
                    <a:pt x="586" y="912"/>
                  </a:lnTo>
                  <a:lnTo>
                    <a:pt x="582" y="916"/>
                  </a:lnTo>
                  <a:lnTo>
                    <a:pt x="578" y="920"/>
                  </a:lnTo>
                  <a:lnTo>
                    <a:pt x="576" y="926"/>
                  </a:lnTo>
                  <a:lnTo>
                    <a:pt x="574" y="928"/>
                  </a:lnTo>
                  <a:lnTo>
                    <a:pt x="568" y="930"/>
                  </a:lnTo>
                  <a:lnTo>
                    <a:pt x="564" y="930"/>
                  </a:lnTo>
                  <a:lnTo>
                    <a:pt x="552" y="930"/>
                  </a:lnTo>
                  <a:lnTo>
                    <a:pt x="540" y="932"/>
                  </a:lnTo>
                  <a:lnTo>
                    <a:pt x="516" y="938"/>
                  </a:lnTo>
                  <a:lnTo>
                    <a:pt x="500" y="944"/>
                  </a:lnTo>
                  <a:lnTo>
                    <a:pt x="496" y="946"/>
                  </a:lnTo>
                  <a:lnTo>
                    <a:pt x="488" y="950"/>
                  </a:lnTo>
                  <a:lnTo>
                    <a:pt x="482" y="946"/>
                  </a:lnTo>
                  <a:lnTo>
                    <a:pt x="476" y="944"/>
                  </a:lnTo>
                  <a:lnTo>
                    <a:pt x="468" y="942"/>
                  </a:lnTo>
                  <a:lnTo>
                    <a:pt x="462" y="944"/>
                  </a:lnTo>
                  <a:lnTo>
                    <a:pt x="456" y="946"/>
                  </a:lnTo>
                  <a:lnTo>
                    <a:pt x="450" y="946"/>
                  </a:lnTo>
                  <a:lnTo>
                    <a:pt x="444" y="944"/>
                  </a:lnTo>
                  <a:lnTo>
                    <a:pt x="440" y="940"/>
                  </a:lnTo>
                  <a:lnTo>
                    <a:pt x="440" y="934"/>
                  </a:lnTo>
                  <a:lnTo>
                    <a:pt x="436" y="932"/>
                  </a:lnTo>
                  <a:lnTo>
                    <a:pt x="432" y="930"/>
                  </a:lnTo>
                  <a:lnTo>
                    <a:pt x="428" y="930"/>
                  </a:lnTo>
                  <a:lnTo>
                    <a:pt x="424" y="930"/>
                  </a:lnTo>
                  <a:lnTo>
                    <a:pt x="422" y="928"/>
                  </a:lnTo>
                  <a:lnTo>
                    <a:pt x="420" y="924"/>
                  </a:lnTo>
                  <a:lnTo>
                    <a:pt x="420" y="922"/>
                  </a:lnTo>
                  <a:lnTo>
                    <a:pt x="420" y="918"/>
                  </a:lnTo>
                  <a:lnTo>
                    <a:pt x="420" y="902"/>
                  </a:lnTo>
                  <a:lnTo>
                    <a:pt x="420" y="898"/>
                  </a:lnTo>
                  <a:lnTo>
                    <a:pt x="422" y="894"/>
                  </a:lnTo>
                  <a:lnTo>
                    <a:pt x="424" y="890"/>
                  </a:lnTo>
                  <a:lnTo>
                    <a:pt x="430" y="890"/>
                  </a:lnTo>
                  <a:lnTo>
                    <a:pt x="434" y="886"/>
                  </a:lnTo>
                  <a:lnTo>
                    <a:pt x="436" y="882"/>
                  </a:lnTo>
                  <a:lnTo>
                    <a:pt x="434" y="882"/>
                  </a:lnTo>
                  <a:lnTo>
                    <a:pt x="430" y="880"/>
                  </a:lnTo>
                  <a:lnTo>
                    <a:pt x="430" y="876"/>
                  </a:lnTo>
                  <a:lnTo>
                    <a:pt x="430" y="864"/>
                  </a:lnTo>
                  <a:lnTo>
                    <a:pt x="430" y="860"/>
                  </a:lnTo>
                  <a:lnTo>
                    <a:pt x="428" y="858"/>
                  </a:lnTo>
                  <a:lnTo>
                    <a:pt x="428" y="856"/>
                  </a:lnTo>
                  <a:lnTo>
                    <a:pt x="426" y="854"/>
                  </a:lnTo>
                  <a:lnTo>
                    <a:pt x="422" y="856"/>
                  </a:lnTo>
                  <a:lnTo>
                    <a:pt x="418" y="858"/>
                  </a:lnTo>
                  <a:lnTo>
                    <a:pt x="406" y="862"/>
                  </a:lnTo>
                  <a:lnTo>
                    <a:pt x="400" y="864"/>
                  </a:lnTo>
                  <a:lnTo>
                    <a:pt x="398" y="868"/>
                  </a:lnTo>
                  <a:lnTo>
                    <a:pt x="394" y="874"/>
                  </a:lnTo>
                  <a:lnTo>
                    <a:pt x="392" y="882"/>
                  </a:lnTo>
                  <a:lnTo>
                    <a:pt x="392" y="890"/>
                  </a:lnTo>
                  <a:lnTo>
                    <a:pt x="392" y="892"/>
                  </a:lnTo>
                  <a:lnTo>
                    <a:pt x="392" y="900"/>
                  </a:lnTo>
                  <a:lnTo>
                    <a:pt x="396" y="906"/>
                  </a:lnTo>
                  <a:lnTo>
                    <a:pt x="404" y="918"/>
                  </a:lnTo>
                  <a:lnTo>
                    <a:pt x="406" y="922"/>
                  </a:lnTo>
                  <a:lnTo>
                    <a:pt x="410" y="930"/>
                  </a:lnTo>
                  <a:lnTo>
                    <a:pt x="406" y="936"/>
                  </a:lnTo>
                  <a:lnTo>
                    <a:pt x="404" y="942"/>
                  </a:lnTo>
                  <a:lnTo>
                    <a:pt x="400" y="954"/>
                  </a:lnTo>
                  <a:lnTo>
                    <a:pt x="398" y="958"/>
                  </a:lnTo>
                  <a:lnTo>
                    <a:pt x="396" y="958"/>
                  </a:lnTo>
                  <a:lnTo>
                    <a:pt x="386" y="958"/>
                  </a:lnTo>
                  <a:lnTo>
                    <a:pt x="380" y="960"/>
                  </a:lnTo>
                  <a:lnTo>
                    <a:pt x="376" y="960"/>
                  </a:lnTo>
                  <a:lnTo>
                    <a:pt x="364" y="964"/>
                  </a:lnTo>
                  <a:lnTo>
                    <a:pt x="358" y="966"/>
                  </a:lnTo>
                  <a:lnTo>
                    <a:pt x="352" y="970"/>
                  </a:lnTo>
                  <a:lnTo>
                    <a:pt x="346" y="976"/>
                  </a:lnTo>
                  <a:lnTo>
                    <a:pt x="336" y="992"/>
                  </a:lnTo>
                  <a:lnTo>
                    <a:pt x="326" y="1004"/>
                  </a:lnTo>
                  <a:lnTo>
                    <a:pt x="320" y="1008"/>
                  </a:lnTo>
                  <a:lnTo>
                    <a:pt x="316" y="1012"/>
                  </a:lnTo>
                  <a:lnTo>
                    <a:pt x="312" y="1018"/>
                  </a:lnTo>
                  <a:lnTo>
                    <a:pt x="306" y="1024"/>
                  </a:lnTo>
                  <a:lnTo>
                    <a:pt x="298" y="1034"/>
                  </a:lnTo>
                  <a:lnTo>
                    <a:pt x="296" y="1040"/>
                  </a:lnTo>
                  <a:lnTo>
                    <a:pt x="292" y="1046"/>
                  </a:lnTo>
                  <a:lnTo>
                    <a:pt x="288" y="1048"/>
                  </a:lnTo>
                  <a:lnTo>
                    <a:pt x="282" y="1050"/>
                  </a:lnTo>
                  <a:lnTo>
                    <a:pt x="278" y="1054"/>
                  </a:lnTo>
                  <a:lnTo>
                    <a:pt x="276" y="1060"/>
                  </a:lnTo>
                  <a:lnTo>
                    <a:pt x="272" y="1064"/>
                  </a:lnTo>
                  <a:lnTo>
                    <a:pt x="264" y="1066"/>
                  </a:lnTo>
                  <a:lnTo>
                    <a:pt x="260" y="1066"/>
                  </a:lnTo>
                  <a:lnTo>
                    <a:pt x="256" y="1066"/>
                  </a:lnTo>
                  <a:lnTo>
                    <a:pt x="252" y="1062"/>
                  </a:lnTo>
                  <a:lnTo>
                    <a:pt x="252" y="1058"/>
                  </a:lnTo>
                  <a:lnTo>
                    <a:pt x="248" y="1058"/>
                  </a:lnTo>
                  <a:lnTo>
                    <a:pt x="244" y="1058"/>
                  </a:lnTo>
                  <a:lnTo>
                    <a:pt x="242" y="1062"/>
                  </a:lnTo>
                  <a:lnTo>
                    <a:pt x="242" y="1072"/>
                  </a:lnTo>
                  <a:lnTo>
                    <a:pt x="242" y="1076"/>
                  </a:lnTo>
                  <a:lnTo>
                    <a:pt x="238" y="1076"/>
                  </a:lnTo>
                  <a:lnTo>
                    <a:pt x="228" y="1076"/>
                  </a:lnTo>
                  <a:lnTo>
                    <a:pt x="218" y="1076"/>
                  </a:lnTo>
                  <a:lnTo>
                    <a:pt x="206" y="1080"/>
                  </a:lnTo>
                  <a:lnTo>
                    <a:pt x="202" y="1082"/>
                  </a:lnTo>
                  <a:lnTo>
                    <a:pt x="196" y="1086"/>
                  </a:lnTo>
                  <a:lnTo>
                    <a:pt x="194" y="1092"/>
                  </a:lnTo>
                  <a:lnTo>
                    <a:pt x="196" y="1096"/>
                  </a:lnTo>
                  <a:lnTo>
                    <a:pt x="202" y="1100"/>
                  </a:lnTo>
                  <a:lnTo>
                    <a:pt x="206" y="1102"/>
                  </a:lnTo>
                  <a:lnTo>
                    <a:pt x="214" y="1106"/>
                  </a:lnTo>
                  <a:lnTo>
                    <a:pt x="222" y="1106"/>
                  </a:lnTo>
                  <a:lnTo>
                    <a:pt x="226" y="1106"/>
                  </a:lnTo>
                  <a:lnTo>
                    <a:pt x="230" y="1108"/>
                  </a:lnTo>
                  <a:lnTo>
                    <a:pt x="234" y="1110"/>
                  </a:lnTo>
                  <a:lnTo>
                    <a:pt x="234" y="1116"/>
                  </a:lnTo>
                  <a:lnTo>
                    <a:pt x="238" y="1120"/>
                  </a:lnTo>
                  <a:lnTo>
                    <a:pt x="242" y="1126"/>
                  </a:lnTo>
                  <a:lnTo>
                    <a:pt x="242" y="1134"/>
                  </a:lnTo>
                  <a:lnTo>
                    <a:pt x="242" y="1138"/>
                  </a:lnTo>
                  <a:lnTo>
                    <a:pt x="244" y="1142"/>
                  </a:lnTo>
                  <a:lnTo>
                    <a:pt x="248" y="1146"/>
                  </a:lnTo>
                  <a:lnTo>
                    <a:pt x="252" y="1148"/>
                  </a:lnTo>
                  <a:lnTo>
                    <a:pt x="252" y="1154"/>
                  </a:lnTo>
                  <a:lnTo>
                    <a:pt x="252" y="1156"/>
                  </a:lnTo>
                  <a:lnTo>
                    <a:pt x="250" y="1172"/>
                  </a:lnTo>
                  <a:lnTo>
                    <a:pt x="244" y="1196"/>
                  </a:lnTo>
                  <a:lnTo>
                    <a:pt x="242" y="1204"/>
                  </a:lnTo>
                  <a:lnTo>
                    <a:pt x="234" y="1202"/>
                  </a:lnTo>
                  <a:lnTo>
                    <a:pt x="192" y="1194"/>
                  </a:lnTo>
                  <a:lnTo>
                    <a:pt x="176" y="1194"/>
                  </a:lnTo>
                  <a:lnTo>
                    <a:pt x="162" y="1194"/>
                  </a:lnTo>
                  <a:lnTo>
                    <a:pt x="150" y="1194"/>
                  </a:lnTo>
                  <a:lnTo>
                    <a:pt x="140" y="1194"/>
                  </a:lnTo>
                  <a:lnTo>
                    <a:pt x="134" y="1196"/>
                  </a:lnTo>
                  <a:lnTo>
                    <a:pt x="130" y="1198"/>
                  </a:lnTo>
                  <a:lnTo>
                    <a:pt x="128" y="1204"/>
                  </a:lnTo>
                  <a:lnTo>
                    <a:pt x="128" y="1212"/>
                  </a:lnTo>
                  <a:lnTo>
                    <a:pt x="132" y="1226"/>
                  </a:lnTo>
                  <a:lnTo>
                    <a:pt x="134" y="1234"/>
                  </a:lnTo>
                  <a:lnTo>
                    <a:pt x="130" y="1234"/>
                  </a:lnTo>
                  <a:lnTo>
                    <a:pt x="128" y="1234"/>
                  </a:lnTo>
                  <a:lnTo>
                    <a:pt x="128" y="1236"/>
                  </a:lnTo>
                  <a:lnTo>
                    <a:pt x="128" y="1240"/>
                  </a:lnTo>
                  <a:lnTo>
                    <a:pt x="132" y="1246"/>
                  </a:lnTo>
                  <a:lnTo>
                    <a:pt x="134" y="1254"/>
                  </a:lnTo>
                  <a:lnTo>
                    <a:pt x="134" y="1262"/>
                  </a:lnTo>
                  <a:lnTo>
                    <a:pt x="134" y="1264"/>
                  </a:lnTo>
                  <a:lnTo>
                    <a:pt x="134" y="1272"/>
                  </a:lnTo>
                  <a:lnTo>
                    <a:pt x="132" y="1280"/>
                  </a:lnTo>
                  <a:lnTo>
                    <a:pt x="128" y="1286"/>
                  </a:lnTo>
                  <a:lnTo>
                    <a:pt x="128" y="1292"/>
                  </a:lnTo>
                  <a:lnTo>
                    <a:pt x="130" y="1298"/>
                  </a:lnTo>
                  <a:lnTo>
                    <a:pt x="134" y="1304"/>
                  </a:lnTo>
                  <a:lnTo>
                    <a:pt x="134" y="1310"/>
                  </a:lnTo>
                  <a:lnTo>
                    <a:pt x="134" y="1314"/>
                  </a:lnTo>
                  <a:lnTo>
                    <a:pt x="136" y="1316"/>
                  </a:lnTo>
                  <a:lnTo>
                    <a:pt x="138" y="1320"/>
                  </a:lnTo>
                  <a:lnTo>
                    <a:pt x="140" y="1322"/>
                  </a:lnTo>
                  <a:lnTo>
                    <a:pt x="142" y="1322"/>
                  </a:lnTo>
                  <a:lnTo>
                    <a:pt x="146" y="1322"/>
                  </a:lnTo>
                  <a:lnTo>
                    <a:pt x="154" y="1322"/>
                  </a:lnTo>
                  <a:lnTo>
                    <a:pt x="160" y="1322"/>
                  </a:lnTo>
                  <a:lnTo>
                    <a:pt x="164" y="1322"/>
                  </a:lnTo>
                  <a:lnTo>
                    <a:pt x="170" y="1326"/>
                  </a:lnTo>
                  <a:lnTo>
                    <a:pt x="178" y="1334"/>
                  </a:lnTo>
                  <a:lnTo>
                    <a:pt x="184" y="1338"/>
                  </a:lnTo>
                  <a:lnTo>
                    <a:pt x="192" y="1338"/>
                  </a:lnTo>
                  <a:lnTo>
                    <a:pt x="206" y="1334"/>
                  </a:lnTo>
                  <a:lnTo>
                    <a:pt x="220" y="1328"/>
                  </a:lnTo>
                  <a:lnTo>
                    <a:pt x="234" y="1324"/>
                  </a:lnTo>
                  <a:lnTo>
                    <a:pt x="242" y="1320"/>
                  </a:lnTo>
                  <a:lnTo>
                    <a:pt x="246" y="1314"/>
                  </a:lnTo>
                  <a:lnTo>
                    <a:pt x="248" y="1308"/>
                  </a:lnTo>
                  <a:lnTo>
                    <a:pt x="258" y="1296"/>
                  </a:lnTo>
                  <a:lnTo>
                    <a:pt x="266" y="1288"/>
                  </a:lnTo>
                  <a:lnTo>
                    <a:pt x="270" y="1282"/>
                  </a:lnTo>
                  <a:lnTo>
                    <a:pt x="272" y="1276"/>
                  </a:lnTo>
                  <a:lnTo>
                    <a:pt x="274" y="1264"/>
                  </a:lnTo>
                  <a:lnTo>
                    <a:pt x="280" y="1250"/>
                  </a:lnTo>
                  <a:lnTo>
                    <a:pt x="282" y="1244"/>
                  </a:lnTo>
                  <a:lnTo>
                    <a:pt x="288" y="1238"/>
                  </a:lnTo>
                  <a:lnTo>
                    <a:pt x="304" y="1228"/>
                  </a:lnTo>
                  <a:lnTo>
                    <a:pt x="310" y="1224"/>
                  </a:lnTo>
                  <a:lnTo>
                    <a:pt x="316" y="1216"/>
                  </a:lnTo>
                  <a:lnTo>
                    <a:pt x="318" y="1212"/>
                  </a:lnTo>
                  <a:lnTo>
                    <a:pt x="322" y="1206"/>
                  </a:lnTo>
                  <a:lnTo>
                    <a:pt x="326" y="1204"/>
                  </a:lnTo>
                  <a:lnTo>
                    <a:pt x="340" y="1204"/>
                  </a:lnTo>
                  <a:lnTo>
                    <a:pt x="342" y="1204"/>
                  </a:lnTo>
                  <a:lnTo>
                    <a:pt x="350" y="1202"/>
                  </a:lnTo>
                  <a:lnTo>
                    <a:pt x="358" y="1200"/>
                  </a:lnTo>
                  <a:lnTo>
                    <a:pt x="374" y="1188"/>
                  </a:lnTo>
                  <a:lnTo>
                    <a:pt x="380" y="1186"/>
                  </a:lnTo>
                  <a:lnTo>
                    <a:pt x="386" y="1184"/>
                  </a:lnTo>
                  <a:lnTo>
                    <a:pt x="390" y="1182"/>
                  </a:lnTo>
                  <a:lnTo>
                    <a:pt x="396" y="1180"/>
                  </a:lnTo>
                  <a:lnTo>
                    <a:pt x="402" y="1178"/>
                  </a:lnTo>
                  <a:lnTo>
                    <a:pt x="408" y="1178"/>
                  </a:lnTo>
                  <a:lnTo>
                    <a:pt x="412" y="1180"/>
                  </a:lnTo>
                  <a:lnTo>
                    <a:pt x="420" y="1186"/>
                  </a:lnTo>
                  <a:lnTo>
                    <a:pt x="424" y="1192"/>
                  </a:lnTo>
                  <a:lnTo>
                    <a:pt x="436" y="1208"/>
                  </a:lnTo>
                  <a:lnTo>
                    <a:pt x="444" y="1220"/>
                  </a:lnTo>
                  <a:lnTo>
                    <a:pt x="446" y="1226"/>
                  </a:lnTo>
                  <a:lnTo>
                    <a:pt x="450" y="1232"/>
                  </a:lnTo>
                  <a:lnTo>
                    <a:pt x="456" y="1236"/>
                  </a:lnTo>
                  <a:lnTo>
                    <a:pt x="482" y="1250"/>
                  </a:lnTo>
                  <a:lnTo>
                    <a:pt x="488" y="1254"/>
                  </a:lnTo>
                  <a:lnTo>
                    <a:pt x="492" y="1260"/>
                  </a:lnTo>
                  <a:lnTo>
                    <a:pt x="502" y="1274"/>
                  </a:lnTo>
                  <a:lnTo>
                    <a:pt x="506" y="1282"/>
                  </a:lnTo>
                  <a:lnTo>
                    <a:pt x="506" y="1290"/>
                  </a:lnTo>
                  <a:lnTo>
                    <a:pt x="506" y="1304"/>
                  </a:lnTo>
                  <a:lnTo>
                    <a:pt x="506" y="1312"/>
                  </a:lnTo>
                  <a:lnTo>
                    <a:pt x="508" y="1316"/>
                  </a:lnTo>
                  <a:lnTo>
                    <a:pt x="510" y="1316"/>
                  </a:lnTo>
                  <a:lnTo>
                    <a:pt x="512" y="1316"/>
                  </a:lnTo>
                  <a:lnTo>
                    <a:pt x="514" y="1312"/>
                  </a:lnTo>
                  <a:lnTo>
                    <a:pt x="518" y="1302"/>
                  </a:lnTo>
                  <a:lnTo>
                    <a:pt x="522" y="1294"/>
                  </a:lnTo>
                  <a:lnTo>
                    <a:pt x="524" y="1288"/>
                  </a:lnTo>
                  <a:lnTo>
                    <a:pt x="526" y="1282"/>
                  </a:lnTo>
                  <a:lnTo>
                    <a:pt x="528" y="1274"/>
                  </a:lnTo>
                  <a:lnTo>
                    <a:pt x="528" y="1270"/>
                  </a:lnTo>
                  <a:lnTo>
                    <a:pt x="528" y="1268"/>
                  </a:lnTo>
                  <a:lnTo>
                    <a:pt x="530" y="1266"/>
                  </a:lnTo>
                  <a:lnTo>
                    <a:pt x="532" y="1266"/>
                  </a:lnTo>
                  <a:lnTo>
                    <a:pt x="534" y="1266"/>
                  </a:lnTo>
                  <a:lnTo>
                    <a:pt x="540" y="1268"/>
                  </a:lnTo>
                  <a:lnTo>
                    <a:pt x="552" y="1272"/>
                  </a:lnTo>
                  <a:lnTo>
                    <a:pt x="554" y="1272"/>
                  </a:lnTo>
                  <a:lnTo>
                    <a:pt x="554" y="1270"/>
                  </a:lnTo>
                  <a:lnTo>
                    <a:pt x="552" y="1266"/>
                  </a:lnTo>
                  <a:lnTo>
                    <a:pt x="534" y="1248"/>
                  </a:lnTo>
                  <a:lnTo>
                    <a:pt x="520" y="1240"/>
                  </a:lnTo>
                  <a:lnTo>
                    <a:pt x="516" y="1236"/>
                  </a:lnTo>
                  <a:lnTo>
                    <a:pt x="504" y="1228"/>
                  </a:lnTo>
                  <a:lnTo>
                    <a:pt x="494" y="1216"/>
                  </a:lnTo>
                  <a:lnTo>
                    <a:pt x="484" y="1200"/>
                  </a:lnTo>
                  <a:lnTo>
                    <a:pt x="476" y="1188"/>
                  </a:lnTo>
                  <a:lnTo>
                    <a:pt x="472" y="1182"/>
                  </a:lnTo>
                  <a:lnTo>
                    <a:pt x="470" y="1174"/>
                  </a:lnTo>
                  <a:lnTo>
                    <a:pt x="468" y="1166"/>
                  </a:lnTo>
                  <a:lnTo>
                    <a:pt x="468" y="1164"/>
                  </a:lnTo>
                  <a:lnTo>
                    <a:pt x="470" y="1158"/>
                  </a:lnTo>
                  <a:lnTo>
                    <a:pt x="474" y="1156"/>
                  </a:lnTo>
                  <a:lnTo>
                    <a:pt x="478" y="1154"/>
                  </a:lnTo>
                  <a:lnTo>
                    <a:pt x="482" y="1156"/>
                  </a:lnTo>
                  <a:lnTo>
                    <a:pt x="488" y="1156"/>
                  </a:lnTo>
                  <a:lnTo>
                    <a:pt x="496" y="1162"/>
                  </a:lnTo>
                  <a:lnTo>
                    <a:pt x="502" y="1168"/>
                  </a:lnTo>
                  <a:lnTo>
                    <a:pt x="508" y="1176"/>
                  </a:lnTo>
                  <a:lnTo>
                    <a:pt x="510" y="1182"/>
                  </a:lnTo>
                  <a:lnTo>
                    <a:pt x="516" y="1196"/>
                  </a:lnTo>
                  <a:lnTo>
                    <a:pt x="520" y="1204"/>
                  </a:lnTo>
                  <a:lnTo>
                    <a:pt x="524" y="1208"/>
                  </a:lnTo>
                  <a:lnTo>
                    <a:pt x="540" y="1220"/>
                  </a:lnTo>
                  <a:lnTo>
                    <a:pt x="548" y="1224"/>
                  </a:lnTo>
                  <a:lnTo>
                    <a:pt x="552" y="1230"/>
                  </a:lnTo>
                  <a:lnTo>
                    <a:pt x="560" y="1238"/>
                  </a:lnTo>
                  <a:lnTo>
                    <a:pt x="564" y="1244"/>
                  </a:lnTo>
                  <a:lnTo>
                    <a:pt x="566" y="1248"/>
                  </a:lnTo>
                  <a:lnTo>
                    <a:pt x="570" y="1260"/>
                  </a:lnTo>
                  <a:lnTo>
                    <a:pt x="572" y="1266"/>
                  </a:lnTo>
                  <a:lnTo>
                    <a:pt x="576" y="1272"/>
                  </a:lnTo>
                  <a:lnTo>
                    <a:pt x="580" y="1280"/>
                  </a:lnTo>
                  <a:lnTo>
                    <a:pt x="584" y="1286"/>
                  </a:lnTo>
                  <a:lnTo>
                    <a:pt x="588" y="1290"/>
                  </a:lnTo>
                  <a:lnTo>
                    <a:pt x="594" y="1292"/>
                  </a:lnTo>
                  <a:lnTo>
                    <a:pt x="598" y="1292"/>
                  </a:lnTo>
                  <a:lnTo>
                    <a:pt x="602" y="1294"/>
                  </a:lnTo>
                  <a:lnTo>
                    <a:pt x="602" y="1296"/>
                  </a:lnTo>
                  <a:lnTo>
                    <a:pt x="602" y="1298"/>
                  </a:lnTo>
                  <a:lnTo>
                    <a:pt x="598" y="1304"/>
                  </a:lnTo>
                  <a:lnTo>
                    <a:pt x="596" y="1310"/>
                  </a:lnTo>
                  <a:lnTo>
                    <a:pt x="596" y="1314"/>
                  </a:lnTo>
                  <a:lnTo>
                    <a:pt x="598" y="1320"/>
                  </a:lnTo>
                  <a:lnTo>
                    <a:pt x="604" y="1326"/>
                  </a:lnTo>
                  <a:lnTo>
                    <a:pt x="608" y="1328"/>
                  </a:lnTo>
                  <a:lnTo>
                    <a:pt x="616" y="1330"/>
                  </a:lnTo>
                  <a:lnTo>
                    <a:pt x="620" y="1326"/>
                  </a:lnTo>
                  <a:lnTo>
                    <a:pt x="624" y="1322"/>
                  </a:lnTo>
                  <a:lnTo>
                    <a:pt x="626" y="1316"/>
                  </a:lnTo>
                  <a:lnTo>
                    <a:pt x="628" y="1312"/>
                  </a:lnTo>
                  <a:lnTo>
                    <a:pt x="632" y="1308"/>
                  </a:lnTo>
                  <a:lnTo>
                    <a:pt x="638" y="1306"/>
                  </a:lnTo>
                  <a:lnTo>
                    <a:pt x="640" y="1304"/>
                  </a:lnTo>
                  <a:lnTo>
                    <a:pt x="642" y="1302"/>
                  </a:lnTo>
                  <a:lnTo>
                    <a:pt x="640" y="1300"/>
                  </a:lnTo>
                  <a:lnTo>
                    <a:pt x="640" y="1296"/>
                  </a:lnTo>
                  <a:lnTo>
                    <a:pt x="632" y="1288"/>
                  </a:lnTo>
                  <a:lnTo>
                    <a:pt x="628" y="1282"/>
                  </a:lnTo>
                  <a:lnTo>
                    <a:pt x="626" y="1278"/>
                  </a:lnTo>
                  <a:lnTo>
                    <a:pt x="624" y="1272"/>
                  </a:lnTo>
                  <a:lnTo>
                    <a:pt x="620" y="1268"/>
                  </a:lnTo>
                  <a:lnTo>
                    <a:pt x="620" y="1266"/>
                  </a:lnTo>
                  <a:lnTo>
                    <a:pt x="620" y="1264"/>
                  </a:lnTo>
                  <a:lnTo>
                    <a:pt x="624" y="1260"/>
                  </a:lnTo>
                  <a:lnTo>
                    <a:pt x="638" y="1256"/>
                  </a:lnTo>
                  <a:lnTo>
                    <a:pt x="652" y="1254"/>
                  </a:lnTo>
                  <a:lnTo>
                    <a:pt x="656" y="1254"/>
                  </a:lnTo>
                  <a:lnTo>
                    <a:pt x="664" y="1254"/>
                  </a:lnTo>
                  <a:lnTo>
                    <a:pt x="668" y="1260"/>
                  </a:lnTo>
                  <a:lnTo>
                    <a:pt x="670" y="1266"/>
                  </a:lnTo>
                  <a:lnTo>
                    <a:pt x="674" y="1272"/>
                  </a:lnTo>
                  <a:lnTo>
                    <a:pt x="678" y="1280"/>
                  </a:lnTo>
                  <a:lnTo>
                    <a:pt x="680" y="1284"/>
                  </a:lnTo>
                  <a:lnTo>
                    <a:pt x="688" y="1300"/>
                  </a:lnTo>
                  <a:lnTo>
                    <a:pt x="690" y="1304"/>
                  </a:lnTo>
                  <a:lnTo>
                    <a:pt x="698" y="1318"/>
                  </a:lnTo>
                  <a:lnTo>
                    <a:pt x="700" y="1324"/>
                  </a:lnTo>
                  <a:lnTo>
                    <a:pt x="704" y="1328"/>
                  </a:lnTo>
                  <a:lnTo>
                    <a:pt x="712" y="1330"/>
                  </a:lnTo>
                  <a:lnTo>
                    <a:pt x="734" y="1330"/>
                  </a:lnTo>
                  <a:lnTo>
                    <a:pt x="748" y="1330"/>
                  </a:lnTo>
                  <a:lnTo>
                    <a:pt x="760" y="1334"/>
                  </a:lnTo>
                  <a:lnTo>
                    <a:pt x="774" y="1338"/>
                  </a:lnTo>
                  <a:lnTo>
                    <a:pt x="782" y="1338"/>
                  </a:lnTo>
                  <a:lnTo>
                    <a:pt x="788" y="1338"/>
                  </a:lnTo>
                  <a:lnTo>
                    <a:pt x="794" y="1334"/>
                  </a:lnTo>
                  <a:lnTo>
                    <a:pt x="802" y="1332"/>
                  </a:lnTo>
                  <a:lnTo>
                    <a:pt x="808" y="1334"/>
                  </a:lnTo>
                  <a:lnTo>
                    <a:pt x="814" y="1338"/>
                  </a:lnTo>
                  <a:lnTo>
                    <a:pt x="820" y="1340"/>
                  </a:lnTo>
                  <a:lnTo>
                    <a:pt x="824" y="1348"/>
                  </a:lnTo>
                  <a:lnTo>
                    <a:pt x="826" y="1354"/>
                  </a:lnTo>
                  <a:lnTo>
                    <a:pt x="828" y="1360"/>
                  </a:lnTo>
                  <a:lnTo>
                    <a:pt x="828" y="1368"/>
                  </a:lnTo>
                  <a:lnTo>
                    <a:pt x="814" y="1402"/>
                  </a:lnTo>
                  <a:lnTo>
                    <a:pt x="810" y="1408"/>
                  </a:lnTo>
                  <a:lnTo>
                    <a:pt x="806" y="1410"/>
                  </a:lnTo>
                  <a:lnTo>
                    <a:pt x="802" y="1412"/>
                  </a:lnTo>
                  <a:lnTo>
                    <a:pt x="798" y="1416"/>
                  </a:lnTo>
                  <a:lnTo>
                    <a:pt x="796" y="1422"/>
                  </a:lnTo>
                  <a:lnTo>
                    <a:pt x="792" y="1428"/>
                  </a:lnTo>
                  <a:lnTo>
                    <a:pt x="786" y="1434"/>
                  </a:lnTo>
                  <a:lnTo>
                    <a:pt x="780" y="1438"/>
                  </a:lnTo>
                  <a:lnTo>
                    <a:pt x="774" y="1438"/>
                  </a:lnTo>
                  <a:lnTo>
                    <a:pt x="760" y="1438"/>
                  </a:lnTo>
                  <a:lnTo>
                    <a:pt x="754" y="1438"/>
                  </a:lnTo>
                  <a:lnTo>
                    <a:pt x="748" y="1434"/>
                  </a:lnTo>
                  <a:lnTo>
                    <a:pt x="742" y="1430"/>
                  </a:lnTo>
                  <a:lnTo>
                    <a:pt x="734" y="1430"/>
                  </a:lnTo>
                  <a:lnTo>
                    <a:pt x="712" y="1436"/>
                  </a:lnTo>
                  <a:lnTo>
                    <a:pt x="704" y="1438"/>
                  </a:lnTo>
                  <a:lnTo>
                    <a:pt x="696" y="1436"/>
                  </a:lnTo>
                  <a:lnTo>
                    <a:pt x="682" y="1432"/>
                  </a:lnTo>
                  <a:lnTo>
                    <a:pt x="666" y="1428"/>
                  </a:lnTo>
                  <a:lnTo>
                    <a:pt x="662" y="1428"/>
                  </a:lnTo>
                  <a:lnTo>
                    <a:pt x="656" y="1428"/>
                  </a:lnTo>
                  <a:lnTo>
                    <a:pt x="650" y="1424"/>
                  </a:lnTo>
                  <a:lnTo>
                    <a:pt x="638" y="1416"/>
                  </a:lnTo>
                  <a:lnTo>
                    <a:pt x="632" y="1412"/>
                  </a:lnTo>
                  <a:lnTo>
                    <a:pt x="626" y="1410"/>
                  </a:lnTo>
                  <a:lnTo>
                    <a:pt x="618" y="1410"/>
                  </a:lnTo>
                  <a:lnTo>
                    <a:pt x="614" y="1410"/>
                  </a:lnTo>
                  <a:lnTo>
                    <a:pt x="598" y="1412"/>
                  </a:lnTo>
                  <a:lnTo>
                    <a:pt x="584" y="1416"/>
                  </a:lnTo>
                  <a:lnTo>
                    <a:pt x="578" y="1420"/>
                  </a:lnTo>
                  <a:lnTo>
                    <a:pt x="576" y="1428"/>
                  </a:lnTo>
                  <a:lnTo>
                    <a:pt x="576" y="1430"/>
                  </a:lnTo>
                  <a:lnTo>
                    <a:pt x="574" y="1438"/>
                  </a:lnTo>
                  <a:lnTo>
                    <a:pt x="570" y="1442"/>
                  </a:lnTo>
                  <a:lnTo>
                    <a:pt x="554" y="1446"/>
                  </a:lnTo>
                  <a:lnTo>
                    <a:pt x="548" y="1446"/>
                  </a:lnTo>
                  <a:lnTo>
                    <a:pt x="542" y="1442"/>
                  </a:lnTo>
                  <a:lnTo>
                    <a:pt x="534" y="1434"/>
                  </a:lnTo>
                  <a:lnTo>
                    <a:pt x="522" y="1424"/>
                  </a:lnTo>
                  <a:lnTo>
                    <a:pt x="512" y="1414"/>
                  </a:lnTo>
                  <a:lnTo>
                    <a:pt x="508" y="1410"/>
                  </a:lnTo>
                  <a:lnTo>
                    <a:pt x="500" y="1410"/>
                  </a:lnTo>
                  <a:lnTo>
                    <a:pt x="476" y="1410"/>
                  </a:lnTo>
                  <a:lnTo>
                    <a:pt x="470" y="1408"/>
                  </a:lnTo>
                  <a:lnTo>
                    <a:pt x="462" y="1406"/>
                  </a:lnTo>
                  <a:lnTo>
                    <a:pt x="456" y="1404"/>
                  </a:lnTo>
                  <a:lnTo>
                    <a:pt x="442" y="1396"/>
                  </a:lnTo>
                  <a:lnTo>
                    <a:pt x="436" y="1394"/>
                  </a:lnTo>
                  <a:lnTo>
                    <a:pt x="424" y="1386"/>
                  </a:lnTo>
                  <a:lnTo>
                    <a:pt x="422" y="1380"/>
                  </a:lnTo>
                  <a:lnTo>
                    <a:pt x="424" y="1374"/>
                  </a:lnTo>
                  <a:lnTo>
                    <a:pt x="434" y="1358"/>
                  </a:lnTo>
                  <a:lnTo>
                    <a:pt x="436" y="1350"/>
                  </a:lnTo>
                  <a:lnTo>
                    <a:pt x="436" y="1344"/>
                  </a:lnTo>
                  <a:lnTo>
                    <a:pt x="434" y="1338"/>
                  </a:lnTo>
                  <a:lnTo>
                    <a:pt x="428" y="1332"/>
                  </a:lnTo>
                  <a:lnTo>
                    <a:pt x="422" y="1328"/>
                  </a:lnTo>
                  <a:lnTo>
                    <a:pt x="418" y="1326"/>
                  </a:lnTo>
                  <a:lnTo>
                    <a:pt x="406" y="1322"/>
                  </a:lnTo>
                  <a:lnTo>
                    <a:pt x="402" y="1322"/>
                  </a:lnTo>
                  <a:lnTo>
                    <a:pt x="400" y="1324"/>
                  </a:lnTo>
                  <a:lnTo>
                    <a:pt x="400" y="1328"/>
                  </a:lnTo>
                  <a:lnTo>
                    <a:pt x="400" y="1324"/>
                  </a:lnTo>
                  <a:lnTo>
                    <a:pt x="398" y="1324"/>
                  </a:lnTo>
                  <a:lnTo>
                    <a:pt x="396" y="1326"/>
                  </a:lnTo>
                  <a:lnTo>
                    <a:pt x="390" y="1330"/>
                  </a:lnTo>
                  <a:lnTo>
                    <a:pt x="382" y="1332"/>
                  </a:lnTo>
                  <a:lnTo>
                    <a:pt x="378" y="1332"/>
                  </a:lnTo>
                  <a:lnTo>
                    <a:pt x="362" y="1332"/>
                  </a:lnTo>
                  <a:lnTo>
                    <a:pt x="320" y="1332"/>
                  </a:lnTo>
                  <a:lnTo>
                    <a:pt x="312" y="1332"/>
                  </a:lnTo>
                  <a:lnTo>
                    <a:pt x="304" y="1334"/>
                  </a:lnTo>
                  <a:lnTo>
                    <a:pt x="270" y="1348"/>
                  </a:lnTo>
                  <a:lnTo>
                    <a:pt x="254" y="1354"/>
                  </a:lnTo>
                  <a:lnTo>
                    <a:pt x="250" y="1358"/>
                  </a:lnTo>
                  <a:lnTo>
                    <a:pt x="244" y="1360"/>
                  </a:lnTo>
                  <a:lnTo>
                    <a:pt x="242" y="1362"/>
                  </a:lnTo>
                  <a:lnTo>
                    <a:pt x="242" y="1364"/>
                  </a:lnTo>
                  <a:lnTo>
                    <a:pt x="242" y="1362"/>
                  </a:lnTo>
                  <a:lnTo>
                    <a:pt x="240" y="1362"/>
                  </a:lnTo>
                  <a:lnTo>
                    <a:pt x="238" y="1360"/>
                  </a:lnTo>
                  <a:lnTo>
                    <a:pt x="224" y="1360"/>
                  </a:lnTo>
                  <a:lnTo>
                    <a:pt x="220" y="1360"/>
                  </a:lnTo>
                  <a:lnTo>
                    <a:pt x="208" y="1360"/>
                  </a:lnTo>
                  <a:lnTo>
                    <a:pt x="196" y="1356"/>
                  </a:lnTo>
                  <a:lnTo>
                    <a:pt x="190" y="1354"/>
                  </a:lnTo>
                  <a:lnTo>
                    <a:pt x="188" y="1354"/>
                  </a:lnTo>
                  <a:lnTo>
                    <a:pt x="184" y="1354"/>
                  </a:lnTo>
                  <a:lnTo>
                    <a:pt x="182" y="1356"/>
                  </a:lnTo>
                  <a:lnTo>
                    <a:pt x="180" y="1358"/>
                  </a:lnTo>
                  <a:lnTo>
                    <a:pt x="168" y="1374"/>
                  </a:lnTo>
                  <a:lnTo>
                    <a:pt x="158" y="1386"/>
                  </a:lnTo>
                  <a:lnTo>
                    <a:pt x="150" y="1394"/>
                  </a:lnTo>
                  <a:lnTo>
                    <a:pt x="140" y="1406"/>
                  </a:lnTo>
                  <a:lnTo>
                    <a:pt x="130" y="1422"/>
                  </a:lnTo>
                  <a:lnTo>
                    <a:pt x="122" y="1436"/>
                  </a:lnTo>
                  <a:lnTo>
                    <a:pt x="116" y="1460"/>
                  </a:lnTo>
                  <a:lnTo>
                    <a:pt x="114" y="1466"/>
                  </a:lnTo>
                  <a:lnTo>
                    <a:pt x="108" y="1472"/>
                  </a:lnTo>
                  <a:lnTo>
                    <a:pt x="82" y="1484"/>
                  </a:lnTo>
                  <a:lnTo>
                    <a:pt x="70" y="1492"/>
                  </a:lnTo>
                  <a:lnTo>
                    <a:pt x="66" y="1498"/>
                  </a:lnTo>
                  <a:lnTo>
                    <a:pt x="62" y="1502"/>
                  </a:lnTo>
                  <a:lnTo>
                    <a:pt x="52" y="1514"/>
                  </a:lnTo>
                  <a:lnTo>
                    <a:pt x="32" y="1550"/>
                  </a:lnTo>
                  <a:lnTo>
                    <a:pt x="24" y="1564"/>
                  </a:lnTo>
                  <a:lnTo>
                    <a:pt x="12" y="1598"/>
                  </a:lnTo>
                  <a:lnTo>
                    <a:pt x="8" y="1606"/>
                  </a:lnTo>
                  <a:lnTo>
                    <a:pt x="10" y="1614"/>
                  </a:lnTo>
                  <a:lnTo>
                    <a:pt x="16" y="1626"/>
                  </a:lnTo>
                  <a:lnTo>
                    <a:pt x="18" y="1642"/>
                  </a:lnTo>
                  <a:lnTo>
                    <a:pt x="18" y="1666"/>
                  </a:lnTo>
                  <a:lnTo>
                    <a:pt x="16" y="1672"/>
                  </a:lnTo>
                  <a:lnTo>
                    <a:pt x="12" y="1678"/>
                  </a:lnTo>
                  <a:lnTo>
                    <a:pt x="8" y="1684"/>
                  </a:lnTo>
                  <a:lnTo>
                    <a:pt x="6" y="1692"/>
                  </a:lnTo>
                  <a:lnTo>
                    <a:pt x="0" y="1706"/>
                  </a:lnTo>
                  <a:lnTo>
                    <a:pt x="0" y="1712"/>
                  </a:lnTo>
                  <a:lnTo>
                    <a:pt x="0" y="1720"/>
                  </a:lnTo>
                  <a:lnTo>
                    <a:pt x="6" y="1744"/>
                  </a:lnTo>
                  <a:lnTo>
                    <a:pt x="8" y="1750"/>
                  </a:lnTo>
                  <a:lnTo>
                    <a:pt x="12" y="1752"/>
                  </a:lnTo>
                  <a:lnTo>
                    <a:pt x="18" y="1752"/>
                  </a:lnTo>
                  <a:lnTo>
                    <a:pt x="20" y="1752"/>
                  </a:lnTo>
                  <a:lnTo>
                    <a:pt x="18" y="1752"/>
                  </a:lnTo>
                  <a:lnTo>
                    <a:pt x="20" y="1760"/>
                  </a:lnTo>
                  <a:lnTo>
                    <a:pt x="24" y="1764"/>
                  </a:lnTo>
                  <a:lnTo>
                    <a:pt x="26" y="1768"/>
                  </a:lnTo>
                  <a:lnTo>
                    <a:pt x="30" y="1770"/>
                  </a:lnTo>
                  <a:lnTo>
                    <a:pt x="32" y="1768"/>
                  </a:lnTo>
                  <a:lnTo>
                    <a:pt x="30" y="1770"/>
                  </a:lnTo>
                  <a:lnTo>
                    <a:pt x="30" y="1772"/>
                  </a:lnTo>
                  <a:lnTo>
                    <a:pt x="32" y="1772"/>
                  </a:lnTo>
                  <a:lnTo>
                    <a:pt x="36" y="1774"/>
                  </a:lnTo>
                  <a:lnTo>
                    <a:pt x="40" y="1778"/>
                  </a:lnTo>
                  <a:lnTo>
                    <a:pt x="52" y="1804"/>
                  </a:lnTo>
                  <a:lnTo>
                    <a:pt x="56" y="1810"/>
                  </a:lnTo>
                  <a:lnTo>
                    <a:pt x="60" y="1816"/>
                  </a:lnTo>
                  <a:lnTo>
                    <a:pt x="72" y="1824"/>
                  </a:lnTo>
                  <a:lnTo>
                    <a:pt x="84" y="1832"/>
                  </a:lnTo>
                  <a:lnTo>
                    <a:pt x="94" y="1838"/>
                  </a:lnTo>
                  <a:lnTo>
                    <a:pt x="102" y="1844"/>
                  </a:lnTo>
                  <a:lnTo>
                    <a:pt x="128" y="1864"/>
                  </a:lnTo>
                  <a:lnTo>
                    <a:pt x="136" y="1868"/>
                  </a:lnTo>
                  <a:lnTo>
                    <a:pt x="142" y="1870"/>
                  </a:lnTo>
                  <a:lnTo>
                    <a:pt x="146" y="1870"/>
                  </a:lnTo>
                  <a:lnTo>
                    <a:pt x="152" y="1868"/>
                  </a:lnTo>
                  <a:lnTo>
                    <a:pt x="154" y="1868"/>
                  </a:lnTo>
                  <a:lnTo>
                    <a:pt x="154" y="1866"/>
                  </a:lnTo>
                  <a:lnTo>
                    <a:pt x="154" y="1868"/>
                  </a:lnTo>
                  <a:lnTo>
                    <a:pt x="158" y="1868"/>
                  </a:lnTo>
                  <a:lnTo>
                    <a:pt x="162" y="1870"/>
                  </a:lnTo>
                  <a:lnTo>
                    <a:pt x="166" y="1870"/>
                  </a:lnTo>
                  <a:lnTo>
                    <a:pt x="182" y="1868"/>
                  </a:lnTo>
                  <a:lnTo>
                    <a:pt x="206" y="1862"/>
                  </a:lnTo>
                  <a:lnTo>
                    <a:pt x="218" y="1860"/>
                  </a:lnTo>
                  <a:lnTo>
                    <a:pt x="224" y="1860"/>
                  </a:lnTo>
                  <a:lnTo>
                    <a:pt x="232" y="1860"/>
                  </a:lnTo>
                  <a:lnTo>
                    <a:pt x="244" y="1860"/>
                  </a:lnTo>
                  <a:lnTo>
                    <a:pt x="260" y="1856"/>
                  </a:lnTo>
                  <a:lnTo>
                    <a:pt x="274" y="1852"/>
                  </a:lnTo>
                  <a:lnTo>
                    <a:pt x="282" y="1850"/>
                  </a:lnTo>
                  <a:lnTo>
                    <a:pt x="288" y="1844"/>
                  </a:lnTo>
                  <a:lnTo>
                    <a:pt x="294" y="1842"/>
                  </a:lnTo>
                  <a:lnTo>
                    <a:pt x="300" y="1838"/>
                  </a:lnTo>
                  <a:lnTo>
                    <a:pt x="306" y="1838"/>
                  </a:lnTo>
                  <a:lnTo>
                    <a:pt x="312" y="1840"/>
                  </a:lnTo>
                  <a:lnTo>
                    <a:pt x="320" y="1840"/>
                  </a:lnTo>
                  <a:lnTo>
                    <a:pt x="322" y="1840"/>
                  </a:lnTo>
                  <a:lnTo>
                    <a:pt x="330" y="1842"/>
                  </a:lnTo>
                  <a:lnTo>
                    <a:pt x="334" y="1846"/>
                  </a:lnTo>
                  <a:lnTo>
                    <a:pt x="346" y="1862"/>
                  </a:lnTo>
                  <a:lnTo>
                    <a:pt x="352" y="1868"/>
                  </a:lnTo>
                  <a:lnTo>
                    <a:pt x="358" y="1870"/>
                  </a:lnTo>
                  <a:lnTo>
                    <a:pt x="362" y="1870"/>
                  </a:lnTo>
                  <a:lnTo>
                    <a:pt x="370" y="1870"/>
                  </a:lnTo>
                  <a:lnTo>
                    <a:pt x="378" y="1874"/>
                  </a:lnTo>
                  <a:lnTo>
                    <a:pt x="384" y="1876"/>
                  </a:lnTo>
                  <a:lnTo>
                    <a:pt x="388" y="1878"/>
                  </a:lnTo>
                  <a:lnTo>
                    <a:pt x="392" y="1878"/>
                  </a:lnTo>
                  <a:lnTo>
                    <a:pt x="392" y="1876"/>
                  </a:lnTo>
                  <a:lnTo>
                    <a:pt x="392" y="1878"/>
                  </a:lnTo>
                  <a:lnTo>
                    <a:pt x="394" y="1878"/>
                  </a:lnTo>
                  <a:lnTo>
                    <a:pt x="398" y="1878"/>
                  </a:lnTo>
                  <a:lnTo>
                    <a:pt x="404" y="1880"/>
                  </a:lnTo>
                  <a:lnTo>
                    <a:pt x="408" y="1884"/>
                  </a:lnTo>
                  <a:lnTo>
                    <a:pt x="410" y="1890"/>
                  </a:lnTo>
                  <a:lnTo>
                    <a:pt x="410" y="1896"/>
                  </a:lnTo>
                  <a:lnTo>
                    <a:pt x="410" y="1900"/>
                  </a:lnTo>
                  <a:lnTo>
                    <a:pt x="410" y="1908"/>
                  </a:lnTo>
                  <a:lnTo>
                    <a:pt x="410" y="1916"/>
                  </a:lnTo>
                  <a:lnTo>
                    <a:pt x="410" y="1920"/>
                  </a:lnTo>
                  <a:lnTo>
                    <a:pt x="410" y="1936"/>
                  </a:lnTo>
                  <a:lnTo>
                    <a:pt x="410" y="1950"/>
                  </a:lnTo>
                  <a:lnTo>
                    <a:pt x="412" y="1956"/>
                  </a:lnTo>
                  <a:lnTo>
                    <a:pt x="414" y="1964"/>
                  </a:lnTo>
                  <a:lnTo>
                    <a:pt x="434" y="1990"/>
                  </a:lnTo>
                  <a:lnTo>
                    <a:pt x="438" y="1994"/>
                  </a:lnTo>
                  <a:lnTo>
                    <a:pt x="440" y="1994"/>
                  </a:lnTo>
                  <a:lnTo>
                    <a:pt x="442" y="1994"/>
                  </a:lnTo>
                  <a:lnTo>
                    <a:pt x="440" y="1996"/>
                  </a:lnTo>
                  <a:lnTo>
                    <a:pt x="440" y="1998"/>
                  </a:lnTo>
                  <a:lnTo>
                    <a:pt x="444" y="2002"/>
                  </a:lnTo>
                  <a:lnTo>
                    <a:pt x="452" y="2014"/>
                  </a:lnTo>
                  <a:lnTo>
                    <a:pt x="456" y="2020"/>
                  </a:lnTo>
                  <a:lnTo>
                    <a:pt x="458" y="2026"/>
                  </a:lnTo>
                  <a:lnTo>
                    <a:pt x="458" y="2034"/>
                  </a:lnTo>
                  <a:lnTo>
                    <a:pt x="458" y="2038"/>
                  </a:lnTo>
                  <a:lnTo>
                    <a:pt x="458" y="2046"/>
                  </a:lnTo>
                  <a:lnTo>
                    <a:pt x="460" y="2054"/>
                  </a:lnTo>
                  <a:lnTo>
                    <a:pt x="468" y="2096"/>
                  </a:lnTo>
                  <a:lnTo>
                    <a:pt x="472" y="2112"/>
                  </a:lnTo>
                  <a:lnTo>
                    <a:pt x="476" y="2124"/>
                  </a:lnTo>
                  <a:lnTo>
                    <a:pt x="478" y="2134"/>
                  </a:lnTo>
                  <a:lnTo>
                    <a:pt x="472" y="2144"/>
                  </a:lnTo>
                  <a:lnTo>
                    <a:pt x="462" y="2166"/>
                  </a:lnTo>
                  <a:lnTo>
                    <a:pt x="460" y="2172"/>
                  </a:lnTo>
                  <a:lnTo>
                    <a:pt x="458" y="2180"/>
                  </a:lnTo>
                  <a:lnTo>
                    <a:pt x="458" y="2204"/>
                  </a:lnTo>
                  <a:lnTo>
                    <a:pt x="460" y="2212"/>
                  </a:lnTo>
                  <a:lnTo>
                    <a:pt x="460" y="2210"/>
                  </a:lnTo>
                  <a:lnTo>
                    <a:pt x="460" y="2212"/>
                  </a:lnTo>
                  <a:lnTo>
                    <a:pt x="456" y="2220"/>
                  </a:lnTo>
                  <a:lnTo>
                    <a:pt x="452" y="2234"/>
                  </a:lnTo>
                  <a:lnTo>
                    <a:pt x="450" y="2242"/>
                  </a:lnTo>
                  <a:lnTo>
                    <a:pt x="452" y="2248"/>
                  </a:lnTo>
                  <a:lnTo>
                    <a:pt x="484" y="2302"/>
                  </a:lnTo>
                  <a:lnTo>
                    <a:pt x="488" y="2308"/>
                  </a:lnTo>
                  <a:lnTo>
                    <a:pt x="488" y="2314"/>
                  </a:lnTo>
                  <a:lnTo>
                    <a:pt x="490" y="2328"/>
                  </a:lnTo>
                  <a:lnTo>
                    <a:pt x="496" y="2380"/>
                  </a:lnTo>
                  <a:lnTo>
                    <a:pt x="500" y="2386"/>
                  </a:lnTo>
                  <a:lnTo>
                    <a:pt x="504" y="2392"/>
                  </a:lnTo>
                  <a:lnTo>
                    <a:pt x="520" y="2402"/>
                  </a:lnTo>
                  <a:lnTo>
                    <a:pt x="528" y="2406"/>
                  </a:lnTo>
                  <a:lnTo>
                    <a:pt x="528" y="2404"/>
                  </a:lnTo>
                  <a:lnTo>
                    <a:pt x="528" y="2406"/>
                  </a:lnTo>
                  <a:lnTo>
                    <a:pt x="532" y="2414"/>
                  </a:lnTo>
                  <a:lnTo>
                    <a:pt x="534" y="2420"/>
                  </a:lnTo>
                  <a:lnTo>
                    <a:pt x="540" y="2434"/>
                  </a:lnTo>
                  <a:lnTo>
                    <a:pt x="546" y="2458"/>
                  </a:lnTo>
                  <a:lnTo>
                    <a:pt x="548" y="2474"/>
                  </a:lnTo>
                  <a:lnTo>
                    <a:pt x="548" y="2478"/>
                  </a:lnTo>
                  <a:lnTo>
                    <a:pt x="548" y="2486"/>
                  </a:lnTo>
                  <a:lnTo>
                    <a:pt x="552" y="2492"/>
                  </a:lnTo>
                  <a:lnTo>
                    <a:pt x="562" y="2508"/>
                  </a:lnTo>
                  <a:lnTo>
                    <a:pt x="568" y="2512"/>
                  </a:lnTo>
                  <a:lnTo>
                    <a:pt x="574" y="2514"/>
                  </a:lnTo>
                  <a:lnTo>
                    <a:pt x="598" y="2508"/>
                  </a:lnTo>
                  <a:lnTo>
                    <a:pt x="614" y="2504"/>
                  </a:lnTo>
                  <a:lnTo>
                    <a:pt x="638" y="2498"/>
                  </a:lnTo>
                  <a:lnTo>
                    <a:pt x="654" y="2496"/>
                  </a:lnTo>
                  <a:lnTo>
                    <a:pt x="676" y="2496"/>
                  </a:lnTo>
                  <a:lnTo>
                    <a:pt x="684" y="2494"/>
                  </a:lnTo>
                  <a:lnTo>
                    <a:pt x="690" y="2490"/>
                  </a:lnTo>
                  <a:lnTo>
                    <a:pt x="748" y="2424"/>
                  </a:lnTo>
                  <a:lnTo>
                    <a:pt x="756" y="2410"/>
                  </a:lnTo>
                  <a:lnTo>
                    <a:pt x="770" y="2376"/>
                  </a:lnTo>
                  <a:lnTo>
                    <a:pt x="770" y="2370"/>
                  </a:lnTo>
                  <a:lnTo>
                    <a:pt x="770" y="2368"/>
                  </a:lnTo>
                  <a:lnTo>
                    <a:pt x="768" y="2368"/>
                  </a:lnTo>
                  <a:lnTo>
                    <a:pt x="770" y="2368"/>
                  </a:lnTo>
                  <a:lnTo>
                    <a:pt x="772" y="2366"/>
                  </a:lnTo>
                  <a:lnTo>
                    <a:pt x="772" y="2364"/>
                  </a:lnTo>
                  <a:lnTo>
                    <a:pt x="774" y="2358"/>
                  </a:lnTo>
                  <a:lnTo>
                    <a:pt x="778" y="2354"/>
                  </a:lnTo>
                  <a:lnTo>
                    <a:pt x="806" y="2334"/>
                  </a:lnTo>
                  <a:lnTo>
                    <a:pt x="810" y="2328"/>
                  </a:lnTo>
                  <a:lnTo>
                    <a:pt x="814" y="2322"/>
                  </a:lnTo>
                  <a:lnTo>
                    <a:pt x="818" y="2308"/>
                  </a:lnTo>
                  <a:lnTo>
                    <a:pt x="820" y="2300"/>
                  </a:lnTo>
                  <a:lnTo>
                    <a:pt x="820" y="2292"/>
                  </a:lnTo>
                  <a:lnTo>
                    <a:pt x="814" y="2268"/>
                  </a:lnTo>
                  <a:lnTo>
                    <a:pt x="814" y="2260"/>
                  </a:lnTo>
                  <a:lnTo>
                    <a:pt x="816" y="2254"/>
                  </a:lnTo>
                  <a:lnTo>
                    <a:pt x="826" y="2238"/>
                  </a:lnTo>
                  <a:lnTo>
                    <a:pt x="832" y="2232"/>
                  </a:lnTo>
                  <a:lnTo>
                    <a:pt x="838" y="2228"/>
                  </a:lnTo>
                  <a:lnTo>
                    <a:pt x="874" y="2206"/>
                  </a:lnTo>
                  <a:lnTo>
                    <a:pt x="880" y="2202"/>
                  </a:lnTo>
                  <a:lnTo>
                    <a:pt x="884" y="2194"/>
                  </a:lnTo>
                  <a:lnTo>
                    <a:pt x="886" y="2190"/>
                  </a:lnTo>
                  <a:lnTo>
                    <a:pt x="894" y="2176"/>
                  </a:lnTo>
                  <a:lnTo>
                    <a:pt x="896" y="2170"/>
                  </a:lnTo>
                  <a:lnTo>
                    <a:pt x="898" y="2162"/>
                  </a:lnTo>
                  <a:lnTo>
                    <a:pt x="898" y="2156"/>
                  </a:lnTo>
                  <a:lnTo>
                    <a:pt x="892" y="2132"/>
                  </a:lnTo>
                  <a:lnTo>
                    <a:pt x="890" y="2116"/>
                  </a:lnTo>
                  <a:lnTo>
                    <a:pt x="890" y="2112"/>
                  </a:lnTo>
                  <a:lnTo>
                    <a:pt x="890" y="2108"/>
                  </a:lnTo>
                  <a:lnTo>
                    <a:pt x="888" y="2106"/>
                  </a:lnTo>
                  <a:lnTo>
                    <a:pt x="886" y="2108"/>
                  </a:lnTo>
                  <a:lnTo>
                    <a:pt x="888" y="2106"/>
                  </a:lnTo>
                  <a:lnTo>
                    <a:pt x="888" y="2102"/>
                  </a:lnTo>
                  <a:lnTo>
                    <a:pt x="886" y="2098"/>
                  </a:lnTo>
                  <a:lnTo>
                    <a:pt x="882" y="2094"/>
                  </a:lnTo>
                  <a:lnTo>
                    <a:pt x="880" y="2086"/>
                  </a:lnTo>
                  <a:lnTo>
                    <a:pt x="880" y="2054"/>
                  </a:lnTo>
                  <a:lnTo>
                    <a:pt x="880" y="2046"/>
                  </a:lnTo>
                  <a:lnTo>
                    <a:pt x="876" y="2038"/>
                  </a:lnTo>
                  <a:lnTo>
                    <a:pt x="874" y="2032"/>
                  </a:lnTo>
                  <a:lnTo>
                    <a:pt x="872" y="2026"/>
                  </a:lnTo>
                  <a:lnTo>
                    <a:pt x="876" y="2020"/>
                  </a:lnTo>
                  <a:lnTo>
                    <a:pt x="880" y="2016"/>
                  </a:lnTo>
                  <a:lnTo>
                    <a:pt x="880" y="2012"/>
                  </a:lnTo>
                  <a:lnTo>
                    <a:pt x="882" y="2006"/>
                  </a:lnTo>
                  <a:lnTo>
                    <a:pt x="884" y="2000"/>
                  </a:lnTo>
                  <a:lnTo>
                    <a:pt x="894" y="1984"/>
                  </a:lnTo>
                  <a:lnTo>
                    <a:pt x="900" y="1978"/>
                  </a:lnTo>
                  <a:lnTo>
                    <a:pt x="906" y="1974"/>
                  </a:lnTo>
                  <a:lnTo>
                    <a:pt x="912" y="1970"/>
                  </a:lnTo>
                  <a:lnTo>
                    <a:pt x="918" y="1968"/>
                  </a:lnTo>
                  <a:lnTo>
                    <a:pt x="922" y="1960"/>
                  </a:lnTo>
                  <a:lnTo>
                    <a:pt x="934" y="1936"/>
                  </a:lnTo>
                  <a:lnTo>
                    <a:pt x="940" y="1930"/>
                  </a:lnTo>
                  <a:lnTo>
                    <a:pt x="946" y="1924"/>
                  </a:lnTo>
                  <a:lnTo>
                    <a:pt x="970" y="1912"/>
                  </a:lnTo>
                  <a:lnTo>
                    <a:pt x="984" y="1902"/>
                  </a:lnTo>
                  <a:lnTo>
                    <a:pt x="1012" y="1874"/>
                  </a:lnTo>
                  <a:lnTo>
                    <a:pt x="1016" y="1868"/>
                  </a:lnTo>
                  <a:lnTo>
                    <a:pt x="1020" y="1862"/>
                  </a:lnTo>
                  <a:lnTo>
                    <a:pt x="1044" y="1808"/>
                  </a:lnTo>
                  <a:lnTo>
                    <a:pt x="1048" y="1792"/>
                  </a:lnTo>
                  <a:lnTo>
                    <a:pt x="1054" y="1770"/>
                  </a:lnTo>
                  <a:lnTo>
                    <a:pt x="1054" y="1766"/>
                  </a:lnTo>
                  <a:lnTo>
                    <a:pt x="1054" y="1764"/>
                  </a:lnTo>
                  <a:lnTo>
                    <a:pt x="1050" y="1764"/>
                  </a:lnTo>
                  <a:lnTo>
                    <a:pt x="1048" y="1764"/>
                  </a:lnTo>
                  <a:lnTo>
                    <a:pt x="976" y="1780"/>
                  </a:lnTo>
                  <a:lnTo>
                    <a:pt x="968" y="1780"/>
                  </a:lnTo>
                  <a:lnTo>
                    <a:pt x="960" y="1778"/>
                  </a:lnTo>
                  <a:lnTo>
                    <a:pt x="956" y="1774"/>
                  </a:lnTo>
                  <a:lnTo>
                    <a:pt x="944" y="1766"/>
                  </a:lnTo>
                  <a:lnTo>
                    <a:pt x="934" y="1754"/>
                  </a:lnTo>
                  <a:lnTo>
                    <a:pt x="904" y="1710"/>
                  </a:lnTo>
                  <a:lnTo>
                    <a:pt x="898" y="1704"/>
                  </a:lnTo>
                  <a:lnTo>
                    <a:pt x="892" y="1700"/>
                  </a:lnTo>
                  <a:lnTo>
                    <a:pt x="886" y="1696"/>
                  </a:lnTo>
                  <a:lnTo>
                    <a:pt x="880" y="1692"/>
                  </a:lnTo>
                  <a:lnTo>
                    <a:pt x="876" y="1686"/>
                  </a:lnTo>
                  <a:lnTo>
                    <a:pt x="864" y="1670"/>
                  </a:lnTo>
                  <a:lnTo>
                    <a:pt x="860" y="1664"/>
                  </a:lnTo>
                  <a:lnTo>
                    <a:pt x="858" y="1656"/>
                  </a:lnTo>
                  <a:lnTo>
                    <a:pt x="852" y="1642"/>
                  </a:lnTo>
                  <a:lnTo>
                    <a:pt x="848" y="1626"/>
                  </a:lnTo>
                  <a:lnTo>
                    <a:pt x="842" y="1602"/>
                  </a:lnTo>
                  <a:lnTo>
                    <a:pt x="840" y="1596"/>
                  </a:lnTo>
                  <a:lnTo>
                    <a:pt x="834" y="1590"/>
                  </a:lnTo>
                  <a:lnTo>
                    <a:pt x="826" y="1582"/>
                  </a:lnTo>
                  <a:lnTo>
                    <a:pt x="822" y="1574"/>
                  </a:lnTo>
                  <a:lnTo>
                    <a:pt x="818" y="1568"/>
                  </a:lnTo>
                  <a:lnTo>
                    <a:pt x="814" y="1544"/>
                  </a:lnTo>
                  <a:lnTo>
                    <a:pt x="808" y="1530"/>
                  </a:lnTo>
                  <a:lnTo>
                    <a:pt x="796" y="1504"/>
                  </a:lnTo>
                  <a:lnTo>
                    <a:pt x="786" y="1492"/>
                  </a:lnTo>
                  <a:lnTo>
                    <a:pt x="768" y="1474"/>
                  </a:lnTo>
                  <a:lnTo>
                    <a:pt x="766" y="1470"/>
                  </a:lnTo>
                  <a:lnTo>
                    <a:pt x="770" y="1472"/>
                  </a:lnTo>
                  <a:lnTo>
                    <a:pt x="794" y="1484"/>
                  </a:lnTo>
                  <a:lnTo>
                    <a:pt x="798" y="1484"/>
                  </a:lnTo>
                  <a:lnTo>
                    <a:pt x="800" y="1484"/>
                  </a:lnTo>
                  <a:lnTo>
                    <a:pt x="804" y="1482"/>
                  </a:lnTo>
                  <a:lnTo>
                    <a:pt x="804" y="1480"/>
                  </a:lnTo>
                  <a:lnTo>
                    <a:pt x="808" y="1476"/>
                  </a:lnTo>
                  <a:lnTo>
                    <a:pt x="810" y="1474"/>
                  </a:lnTo>
                  <a:lnTo>
                    <a:pt x="810" y="1472"/>
                  </a:lnTo>
                  <a:lnTo>
                    <a:pt x="812" y="1474"/>
                  </a:lnTo>
                  <a:lnTo>
                    <a:pt x="814" y="1476"/>
                  </a:lnTo>
                  <a:lnTo>
                    <a:pt x="818" y="1480"/>
                  </a:lnTo>
                  <a:lnTo>
                    <a:pt x="824" y="1494"/>
                  </a:lnTo>
                  <a:lnTo>
                    <a:pt x="856" y="1550"/>
                  </a:lnTo>
                  <a:lnTo>
                    <a:pt x="866" y="1562"/>
                  </a:lnTo>
                  <a:lnTo>
                    <a:pt x="874" y="1570"/>
                  </a:lnTo>
                  <a:lnTo>
                    <a:pt x="878" y="1576"/>
                  </a:lnTo>
                  <a:lnTo>
                    <a:pt x="882" y="1584"/>
                  </a:lnTo>
                  <a:lnTo>
                    <a:pt x="886" y="1598"/>
                  </a:lnTo>
                  <a:lnTo>
                    <a:pt x="892" y="1614"/>
                  </a:lnTo>
                  <a:lnTo>
                    <a:pt x="898" y="1636"/>
                  </a:lnTo>
                  <a:lnTo>
                    <a:pt x="900" y="1644"/>
                  </a:lnTo>
                  <a:lnTo>
                    <a:pt x="904" y="1650"/>
                  </a:lnTo>
                  <a:lnTo>
                    <a:pt x="924" y="1668"/>
                  </a:lnTo>
                  <a:lnTo>
                    <a:pt x="928" y="1674"/>
                  </a:lnTo>
                  <a:lnTo>
                    <a:pt x="928" y="1678"/>
                  </a:lnTo>
                  <a:lnTo>
                    <a:pt x="928" y="1684"/>
                  </a:lnTo>
                  <a:lnTo>
                    <a:pt x="932" y="1690"/>
                  </a:lnTo>
                  <a:lnTo>
                    <a:pt x="936" y="1696"/>
                  </a:lnTo>
                  <a:lnTo>
                    <a:pt x="942" y="1710"/>
                  </a:lnTo>
                  <a:lnTo>
                    <a:pt x="954" y="1736"/>
                  </a:lnTo>
                  <a:lnTo>
                    <a:pt x="960" y="1740"/>
                  </a:lnTo>
                  <a:lnTo>
                    <a:pt x="966" y="1740"/>
                  </a:lnTo>
                  <a:lnTo>
                    <a:pt x="980" y="1736"/>
                  </a:lnTo>
                  <a:lnTo>
                    <a:pt x="996" y="1732"/>
                  </a:lnTo>
                  <a:lnTo>
                    <a:pt x="1000" y="1732"/>
                  </a:lnTo>
                  <a:lnTo>
                    <a:pt x="1006" y="1732"/>
                  </a:lnTo>
                  <a:lnTo>
                    <a:pt x="1012" y="1728"/>
                  </a:lnTo>
                  <a:lnTo>
                    <a:pt x="1020" y="1718"/>
                  </a:lnTo>
                  <a:lnTo>
                    <a:pt x="1028" y="1714"/>
                  </a:lnTo>
                  <a:lnTo>
                    <a:pt x="1034" y="1710"/>
                  </a:lnTo>
                  <a:lnTo>
                    <a:pt x="1048" y="1706"/>
                  </a:lnTo>
                  <a:lnTo>
                    <a:pt x="1064" y="1700"/>
                  </a:lnTo>
                  <a:lnTo>
                    <a:pt x="1088" y="1688"/>
                  </a:lnTo>
                  <a:lnTo>
                    <a:pt x="1096" y="1684"/>
                  </a:lnTo>
                  <a:lnTo>
                    <a:pt x="1102" y="1680"/>
                  </a:lnTo>
                  <a:lnTo>
                    <a:pt x="1128" y="1668"/>
                  </a:lnTo>
                  <a:lnTo>
                    <a:pt x="1134" y="1664"/>
                  </a:lnTo>
                  <a:lnTo>
                    <a:pt x="1140" y="1658"/>
                  </a:lnTo>
                  <a:lnTo>
                    <a:pt x="1158" y="1632"/>
                  </a:lnTo>
                  <a:lnTo>
                    <a:pt x="1168" y="1618"/>
                  </a:lnTo>
                  <a:lnTo>
                    <a:pt x="1170" y="1612"/>
                  </a:lnTo>
                  <a:lnTo>
                    <a:pt x="1180" y="1600"/>
                  </a:lnTo>
                  <a:lnTo>
                    <a:pt x="1188" y="1592"/>
                  </a:lnTo>
                  <a:lnTo>
                    <a:pt x="1188" y="1588"/>
                  </a:lnTo>
                  <a:lnTo>
                    <a:pt x="1190" y="1586"/>
                  </a:lnTo>
                  <a:lnTo>
                    <a:pt x="1188" y="1584"/>
                  </a:lnTo>
                  <a:lnTo>
                    <a:pt x="1186" y="1582"/>
                  </a:lnTo>
                  <a:lnTo>
                    <a:pt x="1160" y="1562"/>
                  </a:lnTo>
                  <a:lnTo>
                    <a:pt x="1154" y="1558"/>
                  </a:lnTo>
                  <a:lnTo>
                    <a:pt x="1148" y="1556"/>
                  </a:lnTo>
                  <a:lnTo>
                    <a:pt x="1144" y="1554"/>
                  </a:lnTo>
                  <a:lnTo>
                    <a:pt x="1140" y="1548"/>
                  </a:lnTo>
                  <a:lnTo>
                    <a:pt x="1138" y="1544"/>
                  </a:lnTo>
                  <a:lnTo>
                    <a:pt x="1132" y="1540"/>
                  </a:lnTo>
                  <a:lnTo>
                    <a:pt x="1126" y="1538"/>
                  </a:lnTo>
                  <a:lnTo>
                    <a:pt x="1102" y="1544"/>
                  </a:lnTo>
                  <a:lnTo>
                    <a:pt x="1096" y="1544"/>
                  </a:lnTo>
                  <a:lnTo>
                    <a:pt x="1088" y="1542"/>
                  </a:lnTo>
                  <a:lnTo>
                    <a:pt x="1082" y="1540"/>
                  </a:lnTo>
                  <a:lnTo>
                    <a:pt x="1076" y="1536"/>
                  </a:lnTo>
                  <a:lnTo>
                    <a:pt x="1070" y="1536"/>
                  </a:lnTo>
                  <a:lnTo>
                    <a:pt x="1058" y="1534"/>
                  </a:lnTo>
                  <a:lnTo>
                    <a:pt x="1054" y="1530"/>
                  </a:lnTo>
                  <a:lnTo>
                    <a:pt x="1048" y="1526"/>
                  </a:lnTo>
                  <a:lnTo>
                    <a:pt x="1044" y="1520"/>
                  </a:lnTo>
                  <a:lnTo>
                    <a:pt x="1040" y="1506"/>
                  </a:lnTo>
                  <a:lnTo>
                    <a:pt x="1036" y="1498"/>
                  </a:lnTo>
                  <a:lnTo>
                    <a:pt x="1032" y="1492"/>
                  </a:lnTo>
                  <a:lnTo>
                    <a:pt x="1022" y="1484"/>
                  </a:lnTo>
                  <a:lnTo>
                    <a:pt x="1018" y="1478"/>
                  </a:lnTo>
                  <a:lnTo>
                    <a:pt x="1018" y="1472"/>
                  </a:lnTo>
                  <a:lnTo>
                    <a:pt x="1018" y="1468"/>
                  </a:lnTo>
                  <a:lnTo>
                    <a:pt x="1022" y="1462"/>
                  </a:lnTo>
                  <a:lnTo>
                    <a:pt x="1026" y="1458"/>
                  </a:lnTo>
                  <a:lnTo>
                    <a:pt x="1026" y="1452"/>
                  </a:lnTo>
                  <a:lnTo>
                    <a:pt x="1028" y="1452"/>
                  </a:lnTo>
                  <a:lnTo>
                    <a:pt x="1032" y="1454"/>
                  </a:lnTo>
                  <a:lnTo>
                    <a:pt x="1040" y="1462"/>
                  </a:lnTo>
                  <a:lnTo>
                    <a:pt x="1052" y="1474"/>
                  </a:lnTo>
                  <a:lnTo>
                    <a:pt x="1060" y="1482"/>
                  </a:lnTo>
                  <a:lnTo>
                    <a:pt x="1072" y="1492"/>
                  </a:lnTo>
                  <a:lnTo>
                    <a:pt x="1088" y="1504"/>
                  </a:lnTo>
                  <a:lnTo>
                    <a:pt x="1102" y="1510"/>
                  </a:lnTo>
                  <a:lnTo>
                    <a:pt x="1116" y="1514"/>
                  </a:lnTo>
                  <a:lnTo>
                    <a:pt x="1124" y="1516"/>
                  </a:lnTo>
                  <a:lnTo>
                    <a:pt x="1132" y="1514"/>
                  </a:lnTo>
                  <a:lnTo>
                    <a:pt x="1136" y="1510"/>
                  </a:lnTo>
                  <a:lnTo>
                    <a:pt x="1144" y="1510"/>
                  </a:lnTo>
                  <a:lnTo>
                    <a:pt x="1150" y="1514"/>
                  </a:lnTo>
                  <a:lnTo>
                    <a:pt x="1158" y="1522"/>
                  </a:lnTo>
                  <a:lnTo>
                    <a:pt x="1164" y="1526"/>
                  </a:lnTo>
                  <a:lnTo>
                    <a:pt x="1172" y="1530"/>
                  </a:lnTo>
                  <a:lnTo>
                    <a:pt x="1206" y="1544"/>
                  </a:lnTo>
                  <a:lnTo>
                    <a:pt x="1218" y="1546"/>
                  </a:lnTo>
                  <a:lnTo>
                    <a:pt x="1222" y="1546"/>
                  </a:lnTo>
                  <a:lnTo>
                    <a:pt x="1230" y="1544"/>
                  </a:lnTo>
                  <a:lnTo>
                    <a:pt x="1244" y="1538"/>
                  </a:lnTo>
                  <a:lnTo>
                    <a:pt x="1260" y="1536"/>
                  </a:lnTo>
                  <a:lnTo>
                    <a:pt x="1292" y="1536"/>
                  </a:lnTo>
                  <a:lnTo>
                    <a:pt x="1300" y="1538"/>
                  </a:lnTo>
                  <a:lnTo>
                    <a:pt x="1306" y="1544"/>
                  </a:lnTo>
                  <a:lnTo>
                    <a:pt x="1316" y="1558"/>
                  </a:lnTo>
                  <a:lnTo>
                    <a:pt x="1320" y="1566"/>
                  </a:lnTo>
                  <a:lnTo>
                    <a:pt x="1326" y="1572"/>
                  </a:lnTo>
                  <a:lnTo>
                    <a:pt x="1336" y="1588"/>
                  </a:lnTo>
                  <a:lnTo>
                    <a:pt x="1346" y="1602"/>
                  </a:lnTo>
                  <a:lnTo>
                    <a:pt x="1354" y="1610"/>
                  </a:lnTo>
                  <a:lnTo>
                    <a:pt x="1360" y="1612"/>
                  </a:lnTo>
                  <a:lnTo>
                    <a:pt x="1366" y="1610"/>
                  </a:lnTo>
                  <a:lnTo>
                    <a:pt x="1382" y="1600"/>
                  </a:lnTo>
                  <a:lnTo>
                    <a:pt x="1386" y="1598"/>
                  </a:lnTo>
                  <a:lnTo>
                    <a:pt x="1388" y="1600"/>
                  </a:lnTo>
                  <a:lnTo>
                    <a:pt x="1390" y="1600"/>
                  </a:lnTo>
                  <a:lnTo>
                    <a:pt x="1390" y="1604"/>
                  </a:lnTo>
                  <a:lnTo>
                    <a:pt x="1398" y="1676"/>
                  </a:lnTo>
                  <a:lnTo>
                    <a:pt x="1402" y="1692"/>
                  </a:lnTo>
                  <a:lnTo>
                    <a:pt x="1408" y="1714"/>
                  </a:lnTo>
                  <a:lnTo>
                    <a:pt x="1414" y="1730"/>
                  </a:lnTo>
                  <a:lnTo>
                    <a:pt x="1434" y="1764"/>
                  </a:lnTo>
                  <a:lnTo>
                    <a:pt x="1442" y="1778"/>
                  </a:lnTo>
                  <a:lnTo>
                    <a:pt x="1444" y="1784"/>
                  </a:lnTo>
                  <a:lnTo>
                    <a:pt x="1452" y="1798"/>
                  </a:lnTo>
                  <a:lnTo>
                    <a:pt x="1464" y="1814"/>
                  </a:lnTo>
                  <a:lnTo>
                    <a:pt x="1466" y="1816"/>
                  </a:lnTo>
                  <a:lnTo>
                    <a:pt x="1468" y="1816"/>
                  </a:lnTo>
                  <a:lnTo>
                    <a:pt x="1470" y="1816"/>
                  </a:lnTo>
                  <a:lnTo>
                    <a:pt x="1472" y="1814"/>
                  </a:lnTo>
                  <a:lnTo>
                    <a:pt x="1474" y="1808"/>
                  </a:lnTo>
                  <a:lnTo>
                    <a:pt x="1484" y="1796"/>
                  </a:lnTo>
                  <a:lnTo>
                    <a:pt x="1492" y="1786"/>
                  </a:lnTo>
                  <a:lnTo>
                    <a:pt x="1500" y="1774"/>
                  </a:lnTo>
                  <a:lnTo>
                    <a:pt x="1504" y="1768"/>
                  </a:lnTo>
                  <a:lnTo>
                    <a:pt x="1506" y="1762"/>
                  </a:lnTo>
                  <a:lnTo>
                    <a:pt x="1506" y="1754"/>
                  </a:lnTo>
                  <a:lnTo>
                    <a:pt x="1506" y="1730"/>
                  </a:lnTo>
                  <a:lnTo>
                    <a:pt x="1510" y="1716"/>
                  </a:lnTo>
                  <a:lnTo>
                    <a:pt x="1514" y="1700"/>
                  </a:lnTo>
                  <a:lnTo>
                    <a:pt x="1518" y="1694"/>
                  </a:lnTo>
                  <a:lnTo>
                    <a:pt x="1522" y="1688"/>
                  </a:lnTo>
                  <a:lnTo>
                    <a:pt x="1540" y="1670"/>
                  </a:lnTo>
                  <a:lnTo>
                    <a:pt x="1554" y="1660"/>
                  </a:lnTo>
                  <a:lnTo>
                    <a:pt x="1578" y="1648"/>
                  </a:lnTo>
                  <a:lnTo>
                    <a:pt x="1590" y="1638"/>
                  </a:lnTo>
                  <a:lnTo>
                    <a:pt x="1598" y="1630"/>
                  </a:lnTo>
                  <a:lnTo>
                    <a:pt x="1604" y="1624"/>
                  </a:lnTo>
                  <a:lnTo>
                    <a:pt x="1608" y="1618"/>
                  </a:lnTo>
                  <a:lnTo>
                    <a:pt x="1612" y="1604"/>
                  </a:lnTo>
                  <a:lnTo>
                    <a:pt x="1616" y="1598"/>
                  </a:lnTo>
                  <a:lnTo>
                    <a:pt x="1622" y="1596"/>
                  </a:lnTo>
                  <a:lnTo>
                    <a:pt x="1636" y="1596"/>
                  </a:lnTo>
                  <a:lnTo>
                    <a:pt x="1644" y="1596"/>
                  </a:lnTo>
                  <a:lnTo>
                    <a:pt x="1652" y="1592"/>
                  </a:lnTo>
                  <a:lnTo>
                    <a:pt x="1666" y="1588"/>
                  </a:lnTo>
                  <a:lnTo>
                    <a:pt x="1676" y="1586"/>
                  </a:lnTo>
                  <a:lnTo>
                    <a:pt x="1686" y="1588"/>
                  </a:lnTo>
                  <a:lnTo>
                    <a:pt x="1688" y="1590"/>
                  </a:lnTo>
                  <a:lnTo>
                    <a:pt x="1694" y="1594"/>
                  </a:lnTo>
                  <a:lnTo>
                    <a:pt x="1700" y="1598"/>
                  </a:lnTo>
                  <a:lnTo>
                    <a:pt x="1702" y="1604"/>
                  </a:lnTo>
                  <a:lnTo>
                    <a:pt x="1706" y="1612"/>
                  </a:lnTo>
                  <a:lnTo>
                    <a:pt x="1708" y="1618"/>
                  </a:lnTo>
                  <a:lnTo>
                    <a:pt x="1714" y="1632"/>
                  </a:lnTo>
                  <a:lnTo>
                    <a:pt x="1728" y="1676"/>
                  </a:lnTo>
                  <a:lnTo>
                    <a:pt x="1732" y="1682"/>
                  </a:lnTo>
                  <a:lnTo>
                    <a:pt x="1738" y="1688"/>
                  </a:lnTo>
                  <a:lnTo>
                    <a:pt x="1744" y="1690"/>
                  </a:lnTo>
                  <a:lnTo>
                    <a:pt x="1750" y="1692"/>
                  </a:lnTo>
                  <a:lnTo>
                    <a:pt x="1758" y="1690"/>
                  </a:lnTo>
                  <a:lnTo>
                    <a:pt x="1764" y="1688"/>
                  </a:lnTo>
                  <a:lnTo>
                    <a:pt x="1770" y="1686"/>
                  </a:lnTo>
                  <a:lnTo>
                    <a:pt x="1776" y="1688"/>
                  </a:lnTo>
                  <a:lnTo>
                    <a:pt x="1780" y="1694"/>
                  </a:lnTo>
                  <a:lnTo>
                    <a:pt x="1782" y="1700"/>
                  </a:lnTo>
                  <a:lnTo>
                    <a:pt x="1788" y="1716"/>
                  </a:lnTo>
                  <a:lnTo>
                    <a:pt x="1790" y="1730"/>
                  </a:lnTo>
                  <a:lnTo>
                    <a:pt x="1790" y="1754"/>
                  </a:lnTo>
                  <a:lnTo>
                    <a:pt x="1790" y="1770"/>
                  </a:lnTo>
                  <a:lnTo>
                    <a:pt x="1790" y="1802"/>
                  </a:lnTo>
                  <a:lnTo>
                    <a:pt x="1792" y="1810"/>
                  </a:lnTo>
                  <a:lnTo>
                    <a:pt x="1796" y="1816"/>
                  </a:lnTo>
                  <a:lnTo>
                    <a:pt x="1804" y="1824"/>
                  </a:lnTo>
                  <a:lnTo>
                    <a:pt x="1814" y="1838"/>
                  </a:lnTo>
                  <a:lnTo>
                    <a:pt x="1816" y="1842"/>
                  </a:lnTo>
                  <a:lnTo>
                    <a:pt x="1822" y="1858"/>
                  </a:lnTo>
                  <a:lnTo>
                    <a:pt x="1826" y="1862"/>
                  </a:lnTo>
                  <a:lnTo>
                    <a:pt x="1834" y="1876"/>
                  </a:lnTo>
                  <a:lnTo>
                    <a:pt x="1842" y="1884"/>
                  </a:lnTo>
                  <a:lnTo>
                    <a:pt x="1854" y="1894"/>
                  </a:lnTo>
                  <a:lnTo>
                    <a:pt x="1872" y="1912"/>
                  </a:lnTo>
                  <a:lnTo>
                    <a:pt x="1878" y="1916"/>
                  </a:lnTo>
                  <a:lnTo>
                    <a:pt x="1880" y="1914"/>
                  </a:lnTo>
                  <a:lnTo>
                    <a:pt x="1884" y="1914"/>
                  </a:lnTo>
                  <a:lnTo>
                    <a:pt x="1886" y="1908"/>
                  </a:lnTo>
                  <a:lnTo>
                    <a:pt x="1886" y="1900"/>
                  </a:lnTo>
                  <a:lnTo>
                    <a:pt x="1880" y="1886"/>
                  </a:lnTo>
                  <a:lnTo>
                    <a:pt x="1874" y="1872"/>
                  </a:lnTo>
                  <a:lnTo>
                    <a:pt x="1872" y="1866"/>
                  </a:lnTo>
                  <a:lnTo>
                    <a:pt x="1862" y="1854"/>
                  </a:lnTo>
                  <a:lnTo>
                    <a:pt x="1854" y="1846"/>
                  </a:lnTo>
                  <a:lnTo>
                    <a:pt x="1842" y="1836"/>
                  </a:lnTo>
                  <a:lnTo>
                    <a:pt x="1836" y="1834"/>
                  </a:lnTo>
                  <a:lnTo>
                    <a:pt x="1824" y="1826"/>
                  </a:lnTo>
                  <a:lnTo>
                    <a:pt x="1820" y="1820"/>
                  </a:lnTo>
                  <a:lnTo>
                    <a:pt x="1818" y="1812"/>
                  </a:lnTo>
                  <a:lnTo>
                    <a:pt x="1812" y="1790"/>
                  </a:lnTo>
                  <a:lnTo>
                    <a:pt x="1810" y="1774"/>
                  </a:lnTo>
                  <a:lnTo>
                    <a:pt x="1810" y="1770"/>
                  </a:lnTo>
                  <a:lnTo>
                    <a:pt x="1812" y="1754"/>
                  </a:lnTo>
                  <a:lnTo>
                    <a:pt x="1816" y="1740"/>
                  </a:lnTo>
                  <a:lnTo>
                    <a:pt x="1818" y="1736"/>
                  </a:lnTo>
                  <a:lnTo>
                    <a:pt x="1820" y="1734"/>
                  </a:lnTo>
                  <a:lnTo>
                    <a:pt x="1824" y="1734"/>
                  </a:lnTo>
                  <a:lnTo>
                    <a:pt x="1826" y="1734"/>
                  </a:lnTo>
                  <a:lnTo>
                    <a:pt x="1842" y="1740"/>
                  </a:lnTo>
                  <a:lnTo>
                    <a:pt x="1848" y="1742"/>
                  </a:lnTo>
                  <a:lnTo>
                    <a:pt x="1854" y="1746"/>
                  </a:lnTo>
                  <a:lnTo>
                    <a:pt x="1858" y="1752"/>
                  </a:lnTo>
                  <a:lnTo>
                    <a:pt x="1864" y="1758"/>
                  </a:lnTo>
                  <a:lnTo>
                    <a:pt x="1872" y="1766"/>
                  </a:lnTo>
                  <a:lnTo>
                    <a:pt x="1884" y="1776"/>
                  </a:lnTo>
                  <a:lnTo>
                    <a:pt x="1888" y="1782"/>
                  </a:lnTo>
                  <a:lnTo>
                    <a:pt x="1894" y="1780"/>
                  </a:lnTo>
                  <a:lnTo>
                    <a:pt x="1898" y="1782"/>
                  </a:lnTo>
                  <a:lnTo>
                    <a:pt x="1902" y="1788"/>
                  </a:lnTo>
                  <a:lnTo>
                    <a:pt x="1904" y="1794"/>
                  </a:lnTo>
                  <a:lnTo>
                    <a:pt x="1906" y="1796"/>
                  </a:lnTo>
                  <a:lnTo>
                    <a:pt x="1908" y="1798"/>
                  </a:lnTo>
                  <a:lnTo>
                    <a:pt x="1912" y="1798"/>
                  </a:lnTo>
                  <a:lnTo>
                    <a:pt x="1914" y="1796"/>
                  </a:lnTo>
                  <a:lnTo>
                    <a:pt x="1940" y="1776"/>
                  </a:lnTo>
                  <a:lnTo>
                    <a:pt x="1952" y="1766"/>
                  </a:lnTo>
                  <a:lnTo>
                    <a:pt x="1962" y="1758"/>
                  </a:lnTo>
                  <a:lnTo>
                    <a:pt x="1964" y="1752"/>
                  </a:lnTo>
                  <a:lnTo>
                    <a:pt x="1964" y="1744"/>
                  </a:lnTo>
                  <a:lnTo>
                    <a:pt x="1950" y="1690"/>
                  </a:lnTo>
                  <a:lnTo>
                    <a:pt x="1946" y="1684"/>
                  </a:lnTo>
                  <a:lnTo>
                    <a:pt x="1942" y="1678"/>
                  </a:lnTo>
                  <a:lnTo>
                    <a:pt x="1932" y="1666"/>
                  </a:lnTo>
                  <a:lnTo>
                    <a:pt x="1922" y="1650"/>
                  </a:lnTo>
                  <a:lnTo>
                    <a:pt x="1914" y="1636"/>
                  </a:lnTo>
                  <a:lnTo>
                    <a:pt x="1912" y="1632"/>
                  </a:lnTo>
                  <a:lnTo>
                    <a:pt x="1910" y="1626"/>
                  </a:lnTo>
                  <a:lnTo>
                    <a:pt x="1912" y="1620"/>
                  </a:lnTo>
                  <a:lnTo>
                    <a:pt x="1924" y="1612"/>
                  </a:lnTo>
                  <a:lnTo>
                    <a:pt x="1930" y="1608"/>
                  </a:lnTo>
                  <a:lnTo>
                    <a:pt x="1942" y="1606"/>
                  </a:lnTo>
                  <a:lnTo>
                    <a:pt x="1948" y="1606"/>
                  </a:lnTo>
                  <a:lnTo>
                    <a:pt x="1954" y="1610"/>
                  </a:lnTo>
                  <a:lnTo>
                    <a:pt x="1970" y="1620"/>
                  </a:lnTo>
                  <a:lnTo>
                    <a:pt x="1972" y="1622"/>
                  </a:lnTo>
                  <a:lnTo>
                    <a:pt x="1974" y="1620"/>
                  </a:lnTo>
                  <a:lnTo>
                    <a:pt x="1976" y="1620"/>
                  </a:lnTo>
                  <a:lnTo>
                    <a:pt x="1976" y="1616"/>
                  </a:lnTo>
                  <a:lnTo>
                    <a:pt x="1976" y="1614"/>
                  </a:lnTo>
                  <a:lnTo>
                    <a:pt x="1978" y="1606"/>
                  </a:lnTo>
                  <a:lnTo>
                    <a:pt x="1984" y="1604"/>
                  </a:lnTo>
                  <a:lnTo>
                    <a:pt x="2008" y="1598"/>
                  </a:lnTo>
                  <a:lnTo>
                    <a:pt x="2014" y="1594"/>
                  </a:lnTo>
                  <a:lnTo>
                    <a:pt x="2020" y="1590"/>
                  </a:lnTo>
                  <a:lnTo>
                    <a:pt x="2024" y="1586"/>
                  </a:lnTo>
                  <a:lnTo>
                    <a:pt x="2030" y="1586"/>
                  </a:lnTo>
                  <a:lnTo>
                    <a:pt x="2040" y="1586"/>
                  </a:lnTo>
                  <a:lnTo>
                    <a:pt x="2052" y="1582"/>
                  </a:lnTo>
                  <a:lnTo>
                    <a:pt x="2056" y="1580"/>
                  </a:lnTo>
                  <a:lnTo>
                    <a:pt x="2072" y="1572"/>
                  </a:lnTo>
                  <a:lnTo>
                    <a:pt x="2076" y="1570"/>
                  </a:lnTo>
                  <a:lnTo>
                    <a:pt x="2090" y="1562"/>
                  </a:lnTo>
                  <a:lnTo>
                    <a:pt x="2106" y="1550"/>
                  </a:lnTo>
                  <a:lnTo>
                    <a:pt x="2112" y="1546"/>
                  </a:lnTo>
                  <a:lnTo>
                    <a:pt x="2116" y="1540"/>
                  </a:lnTo>
                  <a:lnTo>
                    <a:pt x="2120" y="1534"/>
                  </a:lnTo>
                  <a:lnTo>
                    <a:pt x="2126" y="1520"/>
                  </a:lnTo>
                  <a:lnTo>
                    <a:pt x="2130" y="1514"/>
                  </a:lnTo>
                  <a:lnTo>
                    <a:pt x="2138" y="1500"/>
                  </a:lnTo>
                  <a:lnTo>
                    <a:pt x="2148" y="1484"/>
                  </a:lnTo>
                  <a:lnTo>
                    <a:pt x="2150" y="1478"/>
                  </a:lnTo>
                  <a:lnTo>
                    <a:pt x="2152" y="1470"/>
                  </a:lnTo>
                  <a:lnTo>
                    <a:pt x="2152" y="1466"/>
                  </a:lnTo>
                  <a:lnTo>
                    <a:pt x="2150" y="1460"/>
                  </a:lnTo>
                  <a:lnTo>
                    <a:pt x="2148" y="1454"/>
                  </a:lnTo>
                  <a:lnTo>
                    <a:pt x="2146" y="1448"/>
                  </a:lnTo>
                  <a:lnTo>
                    <a:pt x="2148" y="1444"/>
                  </a:lnTo>
                  <a:lnTo>
                    <a:pt x="2150" y="1438"/>
                  </a:lnTo>
                  <a:lnTo>
                    <a:pt x="2148" y="1432"/>
                  </a:lnTo>
                  <a:lnTo>
                    <a:pt x="2146" y="1426"/>
                  </a:lnTo>
                  <a:lnTo>
                    <a:pt x="2140" y="1412"/>
                  </a:lnTo>
                  <a:lnTo>
                    <a:pt x="2126" y="1378"/>
                  </a:lnTo>
                  <a:lnTo>
                    <a:pt x="2122" y="1366"/>
                  </a:lnTo>
                  <a:lnTo>
                    <a:pt x="2124" y="1360"/>
                  </a:lnTo>
                  <a:lnTo>
                    <a:pt x="2128" y="1354"/>
                  </a:lnTo>
                  <a:lnTo>
                    <a:pt x="2136" y="1346"/>
                  </a:lnTo>
                  <a:lnTo>
                    <a:pt x="2150" y="1338"/>
                  </a:lnTo>
                  <a:lnTo>
                    <a:pt x="2154" y="1334"/>
                  </a:lnTo>
                  <a:lnTo>
                    <a:pt x="2160" y="1330"/>
                  </a:lnTo>
                  <a:lnTo>
                    <a:pt x="2162" y="1326"/>
                  </a:lnTo>
                  <a:lnTo>
                    <a:pt x="2160" y="1322"/>
                  </a:lnTo>
                  <a:lnTo>
                    <a:pt x="2154" y="1322"/>
                  </a:lnTo>
                  <a:lnTo>
                    <a:pt x="2140" y="1322"/>
                  </a:lnTo>
                  <a:lnTo>
                    <a:pt x="2128" y="1322"/>
                  </a:lnTo>
                  <a:lnTo>
                    <a:pt x="2118" y="1322"/>
                  </a:lnTo>
                  <a:lnTo>
                    <a:pt x="2114" y="1320"/>
                  </a:lnTo>
                  <a:lnTo>
                    <a:pt x="2110" y="1314"/>
                  </a:lnTo>
                  <a:lnTo>
                    <a:pt x="2106" y="1308"/>
                  </a:lnTo>
                  <a:lnTo>
                    <a:pt x="2098" y="1296"/>
                  </a:lnTo>
                  <a:lnTo>
                    <a:pt x="2096" y="1294"/>
                  </a:lnTo>
                  <a:lnTo>
                    <a:pt x="2096" y="1292"/>
                  </a:lnTo>
                  <a:lnTo>
                    <a:pt x="2100" y="1288"/>
                  </a:lnTo>
                  <a:lnTo>
                    <a:pt x="2106" y="1286"/>
                  </a:lnTo>
                  <a:lnTo>
                    <a:pt x="2120" y="1278"/>
                  </a:lnTo>
                  <a:lnTo>
                    <a:pt x="2126" y="1276"/>
                  </a:lnTo>
                  <a:lnTo>
                    <a:pt x="2138" y="1266"/>
                  </a:lnTo>
                  <a:lnTo>
                    <a:pt x="2146" y="1258"/>
                  </a:lnTo>
                  <a:lnTo>
                    <a:pt x="2152" y="1254"/>
                  </a:lnTo>
                  <a:lnTo>
                    <a:pt x="2158" y="1252"/>
                  </a:lnTo>
                  <a:lnTo>
                    <a:pt x="2158" y="1254"/>
                  </a:lnTo>
                  <a:lnTo>
                    <a:pt x="2160" y="1254"/>
                  </a:lnTo>
                  <a:lnTo>
                    <a:pt x="2158" y="1260"/>
                  </a:lnTo>
                  <a:lnTo>
                    <a:pt x="2156" y="1266"/>
                  </a:lnTo>
                  <a:lnTo>
                    <a:pt x="2154" y="1272"/>
                  </a:lnTo>
                  <a:lnTo>
                    <a:pt x="2158" y="1278"/>
                  </a:lnTo>
                  <a:lnTo>
                    <a:pt x="2162" y="1280"/>
                  </a:lnTo>
                  <a:lnTo>
                    <a:pt x="2166" y="1282"/>
                  </a:lnTo>
                  <a:lnTo>
                    <a:pt x="2180" y="1280"/>
                  </a:lnTo>
                  <a:lnTo>
                    <a:pt x="2194" y="1274"/>
                  </a:lnTo>
                  <a:lnTo>
                    <a:pt x="2202" y="1274"/>
                  </a:lnTo>
                  <a:lnTo>
                    <a:pt x="2208" y="1276"/>
                  </a:lnTo>
                  <a:lnTo>
                    <a:pt x="2214" y="1278"/>
                  </a:lnTo>
                  <a:lnTo>
                    <a:pt x="2220" y="1284"/>
                  </a:lnTo>
                  <a:lnTo>
                    <a:pt x="2224" y="1290"/>
                  </a:lnTo>
                  <a:lnTo>
                    <a:pt x="2228" y="1294"/>
                  </a:lnTo>
                  <a:lnTo>
                    <a:pt x="2230" y="1306"/>
                  </a:lnTo>
                  <a:lnTo>
                    <a:pt x="2230" y="1320"/>
                  </a:lnTo>
                  <a:lnTo>
                    <a:pt x="2230" y="1332"/>
                  </a:lnTo>
                  <a:lnTo>
                    <a:pt x="2228" y="1348"/>
                  </a:lnTo>
                  <a:lnTo>
                    <a:pt x="2224" y="1362"/>
                  </a:lnTo>
                  <a:lnTo>
                    <a:pt x="2222" y="1366"/>
                  </a:lnTo>
                  <a:lnTo>
                    <a:pt x="2224" y="1368"/>
                  </a:lnTo>
                  <a:lnTo>
                    <a:pt x="2226" y="1370"/>
                  </a:lnTo>
                  <a:lnTo>
                    <a:pt x="2228" y="1370"/>
                  </a:lnTo>
                  <a:lnTo>
                    <a:pt x="2232" y="1370"/>
                  </a:lnTo>
                  <a:lnTo>
                    <a:pt x="2240" y="1370"/>
                  </a:lnTo>
                  <a:lnTo>
                    <a:pt x="2248" y="1366"/>
                  </a:lnTo>
                  <a:lnTo>
                    <a:pt x="2252" y="1364"/>
                  </a:lnTo>
                  <a:lnTo>
                    <a:pt x="2264" y="1356"/>
                  </a:lnTo>
                  <a:lnTo>
                    <a:pt x="2274" y="1346"/>
                  </a:lnTo>
                  <a:lnTo>
                    <a:pt x="2278" y="1340"/>
                  </a:lnTo>
                  <a:lnTo>
                    <a:pt x="2276" y="1334"/>
                  </a:lnTo>
                  <a:lnTo>
                    <a:pt x="2264" y="1308"/>
                  </a:lnTo>
                  <a:lnTo>
                    <a:pt x="2260" y="1296"/>
                  </a:lnTo>
                  <a:lnTo>
                    <a:pt x="2260" y="1284"/>
                  </a:lnTo>
                  <a:lnTo>
                    <a:pt x="2260" y="1280"/>
                  </a:lnTo>
                  <a:lnTo>
                    <a:pt x="2260" y="1268"/>
                  </a:lnTo>
                  <a:lnTo>
                    <a:pt x="2256" y="1256"/>
                  </a:lnTo>
                  <a:lnTo>
                    <a:pt x="2254" y="1250"/>
                  </a:lnTo>
                  <a:lnTo>
                    <a:pt x="2252" y="1244"/>
                  </a:lnTo>
                  <a:lnTo>
                    <a:pt x="2256" y="1238"/>
                  </a:lnTo>
                  <a:lnTo>
                    <a:pt x="2266" y="1228"/>
                  </a:lnTo>
                  <a:lnTo>
                    <a:pt x="2274" y="1220"/>
                  </a:lnTo>
                  <a:lnTo>
                    <a:pt x="2280" y="1216"/>
                  </a:lnTo>
                  <a:lnTo>
                    <a:pt x="2286" y="1214"/>
                  </a:lnTo>
                  <a:lnTo>
                    <a:pt x="2290" y="1216"/>
                  </a:lnTo>
                  <a:lnTo>
                    <a:pt x="2292" y="1218"/>
                  </a:lnTo>
                  <a:lnTo>
                    <a:pt x="2292" y="1222"/>
                  </a:lnTo>
                  <a:lnTo>
                    <a:pt x="2294" y="1224"/>
                  </a:lnTo>
                  <a:lnTo>
                    <a:pt x="2304" y="1224"/>
                  </a:lnTo>
                  <a:lnTo>
                    <a:pt x="2310" y="1222"/>
                  </a:lnTo>
                  <a:lnTo>
                    <a:pt x="2314" y="1218"/>
                  </a:lnTo>
                  <a:lnTo>
                    <a:pt x="2320" y="1216"/>
                  </a:lnTo>
                  <a:lnTo>
                    <a:pt x="2326" y="1218"/>
                  </a:lnTo>
                  <a:lnTo>
                    <a:pt x="2332" y="1220"/>
                  </a:lnTo>
                  <a:lnTo>
                    <a:pt x="2338" y="1222"/>
                  </a:lnTo>
                  <a:lnTo>
                    <a:pt x="2344" y="1218"/>
                  </a:lnTo>
                  <a:lnTo>
                    <a:pt x="2362" y="1200"/>
                  </a:lnTo>
                  <a:lnTo>
                    <a:pt x="2374" y="1188"/>
                  </a:lnTo>
                  <a:lnTo>
                    <a:pt x="2382" y="1180"/>
                  </a:lnTo>
                  <a:lnTo>
                    <a:pt x="2392" y="1168"/>
                  </a:lnTo>
                  <a:lnTo>
                    <a:pt x="2422" y="1132"/>
                  </a:lnTo>
                  <a:lnTo>
                    <a:pt x="2430" y="1118"/>
                  </a:lnTo>
                  <a:lnTo>
                    <a:pt x="2442" y="1094"/>
                  </a:lnTo>
                  <a:lnTo>
                    <a:pt x="2446" y="1086"/>
                  </a:lnTo>
                  <a:lnTo>
                    <a:pt x="2446" y="1078"/>
                  </a:lnTo>
                  <a:lnTo>
                    <a:pt x="2446" y="1056"/>
                  </a:lnTo>
                  <a:lnTo>
                    <a:pt x="2448" y="1040"/>
                  </a:lnTo>
                  <a:lnTo>
                    <a:pt x="2454" y="996"/>
                  </a:lnTo>
                  <a:lnTo>
                    <a:pt x="2456" y="980"/>
                  </a:lnTo>
                  <a:lnTo>
                    <a:pt x="2456" y="978"/>
                  </a:lnTo>
                  <a:lnTo>
                    <a:pt x="2454" y="970"/>
                  </a:lnTo>
                  <a:lnTo>
                    <a:pt x="2450" y="964"/>
                  </a:lnTo>
                  <a:lnTo>
                    <a:pt x="2442" y="956"/>
                  </a:lnTo>
                  <a:lnTo>
                    <a:pt x="2436" y="952"/>
                  </a:lnTo>
                  <a:lnTo>
                    <a:pt x="2430" y="954"/>
                  </a:lnTo>
                  <a:lnTo>
                    <a:pt x="2414" y="964"/>
                  </a:lnTo>
                  <a:lnTo>
                    <a:pt x="2406" y="968"/>
                  </a:lnTo>
                  <a:lnTo>
                    <a:pt x="2400" y="966"/>
                  </a:lnTo>
                  <a:lnTo>
                    <a:pt x="2394" y="964"/>
                  </a:lnTo>
                  <a:lnTo>
                    <a:pt x="2388" y="958"/>
                  </a:lnTo>
                  <a:lnTo>
                    <a:pt x="2384" y="952"/>
                  </a:lnTo>
                  <a:lnTo>
                    <a:pt x="2382" y="948"/>
                  </a:lnTo>
                  <a:lnTo>
                    <a:pt x="2378" y="942"/>
                  </a:lnTo>
                  <a:lnTo>
                    <a:pt x="2372" y="940"/>
                  </a:lnTo>
                  <a:lnTo>
                    <a:pt x="2370" y="938"/>
                  </a:lnTo>
                  <a:lnTo>
                    <a:pt x="2372" y="936"/>
                  </a:lnTo>
                  <a:lnTo>
                    <a:pt x="2384" y="924"/>
                  </a:lnTo>
                  <a:lnTo>
                    <a:pt x="2402" y="906"/>
                  </a:lnTo>
                  <a:lnTo>
                    <a:pt x="2412" y="896"/>
                  </a:lnTo>
                  <a:lnTo>
                    <a:pt x="2420" y="888"/>
                  </a:lnTo>
                  <a:lnTo>
                    <a:pt x="2424" y="882"/>
                  </a:lnTo>
                  <a:lnTo>
                    <a:pt x="2426" y="876"/>
                  </a:lnTo>
                  <a:lnTo>
                    <a:pt x="2428" y="872"/>
                  </a:lnTo>
                  <a:lnTo>
                    <a:pt x="2432" y="866"/>
                  </a:lnTo>
                  <a:lnTo>
                    <a:pt x="2490" y="808"/>
                  </a:lnTo>
                  <a:lnTo>
                    <a:pt x="2496" y="804"/>
                  </a:lnTo>
                  <a:lnTo>
                    <a:pt x="2504" y="802"/>
                  </a:lnTo>
                  <a:lnTo>
                    <a:pt x="2506" y="802"/>
                  </a:lnTo>
                  <a:lnTo>
                    <a:pt x="2522" y="802"/>
                  </a:lnTo>
                  <a:lnTo>
                    <a:pt x="2556" y="802"/>
                  </a:lnTo>
                  <a:lnTo>
                    <a:pt x="2564" y="802"/>
                  </a:lnTo>
                  <a:lnTo>
                    <a:pt x="2570" y="800"/>
                  </a:lnTo>
                  <a:lnTo>
                    <a:pt x="2576" y="796"/>
                  </a:lnTo>
                  <a:lnTo>
                    <a:pt x="2584" y="794"/>
                  </a:lnTo>
                  <a:lnTo>
                    <a:pt x="2590" y="796"/>
                  </a:lnTo>
                  <a:lnTo>
                    <a:pt x="2604" y="800"/>
                  </a:lnTo>
                  <a:lnTo>
                    <a:pt x="2610" y="804"/>
                  </a:lnTo>
                  <a:lnTo>
                    <a:pt x="2612" y="810"/>
                  </a:lnTo>
                  <a:lnTo>
                    <a:pt x="2612" y="814"/>
                  </a:lnTo>
                  <a:lnTo>
                    <a:pt x="2614" y="818"/>
                  </a:lnTo>
                  <a:lnTo>
                    <a:pt x="2614" y="820"/>
                  </a:lnTo>
                  <a:lnTo>
                    <a:pt x="2618" y="820"/>
                  </a:lnTo>
                  <a:lnTo>
                    <a:pt x="2620" y="822"/>
                  </a:lnTo>
                  <a:lnTo>
                    <a:pt x="2654" y="814"/>
                  </a:lnTo>
                  <a:lnTo>
                    <a:pt x="2666" y="812"/>
                  </a:lnTo>
                  <a:lnTo>
                    <a:pt x="2668" y="812"/>
                  </a:lnTo>
                  <a:lnTo>
                    <a:pt x="2666" y="808"/>
                  </a:lnTo>
                  <a:lnTo>
                    <a:pt x="2664" y="802"/>
                  </a:lnTo>
                  <a:lnTo>
                    <a:pt x="2664" y="796"/>
                  </a:lnTo>
                  <a:lnTo>
                    <a:pt x="2668" y="782"/>
                  </a:lnTo>
                  <a:lnTo>
                    <a:pt x="2674" y="766"/>
                  </a:lnTo>
                  <a:lnTo>
                    <a:pt x="2678" y="752"/>
                  </a:lnTo>
                  <a:lnTo>
                    <a:pt x="2682" y="746"/>
                  </a:lnTo>
                  <a:lnTo>
                    <a:pt x="2688" y="740"/>
                  </a:lnTo>
                  <a:lnTo>
                    <a:pt x="2704" y="730"/>
                  </a:lnTo>
                  <a:lnTo>
                    <a:pt x="2710" y="726"/>
                  </a:lnTo>
                  <a:lnTo>
                    <a:pt x="2718" y="726"/>
                  </a:lnTo>
                  <a:lnTo>
                    <a:pt x="2742" y="732"/>
                  </a:lnTo>
                  <a:lnTo>
                    <a:pt x="2748" y="736"/>
                  </a:lnTo>
                  <a:lnTo>
                    <a:pt x="2754" y="742"/>
                  </a:lnTo>
                  <a:lnTo>
                    <a:pt x="2756" y="746"/>
                  </a:lnTo>
                  <a:lnTo>
                    <a:pt x="2758" y="750"/>
                  </a:lnTo>
                  <a:lnTo>
                    <a:pt x="2760" y="750"/>
                  </a:lnTo>
                  <a:lnTo>
                    <a:pt x="2762" y="750"/>
                  </a:lnTo>
                  <a:lnTo>
                    <a:pt x="2764" y="748"/>
                  </a:lnTo>
                  <a:lnTo>
                    <a:pt x="2774" y="740"/>
                  </a:lnTo>
                  <a:lnTo>
                    <a:pt x="2786" y="730"/>
                  </a:lnTo>
                  <a:lnTo>
                    <a:pt x="2812" y="710"/>
                  </a:lnTo>
                  <a:lnTo>
                    <a:pt x="2814" y="708"/>
                  </a:lnTo>
                  <a:lnTo>
                    <a:pt x="2816" y="708"/>
                  </a:lnTo>
                  <a:lnTo>
                    <a:pt x="2818" y="710"/>
                  </a:lnTo>
                  <a:lnTo>
                    <a:pt x="2818" y="714"/>
                  </a:lnTo>
                  <a:lnTo>
                    <a:pt x="2818" y="736"/>
                  </a:lnTo>
                  <a:lnTo>
                    <a:pt x="2816" y="744"/>
                  </a:lnTo>
                  <a:lnTo>
                    <a:pt x="2812" y="750"/>
                  </a:lnTo>
                  <a:lnTo>
                    <a:pt x="2794" y="768"/>
                  </a:lnTo>
                  <a:lnTo>
                    <a:pt x="2782" y="778"/>
                  </a:lnTo>
                  <a:lnTo>
                    <a:pt x="2776" y="780"/>
                  </a:lnTo>
                  <a:lnTo>
                    <a:pt x="2770" y="784"/>
                  </a:lnTo>
                  <a:lnTo>
                    <a:pt x="2764" y="790"/>
                  </a:lnTo>
                  <a:lnTo>
                    <a:pt x="2754" y="806"/>
                  </a:lnTo>
                  <a:lnTo>
                    <a:pt x="2744" y="818"/>
                  </a:lnTo>
                  <a:lnTo>
                    <a:pt x="2736" y="826"/>
                  </a:lnTo>
                  <a:lnTo>
                    <a:pt x="2724" y="838"/>
                  </a:lnTo>
                  <a:lnTo>
                    <a:pt x="2716" y="846"/>
                  </a:lnTo>
                  <a:lnTo>
                    <a:pt x="2710" y="850"/>
                  </a:lnTo>
                  <a:lnTo>
                    <a:pt x="2706" y="852"/>
                  </a:lnTo>
                  <a:lnTo>
                    <a:pt x="2702" y="854"/>
                  </a:lnTo>
                  <a:lnTo>
                    <a:pt x="2698" y="860"/>
                  </a:lnTo>
                  <a:lnTo>
                    <a:pt x="2684" y="904"/>
                  </a:lnTo>
                  <a:lnTo>
                    <a:pt x="2682" y="910"/>
                  </a:lnTo>
                  <a:lnTo>
                    <a:pt x="2682" y="918"/>
                  </a:lnTo>
                  <a:lnTo>
                    <a:pt x="2700" y="1020"/>
                  </a:lnTo>
                  <a:lnTo>
                    <a:pt x="2700" y="1022"/>
                  </a:lnTo>
                  <a:lnTo>
                    <a:pt x="2702" y="1024"/>
                  </a:lnTo>
                  <a:lnTo>
                    <a:pt x="2704" y="1024"/>
                  </a:lnTo>
                  <a:lnTo>
                    <a:pt x="2706" y="1022"/>
                  </a:lnTo>
                  <a:lnTo>
                    <a:pt x="2726" y="996"/>
                  </a:lnTo>
                  <a:lnTo>
                    <a:pt x="2734" y="984"/>
                  </a:lnTo>
                  <a:lnTo>
                    <a:pt x="2744" y="972"/>
                  </a:lnTo>
                  <a:lnTo>
                    <a:pt x="2746" y="966"/>
                  </a:lnTo>
                  <a:lnTo>
                    <a:pt x="2754" y="952"/>
                  </a:lnTo>
                  <a:lnTo>
                    <a:pt x="2756" y="948"/>
                  </a:lnTo>
                  <a:lnTo>
                    <a:pt x="2760" y="940"/>
                  </a:lnTo>
                  <a:lnTo>
                    <a:pt x="2766" y="936"/>
                  </a:lnTo>
                  <a:lnTo>
                    <a:pt x="2772" y="934"/>
                  </a:lnTo>
                  <a:lnTo>
                    <a:pt x="2776" y="928"/>
                  </a:lnTo>
                  <a:lnTo>
                    <a:pt x="2778" y="922"/>
                  </a:lnTo>
                  <a:lnTo>
                    <a:pt x="2778" y="918"/>
                  </a:lnTo>
                  <a:lnTo>
                    <a:pt x="2780" y="912"/>
                  </a:lnTo>
                  <a:lnTo>
                    <a:pt x="2784" y="906"/>
                  </a:lnTo>
                  <a:lnTo>
                    <a:pt x="2788" y="900"/>
                  </a:lnTo>
                  <a:lnTo>
                    <a:pt x="2790" y="894"/>
                  </a:lnTo>
                  <a:lnTo>
                    <a:pt x="2796" y="870"/>
                  </a:lnTo>
                  <a:lnTo>
                    <a:pt x="2798" y="856"/>
                  </a:lnTo>
                  <a:lnTo>
                    <a:pt x="2796" y="854"/>
                  </a:lnTo>
                  <a:lnTo>
                    <a:pt x="2790" y="852"/>
                  </a:lnTo>
                  <a:lnTo>
                    <a:pt x="2786" y="852"/>
                  </a:lnTo>
                  <a:lnTo>
                    <a:pt x="2784" y="852"/>
                  </a:lnTo>
                  <a:lnTo>
                    <a:pt x="2782" y="850"/>
                  </a:lnTo>
                  <a:lnTo>
                    <a:pt x="2782" y="848"/>
                  </a:lnTo>
                  <a:lnTo>
                    <a:pt x="2782" y="844"/>
                  </a:lnTo>
                  <a:lnTo>
                    <a:pt x="2796" y="810"/>
                  </a:lnTo>
                  <a:lnTo>
                    <a:pt x="2798" y="804"/>
                  </a:lnTo>
                  <a:lnTo>
                    <a:pt x="2804" y="798"/>
                  </a:lnTo>
                  <a:lnTo>
                    <a:pt x="2816" y="790"/>
                  </a:lnTo>
                  <a:lnTo>
                    <a:pt x="2820" y="786"/>
                  </a:lnTo>
                  <a:lnTo>
                    <a:pt x="2832" y="784"/>
                  </a:lnTo>
                  <a:lnTo>
                    <a:pt x="2838" y="784"/>
                  </a:lnTo>
                  <a:lnTo>
                    <a:pt x="2842" y="788"/>
                  </a:lnTo>
                  <a:lnTo>
                    <a:pt x="2844" y="790"/>
                  </a:lnTo>
                  <a:lnTo>
                    <a:pt x="2848" y="790"/>
                  </a:lnTo>
                  <a:lnTo>
                    <a:pt x="2854" y="788"/>
                  </a:lnTo>
                  <a:lnTo>
                    <a:pt x="2870" y="770"/>
                  </a:lnTo>
                  <a:lnTo>
                    <a:pt x="2874" y="768"/>
                  </a:lnTo>
                  <a:lnTo>
                    <a:pt x="2876" y="768"/>
                  </a:lnTo>
                  <a:lnTo>
                    <a:pt x="2880" y="768"/>
                  </a:lnTo>
                  <a:lnTo>
                    <a:pt x="2882" y="770"/>
                  </a:lnTo>
                  <a:lnTo>
                    <a:pt x="2900" y="788"/>
                  </a:lnTo>
                  <a:lnTo>
                    <a:pt x="2902" y="790"/>
                  </a:lnTo>
                  <a:lnTo>
                    <a:pt x="2906" y="790"/>
                  </a:lnTo>
                  <a:lnTo>
                    <a:pt x="2908" y="788"/>
                  </a:lnTo>
                  <a:lnTo>
                    <a:pt x="2908" y="786"/>
                  </a:lnTo>
                  <a:lnTo>
                    <a:pt x="2914" y="772"/>
                  </a:lnTo>
                  <a:lnTo>
                    <a:pt x="2918" y="766"/>
                  </a:lnTo>
                  <a:lnTo>
                    <a:pt x="2924" y="764"/>
                  </a:lnTo>
                  <a:lnTo>
                    <a:pt x="2928" y="764"/>
                  </a:lnTo>
                  <a:lnTo>
                    <a:pt x="2934" y="762"/>
                  </a:lnTo>
                  <a:lnTo>
                    <a:pt x="2940" y="758"/>
                  </a:lnTo>
                  <a:lnTo>
                    <a:pt x="2960" y="732"/>
                  </a:lnTo>
                  <a:lnTo>
                    <a:pt x="2966" y="726"/>
                  </a:lnTo>
                  <a:lnTo>
                    <a:pt x="2972" y="722"/>
                  </a:lnTo>
                  <a:lnTo>
                    <a:pt x="2996" y="708"/>
                  </a:lnTo>
                  <a:lnTo>
                    <a:pt x="3004" y="706"/>
                  </a:lnTo>
                  <a:lnTo>
                    <a:pt x="3012" y="706"/>
                  </a:lnTo>
                  <a:lnTo>
                    <a:pt x="3016" y="706"/>
                  </a:lnTo>
                  <a:lnTo>
                    <a:pt x="3024" y="706"/>
                  </a:lnTo>
                  <a:lnTo>
                    <a:pt x="3030" y="708"/>
                  </a:lnTo>
                  <a:lnTo>
                    <a:pt x="3036" y="712"/>
                  </a:lnTo>
                  <a:lnTo>
                    <a:pt x="3042" y="712"/>
                  </a:lnTo>
                  <a:lnTo>
                    <a:pt x="3044" y="710"/>
                  </a:lnTo>
                  <a:lnTo>
                    <a:pt x="3044" y="698"/>
                  </a:lnTo>
                  <a:lnTo>
                    <a:pt x="3044" y="694"/>
                  </a:lnTo>
                  <a:lnTo>
                    <a:pt x="3040" y="678"/>
                  </a:lnTo>
                  <a:lnTo>
                    <a:pt x="3036" y="664"/>
                  </a:lnTo>
                  <a:lnTo>
                    <a:pt x="3032" y="656"/>
                  </a:lnTo>
                  <a:lnTo>
                    <a:pt x="3028" y="650"/>
                  </a:lnTo>
                  <a:lnTo>
                    <a:pt x="3020" y="642"/>
                  </a:lnTo>
                  <a:lnTo>
                    <a:pt x="3018" y="640"/>
                  </a:lnTo>
                  <a:lnTo>
                    <a:pt x="3018" y="638"/>
                  </a:lnTo>
                  <a:lnTo>
                    <a:pt x="3018" y="634"/>
                  </a:lnTo>
                  <a:lnTo>
                    <a:pt x="3022" y="634"/>
                  </a:lnTo>
                  <a:lnTo>
                    <a:pt x="3026" y="630"/>
                  </a:lnTo>
                  <a:lnTo>
                    <a:pt x="3040" y="624"/>
                  </a:lnTo>
                  <a:lnTo>
                    <a:pt x="3046" y="620"/>
                  </a:lnTo>
                  <a:close/>
                  <a:moveTo>
                    <a:pt x="420" y="930"/>
                  </a:moveTo>
                  <a:lnTo>
                    <a:pt x="420" y="930"/>
                  </a:lnTo>
                  <a:lnTo>
                    <a:pt x="414" y="924"/>
                  </a:lnTo>
                  <a:lnTo>
                    <a:pt x="410" y="920"/>
                  </a:lnTo>
                  <a:lnTo>
                    <a:pt x="414" y="924"/>
                  </a:lnTo>
                  <a:lnTo>
                    <a:pt x="420" y="930"/>
                  </a:lnTo>
                  <a:close/>
                  <a:moveTo>
                    <a:pt x="938" y="1244"/>
                  </a:moveTo>
                  <a:lnTo>
                    <a:pt x="938" y="1244"/>
                  </a:lnTo>
                  <a:lnTo>
                    <a:pt x="934" y="1238"/>
                  </a:lnTo>
                  <a:lnTo>
                    <a:pt x="928" y="1236"/>
                  </a:lnTo>
                  <a:lnTo>
                    <a:pt x="924" y="1234"/>
                  </a:lnTo>
                  <a:lnTo>
                    <a:pt x="914" y="1234"/>
                  </a:lnTo>
                  <a:lnTo>
                    <a:pt x="902" y="1238"/>
                  </a:lnTo>
                  <a:lnTo>
                    <a:pt x="896" y="1240"/>
                  </a:lnTo>
                  <a:lnTo>
                    <a:pt x="890" y="1242"/>
                  </a:lnTo>
                  <a:lnTo>
                    <a:pt x="882" y="1244"/>
                  </a:lnTo>
                  <a:lnTo>
                    <a:pt x="878" y="1244"/>
                  </a:lnTo>
                  <a:lnTo>
                    <a:pt x="864" y="1244"/>
                  </a:lnTo>
                  <a:lnTo>
                    <a:pt x="852" y="1240"/>
                  </a:lnTo>
                  <a:lnTo>
                    <a:pt x="848" y="1238"/>
                  </a:lnTo>
                  <a:lnTo>
                    <a:pt x="836" y="1234"/>
                  </a:lnTo>
                  <a:lnTo>
                    <a:pt x="822" y="1234"/>
                  </a:lnTo>
                  <a:lnTo>
                    <a:pt x="800" y="1234"/>
                  </a:lnTo>
                  <a:lnTo>
                    <a:pt x="786" y="1234"/>
                  </a:lnTo>
                  <a:lnTo>
                    <a:pt x="774" y="1234"/>
                  </a:lnTo>
                  <a:lnTo>
                    <a:pt x="770" y="1234"/>
                  </a:lnTo>
                  <a:lnTo>
                    <a:pt x="764" y="1236"/>
                  </a:lnTo>
                  <a:lnTo>
                    <a:pt x="758" y="1238"/>
                  </a:lnTo>
                  <a:lnTo>
                    <a:pt x="746" y="1248"/>
                  </a:lnTo>
                  <a:lnTo>
                    <a:pt x="740" y="1250"/>
                  </a:lnTo>
                  <a:lnTo>
                    <a:pt x="734" y="1250"/>
                  </a:lnTo>
                  <a:lnTo>
                    <a:pt x="728" y="1248"/>
                  </a:lnTo>
                  <a:lnTo>
                    <a:pt x="722" y="1244"/>
                  </a:lnTo>
                  <a:lnTo>
                    <a:pt x="716" y="1240"/>
                  </a:lnTo>
                  <a:lnTo>
                    <a:pt x="702" y="1236"/>
                  </a:lnTo>
                  <a:lnTo>
                    <a:pt x="696" y="1232"/>
                  </a:lnTo>
                  <a:lnTo>
                    <a:pt x="694" y="1226"/>
                  </a:lnTo>
                  <a:lnTo>
                    <a:pt x="694" y="1222"/>
                  </a:lnTo>
                  <a:lnTo>
                    <a:pt x="696" y="1214"/>
                  </a:lnTo>
                  <a:lnTo>
                    <a:pt x="700" y="1208"/>
                  </a:lnTo>
                  <a:lnTo>
                    <a:pt x="708" y="1200"/>
                  </a:lnTo>
                  <a:lnTo>
                    <a:pt x="714" y="1194"/>
                  </a:lnTo>
                  <a:lnTo>
                    <a:pt x="714" y="1186"/>
                  </a:lnTo>
                  <a:lnTo>
                    <a:pt x="714" y="1172"/>
                  </a:lnTo>
                  <a:lnTo>
                    <a:pt x="714" y="1166"/>
                  </a:lnTo>
                  <a:lnTo>
                    <a:pt x="718" y="1160"/>
                  </a:lnTo>
                  <a:lnTo>
                    <a:pt x="724" y="1156"/>
                  </a:lnTo>
                  <a:lnTo>
                    <a:pt x="728" y="1150"/>
                  </a:lnTo>
                  <a:lnTo>
                    <a:pt x="740" y="1142"/>
                  </a:lnTo>
                  <a:lnTo>
                    <a:pt x="746" y="1140"/>
                  </a:lnTo>
                  <a:lnTo>
                    <a:pt x="754" y="1136"/>
                  </a:lnTo>
                  <a:lnTo>
                    <a:pt x="760" y="1136"/>
                  </a:lnTo>
                  <a:lnTo>
                    <a:pt x="764" y="1136"/>
                  </a:lnTo>
                  <a:lnTo>
                    <a:pt x="772" y="1138"/>
                  </a:lnTo>
                  <a:lnTo>
                    <a:pt x="778" y="1140"/>
                  </a:lnTo>
                  <a:lnTo>
                    <a:pt x="780" y="1146"/>
                  </a:lnTo>
                  <a:lnTo>
                    <a:pt x="778" y="1150"/>
                  </a:lnTo>
                  <a:lnTo>
                    <a:pt x="776" y="1152"/>
                  </a:lnTo>
                  <a:lnTo>
                    <a:pt x="776" y="1156"/>
                  </a:lnTo>
                  <a:lnTo>
                    <a:pt x="778" y="1160"/>
                  </a:lnTo>
                  <a:lnTo>
                    <a:pt x="786" y="1170"/>
                  </a:lnTo>
                  <a:lnTo>
                    <a:pt x="792" y="1172"/>
                  </a:lnTo>
                  <a:lnTo>
                    <a:pt x="800" y="1172"/>
                  </a:lnTo>
                  <a:lnTo>
                    <a:pt x="824" y="1158"/>
                  </a:lnTo>
                  <a:lnTo>
                    <a:pt x="832" y="1156"/>
                  </a:lnTo>
                  <a:lnTo>
                    <a:pt x="838" y="1158"/>
                  </a:lnTo>
                  <a:lnTo>
                    <a:pt x="862" y="1164"/>
                  </a:lnTo>
                  <a:lnTo>
                    <a:pt x="870" y="1166"/>
                  </a:lnTo>
                  <a:lnTo>
                    <a:pt x="874" y="1172"/>
                  </a:lnTo>
                  <a:lnTo>
                    <a:pt x="886" y="1188"/>
                  </a:lnTo>
                  <a:lnTo>
                    <a:pt x="888" y="1194"/>
                  </a:lnTo>
                  <a:lnTo>
                    <a:pt x="890" y="1200"/>
                  </a:lnTo>
                  <a:lnTo>
                    <a:pt x="892" y="1204"/>
                  </a:lnTo>
                  <a:lnTo>
                    <a:pt x="894" y="1210"/>
                  </a:lnTo>
                  <a:lnTo>
                    <a:pt x="900" y="1212"/>
                  </a:lnTo>
                  <a:lnTo>
                    <a:pt x="908" y="1214"/>
                  </a:lnTo>
                  <a:lnTo>
                    <a:pt x="912" y="1214"/>
                  </a:lnTo>
                  <a:lnTo>
                    <a:pt x="918" y="1216"/>
                  </a:lnTo>
                  <a:lnTo>
                    <a:pt x="924" y="1218"/>
                  </a:lnTo>
                  <a:lnTo>
                    <a:pt x="932" y="1232"/>
                  </a:lnTo>
                  <a:lnTo>
                    <a:pt x="936" y="1236"/>
                  </a:lnTo>
                  <a:lnTo>
                    <a:pt x="938" y="1244"/>
                  </a:lnTo>
                  <a:close/>
                  <a:moveTo>
                    <a:pt x="1094" y="1156"/>
                  </a:moveTo>
                  <a:lnTo>
                    <a:pt x="1094" y="1156"/>
                  </a:lnTo>
                  <a:lnTo>
                    <a:pt x="1078" y="1156"/>
                  </a:lnTo>
                  <a:lnTo>
                    <a:pt x="1074" y="1156"/>
                  </a:lnTo>
                  <a:lnTo>
                    <a:pt x="1068" y="1156"/>
                  </a:lnTo>
                  <a:lnTo>
                    <a:pt x="1062" y="1160"/>
                  </a:lnTo>
                  <a:lnTo>
                    <a:pt x="1058" y="1166"/>
                  </a:lnTo>
                  <a:lnTo>
                    <a:pt x="1058" y="1172"/>
                  </a:lnTo>
                  <a:lnTo>
                    <a:pt x="1064" y="1196"/>
                  </a:lnTo>
                  <a:lnTo>
                    <a:pt x="1068" y="1204"/>
                  </a:lnTo>
                  <a:lnTo>
                    <a:pt x="1072" y="1210"/>
                  </a:lnTo>
                  <a:lnTo>
                    <a:pt x="1080" y="1218"/>
                  </a:lnTo>
                  <a:lnTo>
                    <a:pt x="1084" y="1224"/>
                  </a:lnTo>
                  <a:lnTo>
                    <a:pt x="1086" y="1232"/>
                  </a:lnTo>
                  <a:lnTo>
                    <a:pt x="1086" y="1256"/>
                  </a:lnTo>
                  <a:lnTo>
                    <a:pt x="1086" y="1264"/>
                  </a:lnTo>
                  <a:lnTo>
                    <a:pt x="1080" y="1266"/>
                  </a:lnTo>
                  <a:lnTo>
                    <a:pt x="1020" y="1278"/>
                  </a:lnTo>
                  <a:lnTo>
                    <a:pt x="1014" y="1278"/>
                  </a:lnTo>
                  <a:lnTo>
                    <a:pt x="1010" y="1276"/>
                  </a:lnTo>
                  <a:lnTo>
                    <a:pt x="1006" y="1274"/>
                  </a:lnTo>
                  <a:lnTo>
                    <a:pt x="1002" y="1278"/>
                  </a:lnTo>
                  <a:lnTo>
                    <a:pt x="998" y="1280"/>
                  </a:lnTo>
                  <a:lnTo>
                    <a:pt x="990" y="1282"/>
                  </a:lnTo>
                  <a:lnTo>
                    <a:pt x="982" y="1284"/>
                  </a:lnTo>
                  <a:lnTo>
                    <a:pt x="976" y="1284"/>
                  </a:lnTo>
                  <a:lnTo>
                    <a:pt x="972" y="1284"/>
                  </a:lnTo>
                  <a:lnTo>
                    <a:pt x="962" y="1278"/>
                  </a:lnTo>
                  <a:lnTo>
                    <a:pt x="958" y="1272"/>
                  </a:lnTo>
                  <a:lnTo>
                    <a:pt x="954" y="1268"/>
                  </a:lnTo>
                  <a:lnTo>
                    <a:pt x="954" y="1266"/>
                  </a:lnTo>
                  <a:lnTo>
                    <a:pt x="954" y="1264"/>
                  </a:lnTo>
                  <a:lnTo>
                    <a:pt x="960" y="1264"/>
                  </a:lnTo>
                  <a:lnTo>
                    <a:pt x="968" y="1262"/>
                  </a:lnTo>
                  <a:lnTo>
                    <a:pt x="976" y="1260"/>
                  </a:lnTo>
                  <a:lnTo>
                    <a:pt x="980" y="1256"/>
                  </a:lnTo>
                  <a:lnTo>
                    <a:pt x="986" y="1256"/>
                  </a:lnTo>
                  <a:lnTo>
                    <a:pt x="992" y="1258"/>
                  </a:lnTo>
                  <a:lnTo>
                    <a:pt x="996" y="1264"/>
                  </a:lnTo>
                  <a:lnTo>
                    <a:pt x="998" y="1268"/>
                  </a:lnTo>
                  <a:lnTo>
                    <a:pt x="998" y="1270"/>
                  </a:lnTo>
                  <a:lnTo>
                    <a:pt x="1002" y="1266"/>
                  </a:lnTo>
                  <a:lnTo>
                    <a:pt x="1004" y="1260"/>
                  </a:lnTo>
                  <a:lnTo>
                    <a:pt x="1012" y="1248"/>
                  </a:lnTo>
                  <a:lnTo>
                    <a:pt x="1022" y="1240"/>
                  </a:lnTo>
                  <a:lnTo>
                    <a:pt x="1024" y="1234"/>
                  </a:lnTo>
                  <a:lnTo>
                    <a:pt x="1024" y="1226"/>
                  </a:lnTo>
                  <a:lnTo>
                    <a:pt x="1010" y="1202"/>
                  </a:lnTo>
                  <a:lnTo>
                    <a:pt x="1002" y="1188"/>
                  </a:lnTo>
                  <a:lnTo>
                    <a:pt x="974" y="1152"/>
                  </a:lnTo>
                  <a:lnTo>
                    <a:pt x="970" y="1146"/>
                  </a:lnTo>
                  <a:lnTo>
                    <a:pt x="972" y="1138"/>
                  </a:lnTo>
                  <a:lnTo>
                    <a:pt x="984" y="1122"/>
                  </a:lnTo>
                  <a:lnTo>
                    <a:pt x="988" y="1118"/>
                  </a:lnTo>
                  <a:lnTo>
                    <a:pt x="994" y="1112"/>
                  </a:lnTo>
                  <a:lnTo>
                    <a:pt x="1000" y="1110"/>
                  </a:lnTo>
                  <a:lnTo>
                    <a:pt x="1006" y="1108"/>
                  </a:lnTo>
                  <a:lnTo>
                    <a:pt x="1012" y="1112"/>
                  </a:lnTo>
                  <a:lnTo>
                    <a:pt x="1018" y="1114"/>
                  </a:lnTo>
                  <a:lnTo>
                    <a:pt x="1026" y="1116"/>
                  </a:lnTo>
                  <a:lnTo>
                    <a:pt x="1048" y="1116"/>
                  </a:lnTo>
                  <a:lnTo>
                    <a:pt x="1064" y="1116"/>
                  </a:lnTo>
                  <a:lnTo>
                    <a:pt x="1078" y="1116"/>
                  </a:lnTo>
                  <a:lnTo>
                    <a:pt x="1084" y="1118"/>
                  </a:lnTo>
                  <a:lnTo>
                    <a:pt x="1090" y="1122"/>
                  </a:lnTo>
                  <a:lnTo>
                    <a:pt x="1110" y="1148"/>
                  </a:lnTo>
                  <a:lnTo>
                    <a:pt x="1112" y="1152"/>
                  </a:lnTo>
                  <a:lnTo>
                    <a:pt x="1112" y="1154"/>
                  </a:lnTo>
                  <a:lnTo>
                    <a:pt x="1110" y="1154"/>
                  </a:lnTo>
                  <a:lnTo>
                    <a:pt x="1108" y="1156"/>
                  </a:lnTo>
                  <a:lnTo>
                    <a:pt x="1094" y="1156"/>
                  </a:lnTo>
                  <a:close/>
                  <a:moveTo>
                    <a:pt x="1098" y="350"/>
                  </a:moveTo>
                  <a:lnTo>
                    <a:pt x="1098" y="350"/>
                  </a:lnTo>
                  <a:lnTo>
                    <a:pt x="1102" y="354"/>
                  </a:lnTo>
                  <a:lnTo>
                    <a:pt x="1106" y="358"/>
                  </a:lnTo>
                  <a:lnTo>
                    <a:pt x="1108" y="362"/>
                  </a:lnTo>
                  <a:lnTo>
                    <a:pt x="1112" y="366"/>
                  </a:lnTo>
                  <a:lnTo>
                    <a:pt x="1118" y="368"/>
                  </a:lnTo>
                  <a:lnTo>
                    <a:pt x="1124" y="372"/>
                  </a:lnTo>
                  <a:lnTo>
                    <a:pt x="1132" y="372"/>
                  </a:lnTo>
                  <a:lnTo>
                    <a:pt x="1156" y="372"/>
                  </a:lnTo>
                  <a:lnTo>
                    <a:pt x="1158" y="372"/>
                  </a:lnTo>
                  <a:lnTo>
                    <a:pt x="1160" y="370"/>
                  </a:lnTo>
                  <a:lnTo>
                    <a:pt x="1160" y="368"/>
                  </a:lnTo>
                  <a:lnTo>
                    <a:pt x="1158" y="366"/>
                  </a:lnTo>
                  <a:lnTo>
                    <a:pt x="1150" y="358"/>
                  </a:lnTo>
                  <a:lnTo>
                    <a:pt x="1146" y="352"/>
                  </a:lnTo>
                  <a:lnTo>
                    <a:pt x="1142" y="346"/>
                  </a:lnTo>
                  <a:lnTo>
                    <a:pt x="1128" y="302"/>
                  </a:lnTo>
                  <a:lnTo>
                    <a:pt x="1126" y="294"/>
                  </a:lnTo>
                  <a:lnTo>
                    <a:pt x="1128" y="286"/>
                  </a:lnTo>
                  <a:lnTo>
                    <a:pt x="1140" y="262"/>
                  </a:lnTo>
                  <a:lnTo>
                    <a:pt x="1148" y="248"/>
                  </a:lnTo>
                  <a:lnTo>
                    <a:pt x="1180" y="184"/>
                  </a:lnTo>
                  <a:lnTo>
                    <a:pt x="1184" y="178"/>
                  </a:lnTo>
                  <a:lnTo>
                    <a:pt x="1190" y="172"/>
                  </a:lnTo>
                  <a:lnTo>
                    <a:pt x="1216" y="152"/>
                  </a:lnTo>
                  <a:lnTo>
                    <a:pt x="1226" y="140"/>
                  </a:lnTo>
                  <a:lnTo>
                    <a:pt x="1238" y="124"/>
                  </a:lnTo>
                  <a:lnTo>
                    <a:pt x="1244" y="120"/>
                  </a:lnTo>
                  <a:lnTo>
                    <a:pt x="1250" y="116"/>
                  </a:lnTo>
                  <a:lnTo>
                    <a:pt x="1264" y="110"/>
                  </a:lnTo>
                  <a:lnTo>
                    <a:pt x="1278" y="104"/>
                  </a:lnTo>
                  <a:lnTo>
                    <a:pt x="1294" y="94"/>
                  </a:lnTo>
                  <a:lnTo>
                    <a:pt x="1306" y="84"/>
                  </a:lnTo>
                  <a:lnTo>
                    <a:pt x="1334" y="56"/>
                  </a:lnTo>
                  <a:lnTo>
                    <a:pt x="1338" y="50"/>
                  </a:lnTo>
                  <a:lnTo>
                    <a:pt x="1336" y="42"/>
                  </a:lnTo>
                  <a:lnTo>
                    <a:pt x="1334" y="38"/>
                  </a:lnTo>
                  <a:lnTo>
                    <a:pt x="1328" y="32"/>
                  </a:lnTo>
                  <a:lnTo>
                    <a:pt x="1322" y="30"/>
                  </a:lnTo>
                  <a:lnTo>
                    <a:pt x="1308" y="30"/>
                  </a:lnTo>
                  <a:lnTo>
                    <a:pt x="1302" y="32"/>
                  </a:lnTo>
                  <a:lnTo>
                    <a:pt x="1296" y="36"/>
                  </a:lnTo>
                  <a:lnTo>
                    <a:pt x="1286" y="44"/>
                  </a:lnTo>
                  <a:lnTo>
                    <a:pt x="1276" y="54"/>
                  </a:lnTo>
                  <a:lnTo>
                    <a:pt x="1270" y="58"/>
                  </a:lnTo>
                  <a:lnTo>
                    <a:pt x="1264" y="62"/>
                  </a:lnTo>
                  <a:lnTo>
                    <a:pt x="1250" y="66"/>
                  </a:lnTo>
                  <a:lnTo>
                    <a:pt x="1234" y="70"/>
                  </a:lnTo>
                  <a:lnTo>
                    <a:pt x="1220" y="70"/>
                  </a:lnTo>
                  <a:lnTo>
                    <a:pt x="1214" y="70"/>
                  </a:lnTo>
                  <a:lnTo>
                    <a:pt x="1208" y="74"/>
                  </a:lnTo>
                  <a:lnTo>
                    <a:pt x="1198" y="84"/>
                  </a:lnTo>
                  <a:lnTo>
                    <a:pt x="1188" y="94"/>
                  </a:lnTo>
                  <a:lnTo>
                    <a:pt x="1160" y="122"/>
                  </a:lnTo>
                  <a:lnTo>
                    <a:pt x="1146" y="132"/>
                  </a:lnTo>
                  <a:lnTo>
                    <a:pt x="1142" y="134"/>
                  </a:lnTo>
                  <a:lnTo>
                    <a:pt x="1136" y="140"/>
                  </a:lnTo>
                  <a:lnTo>
                    <a:pt x="1134" y="146"/>
                  </a:lnTo>
                  <a:lnTo>
                    <a:pt x="1134" y="160"/>
                  </a:lnTo>
                  <a:lnTo>
                    <a:pt x="1132" y="166"/>
                  </a:lnTo>
                  <a:lnTo>
                    <a:pt x="1128" y="170"/>
                  </a:lnTo>
                  <a:lnTo>
                    <a:pt x="1122" y="174"/>
                  </a:lnTo>
                  <a:lnTo>
                    <a:pt x="1116" y="178"/>
                  </a:lnTo>
                  <a:lnTo>
                    <a:pt x="1110" y="184"/>
                  </a:lnTo>
                  <a:lnTo>
                    <a:pt x="1100" y="200"/>
                  </a:lnTo>
                  <a:lnTo>
                    <a:pt x="1096" y="206"/>
                  </a:lnTo>
                  <a:lnTo>
                    <a:pt x="1096" y="214"/>
                  </a:lnTo>
                  <a:lnTo>
                    <a:pt x="1096" y="218"/>
                  </a:lnTo>
                  <a:lnTo>
                    <a:pt x="1094" y="226"/>
                  </a:lnTo>
                  <a:lnTo>
                    <a:pt x="1092" y="232"/>
                  </a:lnTo>
                  <a:lnTo>
                    <a:pt x="1090" y="238"/>
                  </a:lnTo>
                  <a:lnTo>
                    <a:pt x="1082" y="252"/>
                  </a:lnTo>
                  <a:lnTo>
                    <a:pt x="1080" y="258"/>
                  </a:lnTo>
                  <a:lnTo>
                    <a:pt x="1076" y="266"/>
                  </a:lnTo>
                  <a:lnTo>
                    <a:pt x="1076" y="272"/>
                  </a:lnTo>
                  <a:lnTo>
                    <a:pt x="1076" y="286"/>
                  </a:lnTo>
                  <a:lnTo>
                    <a:pt x="1074" y="294"/>
                  </a:lnTo>
                  <a:lnTo>
                    <a:pt x="1072" y="302"/>
                  </a:lnTo>
                  <a:lnTo>
                    <a:pt x="1070" y="306"/>
                  </a:lnTo>
                  <a:lnTo>
                    <a:pt x="1068" y="314"/>
                  </a:lnTo>
                  <a:lnTo>
                    <a:pt x="1068" y="322"/>
                  </a:lnTo>
                  <a:lnTo>
                    <a:pt x="1074" y="336"/>
                  </a:lnTo>
                  <a:lnTo>
                    <a:pt x="1078" y="342"/>
                  </a:lnTo>
                  <a:lnTo>
                    <a:pt x="1084" y="346"/>
                  </a:lnTo>
                  <a:lnTo>
                    <a:pt x="1098" y="350"/>
                  </a:lnTo>
                  <a:close/>
                  <a:moveTo>
                    <a:pt x="148" y="1002"/>
                  </a:moveTo>
                  <a:lnTo>
                    <a:pt x="148" y="1002"/>
                  </a:lnTo>
                  <a:lnTo>
                    <a:pt x="162" y="994"/>
                  </a:lnTo>
                  <a:lnTo>
                    <a:pt x="168" y="992"/>
                  </a:lnTo>
                  <a:lnTo>
                    <a:pt x="172" y="988"/>
                  </a:lnTo>
                  <a:lnTo>
                    <a:pt x="174" y="980"/>
                  </a:lnTo>
                  <a:lnTo>
                    <a:pt x="174" y="978"/>
                  </a:lnTo>
                  <a:lnTo>
                    <a:pt x="174" y="962"/>
                  </a:lnTo>
                  <a:lnTo>
                    <a:pt x="174" y="958"/>
                  </a:lnTo>
                  <a:lnTo>
                    <a:pt x="176" y="950"/>
                  </a:lnTo>
                  <a:lnTo>
                    <a:pt x="180" y="944"/>
                  </a:lnTo>
                  <a:lnTo>
                    <a:pt x="182" y="940"/>
                  </a:lnTo>
                  <a:lnTo>
                    <a:pt x="180" y="936"/>
                  </a:lnTo>
                  <a:lnTo>
                    <a:pt x="176" y="930"/>
                  </a:lnTo>
                  <a:lnTo>
                    <a:pt x="174" y="926"/>
                  </a:lnTo>
                  <a:lnTo>
                    <a:pt x="172" y="922"/>
                  </a:lnTo>
                  <a:lnTo>
                    <a:pt x="170" y="920"/>
                  </a:lnTo>
                  <a:lnTo>
                    <a:pt x="164" y="920"/>
                  </a:lnTo>
                  <a:lnTo>
                    <a:pt x="160" y="916"/>
                  </a:lnTo>
                  <a:lnTo>
                    <a:pt x="158" y="914"/>
                  </a:lnTo>
                  <a:lnTo>
                    <a:pt x="154" y="914"/>
                  </a:lnTo>
                  <a:lnTo>
                    <a:pt x="148" y="916"/>
                  </a:lnTo>
                  <a:lnTo>
                    <a:pt x="140" y="924"/>
                  </a:lnTo>
                  <a:lnTo>
                    <a:pt x="136" y="930"/>
                  </a:lnTo>
                  <a:lnTo>
                    <a:pt x="134" y="936"/>
                  </a:lnTo>
                  <a:lnTo>
                    <a:pt x="132" y="938"/>
                  </a:lnTo>
                  <a:lnTo>
                    <a:pt x="126" y="940"/>
                  </a:lnTo>
                  <a:lnTo>
                    <a:pt x="124" y="940"/>
                  </a:lnTo>
                  <a:lnTo>
                    <a:pt x="120" y="940"/>
                  </a:lnTo>
                  <a:lnTo>
                    <a:pt x="118" y="942"/>
                  </a:lnTo>
                  <a:lnTo>
                    <a:pt x="118" y="944"/>
                  </a:lnTo>
                  <a:lnTo>
                    <a:pt x="118" y="948"/>
                  </a:lnTo>
                  <a:lnTo>
                    <a:pt x="122" y="952"/>
                  </a:lnTo>
                  <a:lnTo>
                    <a:pt x="122" y="958"/>
                  </a:lnTo>
                  <a:lnTo>
                    <a:pt x="120" y="960"/>
                  </a:lnTo>
                  <a:lnTo>
                    <a:pt x="118" y="960"/>
                  </a:lnTo>
                  <a:lnTo>
                    <a:pt x="120" y="964"/>
                  </a:lnTo>
                  <a:lnTo>
                    <a:pt x="124" y="970"/>
                  </a:lnTo>
                  <a:lnTo>
                    <a:pt x="124" y="974"/>
                  </a:lnTo>
                  <a:lnTo>
                    <a:pt x="124" y="978"/>
                  </a:lnTo>
                  <a:lnTo>
                    <a:pt x="120" y="984"/>
                  </a:lnTo>
                  <a:lnTo>
                    <a:pt x="116" y="988"/>
                  </a:lnTo>
                  <a:lnTo>
                    <a:pt x="116" y="994"/>
                  </a:lnTo>
                  <a:lnTo>
                    <a:pt x="116" y="1004"/>
                  </a:lnTo>
                  <a:lnTo>
                    <a:pt x="116" y="1008"/>
                  </a:lnTo>
                  <a:lnTo>
                    <a:pt x="120" y="1012"/>
                  </a:lnTo>
                  <a:lnTo>
                    <a:pt x="126" y="1016"/>
                  </a:lnTo>
                  <a:lnTo>
                    <a:pt x="132" y="1014"/>
                  </a:lnTo>
                  <a:lnTo>
                    <a:pt x="148" y="1002"/>
                  </a:lnTo>
                  <a:close/>
                  <a:moveTo>
                    <a:pt x="1506" y="1812"/>
                  </a:moveTo>
                  <a:lnTo>
                    <a:pt x="1506" y="1812"/>
                  </a:lnTo>
                  <a:lnTo>
                    <a:pt x="1506" y="1828"/>
                  </a:lnTo>
                  <a:lnTo>
                    <a:pt x="1506" y="1832"/>
                  </a:lnTo>
                  <a:lnTo>
                    <a:pt x="1508" y="1836"/>
                  </a:lnTo>
                  <a:lnTo>
                    <a:pt x="1510" y="1838"/>
                  </a:lnTo>
                  <a:lnTo>
                    <a:pt x="1512" y="1840"/>
                  </a:lnTo>
                  <a:lnTo>
                    <a:pt x="1514" y="1840"/>
                  </a:lnTo>
                  <a:lnTo>
                    <a:pt x="1518" y="1840"/>
                  </a:lnTo>
                  <a:lnTo>
                    <a:pt x="1524" y="1838"/>
                  </a:lnTo>
                  <a:lnTo>
                    <a:pt x="1530" y="1834"/>
                  </a:lnTo>
                  <a:lnTo>
                    <a:pt x="1532" y="1828"/>
                  </a:lnTo>
                  <a:lnTo>
                    <a:pt x="1532" y="1822"/>
                  </a:lnTo>
                  <a:lnTo>
                    <a:pt x="1530" y="1816"/>
                  </a:lnTo>
                  <a:lnTo>
                    <a:pt x="1514" y="1806"/>
                  </a:lnTo>
                  <a:lnTo>
                    <a:pt x="1510" y="1804"/>
                  </a:lnTo>
                  <a:lnTo>
                    <a:pt x="1508" y="1804"/>
                  </a:lnTo>
                  <a:lnTo>
                    <a:pt x="1508" y="1806"/>
                  </a:lnTo>
                  <a:lnTo>
                    <a:pt x="1506" y="1808"/>
                  </a:lnTo>
                  <a:lnTo>
                    <a:pt x="1506" y="1812"/>
                  </a:lnTo>
                  <a:close/>
                  <a:moveTo>
                    <a:pt x="1910" y="1994"/>
                  </a:moveTo>
                  <a:lnTo>
                    <a:pt x="1910" y="1994"/>
                  </a:lnTo>
                  <a:lnTo>
                    <a:pt x="1904" y="1980"/>
                  </a:lnTo>
                  <a:lnTo>
                    <a:pt x="1892" y="1964"/>
                  </a:lnTo>
                  <a:lnTo>
                    <a:pt x="1884" y="1952"/>
                  </a:lnTo>
                  <a:lnTo>
                    <a:pt x="1872" y="1942"/>
                  </a:lnTo>
                  <a:lnTo>
                    <a:pt x="1846" y="1914"/>
                  </a:lnTo>
                  <a:lnTo>
                    <a:pt x="1832" y="1904"/>
                  </a:lnTo>
                  <a:lnTo>
                    <a:pt x="1826" y="1902"/>
                  </a:lnTo>
                  <a:lnTo>
                    <a:pt x="1812" y="1896"/>
                  </a:lnTo>
                  <a:lnTo>
                    <a:pt x="1808" y="1892"/>
                  </a:lnTo>
                  <a:lnTo>
                    <a:pt x="1800" y="1888"/>
                  </a:lnTo>
                  <a:lnTo>
                    <a:pt x="1796" y="1882"/>
                  </a:lnTo>
                  <a:lnTo>
                    <a:pt x="1784" y="1866"/>
                  </a:lnTo>
                  <a:lnTo>
                    <a:pt x="1780" y="1862"/>
                  </a:lnTo>
                  <a:lnTo>
                    <a:pt x="1772" y="1860"/>
                  </a:lnTo>
                  <a:lnTo>
                    <a:pt x="1768" y="1860"/>
                  </a:lnTo>
                  <a:lnTo>
                    <a:pt x="1766" y="1860"/>
                  </a:lnTo>
                  <a:lnTo>
                    <a:pt x="1764" y="1862"/>
                  </a:lnTo>
                  <a:lnTo>
                    <a:pt x="1762" y="1864"/>
                  </a:lnTo>
                  <a:lnTo>
                    <a:pt x="1762" y="1868"/>
                  </a:lnTo>
                  <a:lnTo>
                    <a:pt x="1768" y="1890"/>
                  </a:lnTo>
                  <a:lnTo>
                    <a:pt x="1772" y="1898"/>
                  </a:lnTo>
                  <a:lnTo>
                    <a:pt x="1776" y="1904"/>
                  </a:lnTo>
                  <a:lnTo>
                    <a:pt x="1784" y="1912"/>
                  </a:lnTo>
                  <a:lnTo>
                    <a:pt x="1796" y="1924"/>
                  </a:lnTo>
                  <a:lnTo>
                    <a:pt x="1804" y="1932"/>
                  </a:lnTo>
                  <a:lnTo>
                    <a:pt x="1814" y="1942"/>
                  </a:lnTo>
                  <a:lnTo>
                    <a:pt x="1824" y="1956"/>
                  </a:lnTo>
                  <a:lnTo>
                    <a:pt x="1836" y="1980"/>
                  </a:lnTo>
                  <a:lnTo>
                    <a:pt x="1840" y="1986"/>
                  </a:lnTo>
                  <a:lnTo>
                    <a:pt x="1846" y="1992"/>
                  </a:lnTo>
                  <a:lnTo>
                    <a:pt x="1862" y="2002"/>
                  </a:lnTo>
                  <a:lnTo>
                    <a:pt x="1876" y="2012"/>
                  </a:lnTo>
                  <a:lnTo>
                    <a:pt x="1892" y="2022"/>
                  </a:lnTo>
                  <a:lnTo>
                    <a:pt x="1898" y="2024"/>
                  </a:lnTo>
                  <a:lnTo>
                    <a:pt x="1906" y="2022"/>
                  </a:lnTo>
                  <a:lnTo>
                    <a:pt x="1910" y="2020"/>
                  </a:lnTo>
                  <a:lnTo>
                    <a:pt x="1916" y="2016"/>
                  </a:lnTo>
                  <a:lnTo>
                    <a:pt x="1916" y="2008"/>
                  </a:lnTo>
                  <a:lnTo>
                    <a:pt x="1910" y="1994"/>
                  </a:lnTo>
                  <a:close/>
                  <a:moveTo>
                    <a:pt x="1004" y="2148"/>
                  </a:moveTo>
                  <a:lnTo>
                    <a:pt x="1004" y="2148"/>
                  </a:lnTo>
                  <a:lnTo>
                    <a:pt x="998" y="2154"/>
                  </a:lnTo>
                  <a:lnTo>
                    <a:pt x="994" y="2160"/>
                  </a:lnTo>
                  <a:lnTo>
                    <a:pt x="982" y="2176"/>
                  </a:lnTo>
                  <a:lnTo>
                    <a:pt x="978" y="2182"/>
                  </a:lnTo>
                  <a:lnTo>
                    <a:pt x="970" y="2186"/>
                  </a:lnTo>
                  <a:lnTo>
                    <a:pt x="966" y="2188"/>
                  </a:lnTo>
                  <a:lnTo>
                    <a:pt x="954" y="2198"/>
                  </a:lnTo>
                  <a:lnTo>
                    <a:pt x="950" y="2202"/>
                  </a:lnTo>
                  <a:lnTo>
                    <a:pt x="950" y="2210"/>
                  </a:lnTo>
                  <a:lnTo>
                    <a:pt x="956" y="2234"/>
                  </a:lnTo>
                  <a:lnTo>
                    <a:pt x="958" y="2242"/>
                  </a:lnTo>
                  <a:lnTo>
                    <a:pt x="956" y="2248"/>
                  </a:lnTo>
                  <a:lnTo>
                    <a:pt x="952" y="2264"/>
                  </a:lnTo>
                  <a:lnTo>
                    <a:pt x="946" y="2278"/>
                  </a:lnTo>
                  <a:lnTo>
                    <a:pt x="942" y="2284"/>
                  </a:lnTo>
                  <a:lnTo>
                    <a:pt x="940" y="2290"/>
                  </a:lnTo>
                  <a:lnTo>
                    <a:pt x="938" y="2298"/>
                  </a:lnTo>
                  <a:lnTo>
                    <a:pt x="938" y="2302"/>
                  </a:lnTo>
                  <a:lnTo>
                    <a:pt x="938" y="2318"/>
                  </a:lnTo>
                  <a:lnTo>
                    <a:pt x="938" y="2322"/>
                  </a:lnTo>
                  <a:lnTo>
                    <a:pt x="940" y="2328"/>
                  </a:lnTo>
                  <a:lnTo>
                    <a:pt x="944" y="2336"/>
                  </a:lnTo>
                  <a:lnTo>
                    <a:pt x="952" y="2344"/>
                  </a:lnTo>
                  <a:lnTo>
                    <a:pt x="958" y="2346"/>
                  </a:lnTo>
                  <a:lnTo>
                    <a:pt x="966" y="2346"/>
                  </a:lnTo>
                  <a:lnTo>
                    <a:pt x="970" y="2342"/>
                  </a:lnTo>
                  <a:lnTo>
                    <a:pt x="978" y="2340"/>
                  </a:lnTo>
                  <a:lnTo>
                    <a:pt x="986" y="2340"/>
                  </a:lnTo>
                  <a:lnTo>
                    <a:pt x="990" y="2340"/>
                  </a:lnTo>
                  <a:lnTo>
                    <a:pt x="996" y="2338"/>
                  </a:lnTo>
                  <a:lnTo>
                    <a:pt x="1000" y="2332"/>
                  </a:lnTo>
                  <a:lnTo>
                    <a:pt x="1034" y="2210"/>
                  </a:lnTo>
                  <a:lnTo>
                    <a:pt x="1036" y="2194"/>
                  </a:lnTo>
                  <a:lnTo>
                    <a:pt x="1036" y="2190"/>
                  </a:lnTo>
                  <a:lnTo>
                    <a:pt x="1036" y="2174"/>
                  </a:lnTo>
                  <a:lnTo>
                    <a:pt x="1036" y="2160"/>
                  </a:lnTo>
                  <a:lnTo>
                    <a:pt x="1036" y="2154"/>
                  </a:lnTo>
                  <a:lnTo>
                    <a:pt x="1034" y="2146"/>
                  </a:lnTo>
                  <a:lnTo>
                    <a:pt x="1030" y="2140"/>
                  </a:lnTo>
                  <a:lnTo>
                    <a:pt x="1028" y="2138"/>
                  </a:lnTo>
                  <a:lnTo>
                    <a:pt x="1026" y="2136"/>
                  </a:lnTo>
                  <a:lnTo>
                    <a:pt x="1024" y="2136"/>
                  </a:lnTo>
                  <a:lnTo>
                    <a:pt x="1020" y="2138"/>
                  </a:lnTo>
                  <a:lnTo>
                    <a:pt x="1004" y="2148"/>
                  </a:lnTo>
                  <a:close/>
                  <a:moveTo>
                    <a:pt x="184" y="906"/>
                  </a:moveTo>
                  <a:lnTo>
                    <a:pt x="184" y="906"/>
                  </a:lnTo>
                  <a:lnTo>
                    <a:pt x="186" y="902"/>
                  </a:lnTo>
                  <a:lnTo>
                    <a:pt x="188" y="900"/>
                  </a:lnTo>
                  <a:lnTo>
                    <a:pt x="192" y="902"/>
                  </a:lnTo>
                  <a:lnTo>
                    <a:pt x="194" y="908"/>
                  </a:lnTo>
                  <a:lnTo>
                    <a:pt x="194" y="912"/>
                  </a:lnTo>
                  <a:lnTo>
                    <a:pt x="194" y="926"/>
                  </a:lnTo>
                  <a:lnTo>
                    <a:pt x="194" y="928"/>
                  </a:lnTo>
                  <a:lnTo>
                    <a:pt x="198" y="930"/>
                  </a:lnTo>
                  <a:lnTo>
                    <a:pt x="208" y="930"/>
                  </a:lnTo>
                  <a:lnTo>
                    <a:pt x="212" y="932"/>
                  </a:lnTo>
                  <a:lnTo>
                    <a:pt x="218" y="934"/>
                  </a:lnTo>
                  <a:lnTo>
                    <a:pt x="222" y="940"/>
                  </a:lnTo>
                  <a:lnTo>
                    <a:pt x="222" y="944"/>
                  </a:lnTo>
                  <a:lnTo>
                    <a:pt x="222" y="954"/>
                  </a:lnTo>
                  <a:lnTo>
                    <a:pt x="220" y="960"/>
                  </a:lnTo>
                  <a:lnTo>
                    <a:pt x="216" y="964"/>
                  </a:lnTo>
                  <a:lnTo>
                    <a:pt x="210" y="966"/>
                  </a:lnTo>
                  <a:lnTo>
                    <a:pt x="198" y="974"/>
                  </a:lnTo>
                  <a:lnTo>
                    <a:pt x="196" y="978"/>
                  </a:lnTo>
                  <a:lnTo>
                    <a:pt x="198" y="980"/>
                  </a:lnTo>
                  <a:lnTo>
                    <a:pt x="202" y="980"/>
                  </a:lnTo>
                  <a:lnTo>
                    <a:pt x="204" y="984"/>
                  </a:lnTo>
                  <a:lnTo>
                    <a:pt x="202" y="988"/>
                  </a:lnTo>
                  <a:lnTo>
                    <a:pt x="198" y="994"/>
                  </a:lnTo>
                  <a:lnTo>
                    <a:pt x="194" y="998"/>
                  </a:lnTo>
                  <a:lnTo>
                    <a:pt x="194" y="1004"/>
                  </a:lnTo>
                  <a:lnTo>
                    <a:pt x="194" y="1008"/>
                  </a:lnTo>
                  <a:lnTo>
                    <a:pt x="198" y="1008"/>
                  </a:lnTo>
                  <a:lnTo>
                    <a:pt x="208" y="1008"/>
                  </a:lnTo>
                  <a:lnTo>
                    <a:pt x="210" y="1010"/>
                  </a:lnTo>
                  <a:lnTo>
                    <a:pt x="210" y="1016"/>
                  </a:lnTo>
                  <a:lnTo>
                    <a:pt x="206" y="1020"/>
                  </a:lnTo>
                  <a:lnTo>
                    <a:pt x="202" y="1028"/>
                  </a:lnTo>
                  <a:lnTo>
                    <a:pt x="196" y="1032"/>
                  </a:lnTo>
                  <a:lnTo>
                    <a:pt x="190" y="1034"/>
                  </a:lnTo>
                  <a:lnTo>
                    <a:pt x="186" y="1038"/>
                  </a:lnTo>
                  <a:lnTo>
                    <a:pt x="184" y="1042"/>
                  </a:lnTo>
                  <a:lnTo>
                    <a:pt x="186" y="1046"/>
                  </a:lnTo>
                  <a:lnTo>
                    <a:pt x="188" y="1048"/>
                  </a:lnTo>
                  <a:lnTo>
                    <a:pt x="192" y="1046"/>
                  </a:lnTo>
                  <a:lnTo>
                    <a:pt x="194" y="1042"/>
                  </a:lnTo>
                  <a:lnTo>
                    <a:pt x="194" y="1040"/>
                  </a:lnTo>
                  <a:lnTo>
                    <a:pt x="198" y="1038"/>
                  </a:lnTo>
                  <a:lnTo>
                    <a:pt x="208" y="1038"/>
                  </a:lnTo>
                  <a:lnTo>
                    <a:pt x="212" y="1036"/>
                  </a:lnTo>
                  <a:lnTo>
                    <a:pt x="218" y="1034"/>
                  </a:lnTo>
                  <a:lnTo>
                    <a:pt x="222" y="1032"/>
                  </a:lnTo>
                  <a:lnTo>
                    <a:pt x="228" y="1034"/>
                  </a:lnTo>
                  <a:lnTo>
                    <a:pt x="232" y="1036"/>
                  </a:lnTo>
                  <a:lnTo>
                    <a:pt x="238" y="1034"/>
                  </a:lnTo>
                  <a:lnTo>
                    <a:pt x="244" y="1030"/>
                  </a:lnTo>
                  <a:lnTo>
                    <a:pt x="250" y="1028"/>
                  </a:lnTo>
                  <a:lnTo>
                    <a:pt x="254" y="1028"/>
                  </a:lnTo>
                  <a:lnTo>
                    <a:pt x="262" y="1028"/>
                  </a:lnTo>
                  <a:lnTo>
                    <a:pt x="268" y="1024"/>
                  </a:lnTo>
                  <a:lnTo>
                    <a:pt x="274" y="1022"/>
                  </a:lnTo>
                  <a:lnTo>
                    <a:pt x="280" y="1018"/>
                  </a:lnTo>
                  <a:lnTo>
                    <a:pt x="282" y="1014"/>
                  </a:lnTo>
                  <a:lnTo>
                    <a:pt x="282" y="1008"/>
                  </a:lnTo>
                  <a:lnTo>
                    <a:pt x="286" y="1004"/>
                  </a:lnTo>
                  <a:lnTo>
                    <a:pt x="290" y="998"/>
                  </a:lnTo>
                  <a:lnTo>
                    <a:pt x="290" y="990"/>
                  </a:lnTo>
                  <a:lnTo>
                    <a:pt x="290" y="988"/>
                  </a:lnTo>
                  <a:lnTo>
                    <a:pt x="290" y="982"/>
                  </a:lnTo>
                  <a:lnTo>
                    <a:pt x="286" y="980"/>
                  </a:lnTo>
                  <a:lnTo>
                    <a:pt x="276" y="980"/>
                  </a:lnTo>
                  <a:lnTo>
                    <a:pt x="272" y="978"/>
                  </a:lnTo>
                  <a:lnTo>
                    <a:pt x="272" y="974"/>
                  </a:lnTo>
                  <a:lnTo>
                    <a:pt x="272" y="964"/>
                  </a:lnTo>
                  <a:lnTo>
                    <a:pt x="268" y="952"/>
                  </a:lnTo>
                  <a:lnTo>
                    <a:pt x="266" y="946"/>
                  </a:lnTo>
                  <a:lnTo>
                    <a:pt x="256" y="934"/>
                  </a:lnTo>
                  <a:lnTo>
                    <a:pt x="252" y="930"/>
                  </a:lnTo>
                  <a:lnTo>
                    <a:pt x="250" y="922"/>
                  </a:lnTo>
                  <a:lnTo>
                    <a:pt x="244" y="908"/>
                  </a:lnTo>
                  <a:lnTo>
                    <a:pt x="242" y="902"/>
                  </a:lnTo>
                  <a:lnTo>
                    <a:pt x="238" y="900"/>
                  </a:lnTo>
                  <a:lnTo>
                    <a:pt x="232" y="900"/>
                  </a:lnTo>
                  <a:lnTo>
                    <a:pt x="228" y="896"/>
                  </a:lnTo>
                  <a:lnTo>
                    <a:pt x="226" y="890"/>
                  </a:lnTo>
                  <a:lnTo>
                    <a:pt x="226" y="884"/>
                  </a:lnTo>
                  <a:lnTo>
                    <a:pt x="228" y="878"/>
                  </a:lnTo>
                  <a:lnTo>
                    <a:pt x="232" y="866"/>
                  </a:lnTo>
                  <a:lnTo>
                    <a:pt x="234" y="862"/>
                  </a:lnTo>
                  <a:lnTo>
                    <a:pt x="238" y="856"/>
                  </a:lnTo>
                  <a:lnTo>
                    <a:pt x="238" y="854"/>
                  </a:lnTo>
                  <a:lnTo>
                    <a:pt x="238" y="852"/>
                  </a:lnTo>
                  <a:lnTo>
                    <a:pt x="236" y="848"/>
                  </a:lnTo>
                  <a:lnTo>
                    <a:pt x="230" y="846"/>
                  </a:lnTo>
                  <a:lnTo>
                    <a:pt x="224" y="844"/>
                  </a:lnTo>
                  <a:lnTo>
                    <a:pt x="218" y="846"/>
                  </a:lnTo>
                  <a:lnTo>
                    <a:pt x="212" y="848"/>
                  </a:lnTo>
                  <a:lnTo>
                    <a:pt x="208" y="846"/>
                  </a:lnTo>
                  <a:lnTo>
                    <a:pt x="206" y="840"/>
                  </a:lnTo>
                  <a:lnTo>
                    <a:pt x="206" y="834"/>
                  </a:lnTo>
                  <a:lnTo>
                    <a:pt x="210" y="830"/>
                  </a:lnTo>
                  <a:lnTo>
                    <a:pt x="210" y="824"/>
                  </a:lnTo>
                  <a:lnTo>
                    <a:pt x="210" y="822"/>
                  </a:lnTo>
                  <a:lnTo>
                    <a:pt x="208" y="822"/>
                  </a:lnTo>
                  <a:lnTo>
                    <a:pt x="198" y="822"/>
                  </a:lnTo>
                  <a:lnTo>
                    <a:pt x="194" y="824"/>
                  </a:lnTo>
                  <a:lnTo>
                    <a:pt x="190" y="830"/>
                  </a:lnTo>
                  <a:lnTo>
                    <a:pt x="188" y="834"/>
                  </a:lnTo>
                  <a:lnTo>
                    <a:pt x="178" y="846"/>
                  </a:lnTo>
                  <a:lnTo>
                    <a:pt x="176" y="852"/>
                  </a:lnTo>
                  <a:lnTo>
                    <a:pt x="174" y="856"/>
                  </a:lnTo>
                  <a:lnTo>
                    <a:pt x="174" y="866"/>
                  </a:lnTo>
                  <a:lnTo>
                    <a:pt x="174" y="876"/>
                  </a:lnTo>
                  <a:lnTo>
                    <a:pt x="174" y="888"/>
                  </a:lnTo>
                  <a:lnTo>
                    <a:pt x="174" y="892"/>
                  </a:lnTo>
                  <a:lnTo>
                    <a:pt x="176" y="900"/>
                  </a:lnTo>
                  <a:lnTo>
                    <a:pt x="178" y="906"/>
                  </a:lnTo>
                  <a:lnTo>
                    <a:pt x="182" y="908"/>
                  </a:lnTo>
                  <a:lnTo>
                    <a:pt x="184" y="906"/>
                  </a:lnTo>
                  <a:close/>
                  <a:moveTo>
                    <a:pt x="3012" y="2570"/>
                  </a:moveTo>
                  <a:lnTo>
                    <a:pt x="3012" y="2570"/>
                  </a:lnTo>
                  <a:lnTo>
                    <a:pt x="3004" y="2572"/>
                  </a:lnTo>
                  <a:lnTo>
                    <a:pt x="2996" y="2570"/>
                  </a:lnTo>
                  <a:lnTo>
                    <a:pt x="2992" y="2568"/>
                  </a:lnTo>
                  <a:lnTo>
                    <a:pt x="2986" y="2562"/>
                  </a:lnTo>
                  <a:lnTo>
                    <a:pt x="2980" y="2556"/>
                  </a:lnTo>
                  <a:lnTo>
                    <a:pt x="2978" y="2552"/>
                  </a:lnTo>
                  <a:lnTo>
                    <a:pt x="2976" y="2544"/>
                  </a:lnTo>
                  <a:lnTo>
                    <a:pt x="2974" y="2536"/>
                  </a:lnTo>
                  <a:lnTo>
                    <a:pt x="2974" y="2532"/>
                  </a:lnTo>
                  <a:lnTo>
                    <a:pt x="2972" y="2526"/>
                  </a:lnTo>
                  <a:lnTo>
                    <a:pt x="2968" y="2522"/>
                  </a:lnTo>
                  <a:lnTo>
                    <a:pt x="2962" y="2518"/>
                  </a:lnTo>
                  <a:lnTo>
                    <a:pt x="2958" y="2518"/>
                  </a:lnTo>
                  <a:lnTo>
                    <a:pt x="2958" y="2522"/>
                  </a:lnTo>
                  <a:lnTo>
                    <a:pt x="2970" y="2548"/>
                  </a:lnTo>
                  <a:lnTo>
                    <a:pt x="2974" y="2554"/>
                  </a:lnTo>
                  <a:lnTo>
                    <a:pt x="2974" y="2562"/>
                  </a:lnTo>
                  <a:lnTo>
                    <a:pt x="2974" y="2566"/>
                  </a:lnTo>
                  <a:lnTo>
                    <a:pt x="2974" y="2574"/>
                  </a:lnTo>
                  <a:lnTo>
                    <a:pt x="2970" y="2580"/>
                  </a:lnTo>
                  <a:lnTo>
                    <a:pt x="2960" y="2596"/>
                  </a:lnTo>
                  <a:lnTo>
                    <a:pt x="2958" y="2600"/>
                  </a:lnTo>
                  <a:lnTo>
                    <a:pt x="2958" y="2602"/>
                  </a:lnTo>
                  <a:lnTo>
                    <a:pt x="2960" y="2604"/>
                  </a:lnTo>
                  <a:lnTo>
                    <a:pt x="2962" y="2606"/>
                  </a:lnTo>
                  <a:lnTo>
                    <a:pt x="2968" y="2610"/>
                  </a:lnTo>
                  <a:lnTo>
                    <a:pt x="2972" y="2614"/>
                  </a:lnTo>
                  <a:lnTo>
                    <a:pt x="2974" y="2620"/>
                  </a:lnTo>
                  <a:lnTo>
                    <a:pt x="2974" y="2624"/>
                  </a:lnTo>
                  <a:lnTo>
                    <a:pt x="2976" y="2632"/>
                  </a:lnTo>
                  <a:lnTo>
                    <a:pt x="2980" y="2638"/>
                  </a:lnTo>
                  <a:lnTo>
                    <a:pt x="2982" y="2638"/>
                  </a:lnTo>
                  <a:lnTo>
                    <a:pt x="2984" y="2638"/>
                  </a:lnTo>
                  <a:lnTo>
                    <a:pt x="2990" y="2636"/>
                  </a:lnTo>
                  <a:lnTo>
                    <a:pt x="2998" y="2628"/>
                  </a:lnTo>
                  <a:lnTo>
                    <a:pt x="3002" y="2622"/>
                  </a:lnTo>
                  <a:lnTo>
                    <a:pt x="3004" y="2614"/>
                  </a:lnTo>
                  <a:lnTo>
                    <a:pt x="3004" y="2610"/>
                  </a:lnTo>
                  <a:lnTo>
                    <a:pt x="3006" y="2604"/>
                  </a:lnTo>
                  <a:lnTo>
                    <a:pt x="3008" y="2598"/>
                  </a:lnTo>
                  <a:lnTo>
                    <a:pt x="3018" y="2588"/>
                  </a:lnTo>
                  <a:lnTo>
                    <a:pt x="3028" y="2578"/>
                  </a:lnTo>
                  <a:lnTo>
                    <a:pt x="3030" y="2574"/>
                  </a:lnTo>
                  <a:lnTo>
                    <a:pt x="3028" y="2568"/>
                  </a:lnTo>
                  <a:lnTo>
                    <a:pt x="3024" y="2566"/>
                  </a:lnTo>
                  <a:lnTo>
                    <a:pt x="3016" y="2568"/>
                  </a:lnTo>
                  <a:lnTo>
                    <a:pt x="3012" y="2570"/>
                  </a:lnTo>
                  <a:close/>
                  <a:moveTo>
                    <a:pt x="490" y="1328"/>
                  </a:moveTo>
                  <a:lnTo>
                    <a:pt x="490" y="1328"/>
                  </a:lnTo>
                  <a:lnTo>
                    <a:pt x="494" y="1328"/>
                  </a:lnTo>
                  <a:lnTo>
                    <a:pt x="496" y="1328"/>
                  </a:lnTo>
                  <a:lnTo>
                    <a:pt x="498" y="1326"/>
                  </a:lnTo>
                  <a:lnTo>
                    <a:pt x="498" y="1324"/>
                  </a:lnTo>
                  <a:lnTo>
                    <a:pt x="498" y="1320"/>
                  </a:lnTo>
                  <a:lnTo>
                    <a:pt x="498" y="1306"/>
                  </a:lnTo>
                  <a:lnTo>
                    <a:pt x="496" y="1304"/>
                  </a:lnTo>
                  <a:lnTo>
                    <a:pt x="490" y="1302"/>
                  </a:lnTo>
                  <a:lnTo>
                    <a:pt x="486" y="1302"/>
                  </a:lnTo>
                  <a:lnTo>
                    <a:pt x="470" y="1304"/>
                  </a:lnTo>
                  <a:lnTo>
                    <a:pt x="456" y="1310"/>
                  </a:lnTo>
                  <a:lnTo>
                    <a:pt x="454" y="1312"/>
                  </a:lnTo>
                  <a:lnTo>
                    <a:pt x="456" y="1314"/>
                  </a:lnTo>
                  <a:lnTo>
                    <a:pt x="470" y="1320"/>
                  </a:lnTo>
                  <a:lnTo>
                    <a:pt x="486" y="1326"/>
                  </a:lnTo>
                  <a:lnTo>
                    <a:pt x="490" y="1328"/>
                  </a:lnTo>
                  <a:close/>
                  <a:moveTo>
                    <a:pt x="2940" y="2636"/>
                  </a:moveTo>
                  <a:lnTo>
                    <a:pt x="2940" y="2636"/>
                  </a:lnTo>
                  <a:lnTo>
                    <a:pt x="2938" y="2636"/>
                  </a:lnTo>
                  <a:lnTo>
                    <a:pt x="2936" y="2636"/>
                  </a:lnTo>
                  <a:lnTo>
                    <a:pt x="2932" y="2640"/>
                  </a:lnTo>
                  <a:lnTo>
                    <a:pt x="2928" y="2644"/>
                  </a:lnTo>
                  <a:lnTo>
                    <a:pt x="2922" y="2658"/>
                  </a:lnTo>
                  <a:lnTo>
                    <a:pt x="2920" y="2664"/>
                  </a:lnTo>
                  <a:lnTo>
                    <a:pt x="2910" y="2676"/>
                  </a:lnTo>
                  <a:lnTo>
                    <a:pt x="2906" y="2680"/>
                  </a:lnTo>
                  <a:lnTo>
                    <a:pt x="2898" y="2684"/>
                  </a:lnTo>
                  <a:lnTo>
                    <a:pt x="2884" y="2688"/>
                  </a:lnTo>
                  <a:lnTo>
                    <a:pt x="2878" y="2692"/>
                  </a:lnTo>
                  <a:lnTo>
                    <a:pt x="2872" y="2698"/>
                  </a:lnTo>
                  <a:lnTo>
                    <a:pt x="2870" y="2704"/>
                  </a:lnTo>
                  <a:lnTo>
                    <a:pt x="2864" y="2718"/>
                  </a:lnTo>
                  <a:lnTo>
                    <a:pt x="2860" y="2732"/>
                  </a:lnTo>
                  <a:lnTo>
                    <a:pt x="2858" y="2740"/>
                  </a:lnTo>
                  <a:lnTo>
                    <a:pt x="2862" y="2746"/>
                  </a:lnTo>
                  <a:lnTo>
                    <a:pt x="2874" y="2754"/>
                  </a:lnTo>
                  <a:lnTo>
                    <a:pt x="2880" y="2756"/>
                  </a:lnTo>
                  <a:lnTo>
                    <a:pt x="2886" y="2758"/>
                  </a:lnTo>
                  <a:lnTo>
                    <a:pt x="2894" y="2756"/>
                  </a:lnTo>
                  <a:lnTo>
                    <a:pt x="2898" y="2754"/>
                  </a:lnTo>
                  <a:lnTo>
                    <a:pt x="2904" y="2750"/>
                  </a:lnTo>
                  <a:lnTo>
                    <a:pt x="2908" y="2742"/>
                  </a:lnTo>
                  <a:lnTo>
                    <a:pt x="2914" y="2728"/>
                  </a:lnTo>
                  <a:lnTo>
                    <a:pt x="2916" y="2712"/>
                  </a:lnTo>
                  <a:lnTo>
                    <a:pt x="2916" y="2708"/>
                  </a:lnTo>
                  <a:lnTo>
                    <a:pt x="2918" y="2702"/>
                  </a:lnTo>
                  <a:lnTo>
                    <a:pt x="2922" y="2696"/>
                  </a:lnTo>
                  <a:lnTo>
                    <a:pt x="2930" y="2686"/>
                  </a:lnTo>
                  <a:lnTo>
                    <a:pt x="2940" y="2676"/>
                  </a:lnTo>
                  <a:lnTo>
                    <a:pt x="2952" y="2668"/>
                  </a:lnTo>
                  <a:lnTo>
                    <a:pt x="2958" y="2666"/>
                  </a:lnTo>
                  <a:lnTo>
                    <a:pt x="2962" y="2660"/>
                  </a:lnTo>
                  <a:lnTo>
                    <a:pt x="2964" y="2654"/>
                  </a:lnTo>
                  <a:lnTo>
                    <a:pt x="2964" y="2650"/>
                  </a:lnTo>
                  <a:lnTo>
                    <a:pt x="2964" y="2646"/>
                  </a:lnTo>
                  <a:lnTo>
                    <a:pt x="2962" y="2644"/>
                  </a:lnTo>
                  <a:lnTo>
                    <a:pt x="2960" y="2642"/>
                  </a:lnTo>
                  <a:lnTo>
                    <a:pt x="2956" y="2642"/>
                  </a:lnTo>
                  <a:lnTo>
                    <a:pt x="2954" y="2642"/>
                  </a:lnTo>
                  <a:lnTo>
                    <a:pt x="2946" y="2640"/>
                  </a:lnTo>
                  <a:lnTo>
                    <a:pt x="2940" y="2636"/>
                  </a:lnTo>
                  <a:close/>
                  <a:moveTo>
                    <a:pt x="406" y="1248"/>
                  </a:moveTo>
                  <a:lnTo>
                    <a:pt x="406" y="1248"/>
                  </a:lnTo>
                  <a:lnTo>
                    <a:pt x="402" y="1254"/>
                  </a:lnTo>
                  <a:lnTo>
                    <a:pt x="400" y="1260"/>
                  </a:lnTo>
                  <a:lnTo>
                    <a:pt x="400" y="1274"/>
                  </a:lnTo>
                  <a:lnTo>
                    <a:pt x="400" y="1278"/>
                  </a:lnTo>
                  <a:lnTo>
                    <a:pt x="402" y="1280"/>
                  </a:lnTo>
                  <a:lnTo>
                    <a:pt x="404" y="1282"/>
                  </a:lnTo>
                  <a:lnTo>
                    <a:pt x="408" y="1282"/>
                  </a:lnTo>
                  <a:lnTo>
                    <a:pt x="412" y="1282"/>
                  </a:lnTo>
                  <a:lnTo>
                    <a:pt x="416" y="1282"/>
                  </a:lnTo>
                  <a:lnTo>
                    <a:pt x="418" y="1280"/>
                  </a:lnTo>
                  <a:lnTo>
                    <a:pt x="420" y="1278"/>
                  </a:lnTo>
                  <a:lnTo>
                    <a:pt x="420" y="1274"/>
                  </a:lnTo>
                  <a:lnTo>
                    <a:pt x="420" y="1270"/>
                  </a:lnTo>
                  <a:lnTo>
                    <a:pt x="418" y="1262"/>
                  </a:lnTo>
                  <a:lnTo>
                    <a:pt x="416" y="1256"/>
                  </a:lnTo>
                  <a:lnTo>
                    <a:pt x="414" y="1250"/>
                  </a:lnTo>
                  <a:lnTo>
                    <a:pt x="412" y="1248"/>
                  </a:lnTo>
                  <a:lnTo>
                    <a:pt x="410" y="1246"/>
                  </a:lnTo>
                  <a:lnTo>
                    <a:pt x="408" y="1246"/>
                  </a:lnTo>
                  <a:lnTo>
                    <a:pt x="406" y="1248"/>
                  </a:lnTo>
                  <a:close/>
                  <a:moveTo>
                    <a:pt x="2286" y="1412"/>
                  </a:moveTo>
                  <a:lnTo>
                    <a:pt x="2286" y="1412"/>
                  </a:lnTo>
                  <a:lnTo>
                    <a:pt x="2290" y="1424"/>
                  </a:lnTo>
                  <a:lnTo>
                    <a:pt x="2290" y="1426"/>
                  </a:lnTo>
                  <a:lnTo>
                    <a:pt x="2292" y="1426"/>
                  </a:lnTo>
                  <a:lnTo>
                    <a:pt x="2296" y="1426"/>
                  </a:lnTo>
                  <a:lnTo>
                    <a:pt x="2302" y="1422"/>
                  </a:lnTo>
                  <a:lnTo>
                    <a:pt x="2306" y="1418"/>
                  </a:lnTo>
                  <a:lnTo>
                    <a:pt x="2308" y="1410"/>
                  </a:lnTo>
                  <a:lnTo>
                    <a:pt x="2308" y="1408"/>
                  </a:lnTo>
                  <a:lnTo>
                    <a:pt x="2308" y="1394"/>
                  </a:lnTo>
                  <a:lnTo>
                    <a:pt x="2308" y="1392"/>
                  </a:lnTo>
                  <a:lnTo>
                    <a:pt x="2306" y="1392"/>
                  </a:lnTo>
                  <a:lnTo>
                    <a:pt x="2302" y="1392"/>
                  </a:lnTo>
                  <a:lnTo>
                    <a:pt x="2288" y="1396"/>
                  </a:lnTo>
                  <a:lnTo>
                    <a:pt x="2284" y="1398"/>
                  </a:lnTo>
                  <a:lnTo>
                    <a:pt x="2284" y="1400"/>
                  </a:lnTo>
                  <a:lnTo>
                    <a:pt x="2282" y="1404"/>
                  </a:lnTo>
                  <a:lnTo>
                    <a:pt x="2284" y="1406"/>
                  </a:lnTo>
                  <a:lnTo>
                    <a:pt x="2286" y="1412"/>
                  </a:lnTo>
                  <a:close/>
                  <a:moveTo>
                    <a:pt x="414" y="1210"/>
                  </a:moveTo>
                  <a:lnTo>
                    <a:pt x="414" y="1210"/>
                  </a:lnTo>
                  <a:lnTo>
                    <a:pt x="412" y="1208"/>
                  </a:lnTo>
                  <a:lnTo>
                    <a:pt x="410" y="1206"/>
                  </a:lnTo>
                  <a:lnTo>
                    <a:pt x="406" y="1206"/>
                  </a:lnTo>
                  <a:lnTo>
                    <a:pt x="404" y="1208"/>
                  </a:lnTo>
                  <a:lnTo>
                    <a:pt x="398" y="1210"/>
                  </a:lnTo>
                  <a:lnTo>
                    <a:pt x="396" y="1212"/>
                  </a:lnTo>
                  <a:lnTo>
                    <a:pt x="394" y="1214"/>
                  </a:lnTo>
                  <a:lnTo>
                    <a:pt x="394" y="1216"/>
                  </a:lnTo>
                  <a:lnTo>
                    <a:pt x="396" y="1220"/>
                  </a:lnTo>
                  <a:lnTo>
                    <a:pt x="404" y="1228"/>
                  </a:lnTo>
                  <a:lnTo>
                    <a:pt x="410" y="1230"/>
                  </a:lnTo>
                  <a:lnTo>
                    <a:pt x="412" y="1230"/>
                  </a:lnTo>
                  <a:lnTo>
                    <a:pt x="416" y="1228"/>
                  </a:lnTo>
                  <a:lnTo>
                    <a:pt x="418" y="1224"/>
                  </a:lnTo>
                  <a:lnTo>
                    <a:pt x="416" y="1216"/>
                  </a:lnTo>
                  <a:lnTo>
                    <a:pt x="414" y="1210"/>
                  </a:lnTo>
                  <a:close/>
                  <a:moveTo>
                    <a:pt x="2302" y="1960"/>
                  </a:moveTo>
                  <a:lnTo>
                    <a:pt x="2302" y="1960"/>
                  </a:lnTo>
                  <a:lnTo>
                    <a:pt x="2302" y="1962"/>
                  </a:lnTo>
                  <a:lnTo>
                    <a:pt x="2302" y="1966"/>
                  </a:lnTo>
                  <a:lnTo>
                    <a:pt x="2304" y="1968"/>
                  </a:lnTo>
                  <a:lnTo>
                    <a:pt x="2306" y="1970"/>
                  </a:lnTo>
                  <a:lnTo>
                    <a:pt x="2312" y="1974"/>
                  </a:lnTo>
                  <a:lnTo>
                    <a:pt x="2324" y="1982"/>
                  </a:lnTo>
                  <a:lnTo>
                    <a:pt x="2326" y="1988"/>
                  </a:lnTo>
                  <a:lnTo>
                    <a:pt x="2328" y="1994"/>
                  </a:lnTo>
                  <a:lnTo>
                    <a:pt x="2328" y="1998"/>
                  </a:lnTo>
                  <a:lnTo>
                    <a:pt x="2328" y="2002"/>
                  </a:lnTo>
                  <a:lnTo>
                    <a:pt x="2330" y="2004"/>
                  </a:lnTo>
                  <a:lnTo>
                    <a:pt x="2334" y="2006"/>
                  </a:lnTo>
                  <a:lnTo>
                    <a:pt x="2336" y="2006"/>
                  </a:lnTo>
                  <a:lnTo>
                    <a:pt x="2340" y="2006"/>
                  </a:lnTo>
                  <a:lnTo>
                    <a:pt x="2352" y="2006"/>
                  </a:lnTo>
                  <a:lnTo>
                    <a:pt x="2358" y="2008"/>
                  </a:lnTo>
                  <a:lnTo>
                    <a:pt x="2364" y="2010"/>
                  </a:lnTo>
                  <a:lnTo>
                    <a:pt x="2380" y="2022"/>
                  </a:lnTo>
                  <a:lnTo>
                    <a:pt x="2394" y="2030"/>
                  </a:lnTo>
                  <a:lnTo>
                    <a:pt x="2420" y="2042"/>
                  </a:lnTo>
                  <a:lnTo>
                    <a:pt x="2424" y="2046"/>
                  </a:lnTo>
                  <a:lnTo>
                    <a:pt x="2426" y="2050"/>
                  </a:lnTo>
                  <a:lnTo>
                    <a:pt x="2424" y="2054"/>
                  </a:lnTo>
                  <a:lnTo>
                    <a:pt x="2420" y="2058"/>
                  </a:lnTo>
                  <a:lnTo>
                    <a:pt x="2414" y="2062"/>
                  </a:lnTo>
                  <a:lnTo>
                    <a:pt x="2410" y="2064"/>
                  </a:lnTo>
                  <a:lnTo>
                    <a:pt x="2414" y="2066"/>
                  </a:lnTo>
                  <a:lnTo>
                    <a:pt x="2418" y="2066"/>
                  </a:lnTo>
                  <a:lnTo>
                    <a:pt x="2426" y="2066"/>
                  </a:lnTo>
                  <a:lnTo>
                    <a:pt x="2434" y="2068"/>
                  </a:lnTo>
                  <a:lnTo>
                    <a:pt x="2438" y="2072"/>
                  </a:lnTo>
                  <a:lnTo>
                    <a:pt x="2452" y="2078"/>
                  </a:lnTo>
                  <a:lnTo>
                    <a:pt x="2458" y="2082"/>
                  </a:lnTo>
                  <a:lnTo>
                    <a:pt x="2470" y="2084"/>
                  </a:lnTo>
                  <a:lnTo>
                    <a:pt x="2476" y="2084"/>
                  </a:lnTo>
                  <a:lnTo>
                    <a:pt x="2480" y="2080"/>
                  </a:lnTo>
                  <a:lnTo>
                    <a:pt x="2488" y="2070"/>
                  </a:lnTo>
                  <a:lnTo>
                    <a:pt x="2502" y="2062"/>
                  </a:lnTo>
                  <a:lnTo>
                    <a:pt x="2508" y="2058"/>
                  </a:lnTo>
                  <a:lnTo>
                    <a:pt x="2514" y="2058"/>
                  </a:lnTo>
                  <a:lnTo>
                    <a:pt x="2522" y="2058"/>
                  </a:lnTo>
                  <a:lnTo>
                    <a:pt x="2526" y="2062"/>
                  </a:lnTo>
                  <a:lnTo>
                    <a:pt x="2540" y="2070"/>
                  </a:lnTo>
                  <a:lnTo>
                    <a:pt x="2558" y="2088"/>
                  </a:lnTo>
                  <a:lnTo>
                    <a:pt x="2570" y="2098"/>
                  </a:lnTo>
                  <a:lnTo>
                    <a:pt x="2576" y="2100"/>
                  </a:lnTo>
                  <a:lnTo>
                    <a:pt x="2578" y="2102"/>
                  </a:lnTo>
                  <a:lnTo>
                    <a:pt x="2580" y="2100"/>
                  </a:lnTo>
                  <a:lnTo>
                    <a:pt x="2582" y="2100"/>
                  </a:lnTo>
                  <a:lnTo>
                    <a:pt x="2582" y="2096"/>
                  </a:lnTo>
                  <a:lnTo>
                    <a:pt x="2582" y="2082"/>
                  </a:lnTo>
                  <a:lnTo>
                    <a:pt x="2580" y="2076"/>
                  </a:lnTo>
                  <a:lnTo>
                    <a:pt x="2576" y="2072"/>
                  </a:lnTo>
                  <a:lnTo>
                    <a:pt x="2560" y="2068"/>
                  </a:lnTo>
                  <a:lnTo>
                    <a:pt x="2556" y="2064"/>
                  </a:lnTo>
                  <a:lnTo>
                    <a:pt x="2554" y="2058"/>
                  </a:lnTo>
                  <a:lnTo>
                    <a:pt x="2554" y="2054"/>
                  </a:lnTo>
                  <a:lnTo>
                    <a:pt x="2554" y="2046"/>
                  </a:lnTo>
                  <a:lnTo>
                    <a:pt x="2558" y="2040"/>
                  </a:lnTo>
                  <a:lnTo>
                    <a:pt x="2560" y="2038"/>
                  </a:lnTo>
                  <a:lnTo>
                    <a:pt x="2560" y="2036"/>
                  </a:lnTo>
                  <a:lnTo>
                    <a:pt x="2556" y="2034"/>
                  </a:lnTo>
                  <a:lnTo>
                    <a:pt x="2542" y="2028"/>
                  </a:lnTo>
                  <a:lnTo>
                    <a:pt x="2534" y="2024"/>
                  </a:lnTo>
                  <a:lnTo>
                    <a:pt x="2530" y="2018"/>
                  </a:lnTo>
                  <a:lnTo>
                    <a:pt x="2528" y="2014"/>
                  </a:lnTo>
                  <a:lnTo>
                    <a:pt x="2524" y="2006"/>
                  </a:lnTo>
                  <a:lnTo>
                    <a:pt x="2518" y="2002"/>
                  </a:lnTo>
                  <a:lnTo>
                    <a:pt x="2502" y="1992"/>
                  </a:lnTo>
                  <a:lnTo>
                    <a:pt x="2486" y="1984"/>
                  </a:lnTo>
                  <a:lnTo>
                    <a:pt x="2424" y="1968"/>
                  </a:lnTo>
                  <a:lnTo>
                    <a:pt x="2416" y="1968"/>
                  </a:lnTo>
                  <a:lnTo>
                    <a:pt x="2410" y="1972"/>
                  </a:lnTo>
                  <a:lnTo>
                    <a:pt x="2394" y="1982"/>
                  </a:lnTo>
                  <a:lnTo>
                    <a:pt x="2386" y="1986"/>
                  </a:lnTo>
                  <a:lnTo>
                    <a:pt x="2378" y="1986"/>
                  </a:lnTo>
                  <a:lnTo>
                    <a:pt x="2376" y="1986"/>
                  </a:lnTo>
                  <a:lnTo>
                    <a:pt x="2368" y="1986"/>
                  </a:lnTo>
                  <a:lnTo>
                    <a:pt x="2362" y="1982"/>
                  </a:lnTo>
                  <a:lnTo>
                    <a:pt x="2354" y="1972"/>
                  </a:lnTo>
                  <a:lnTo>
                    <a:pt x="2342" y="1962"/>
                  </a:lnTo>
                  <a:lnTo>
                    <a:pt x="2334" y="1954"/>
                  </a:lnTo>
                  <a:lnTo>
                    <a:pt x="2328" y="1950"/>
                  </a:lnTo>
                  <a:lnTo>
                    <a:pt x="2320" y="1948"/>
                  </a:lnTo>
                  <a:lnTo>
                    <a:pt x="2316" y="1948"/>
                  </a:lnTo>
                  <a:lnTo>
                    <a:pt x="2310" y="1950"/>
                  </a:lnTo>
                  <a:lnTo>
                    <a:pt x="2306" y="1954"/>
                  </a:lnTo>
                  <a:lnTo>
                    <a:pt x="2302" y="1960"/>
                  </a:lnTo>
                  <a:close/>
                  <a:moveTo>
                    <a:pt x="2606" y="2298"/>
                  </a:moveTo>
                  <a:lnTo>
                    <a:pt x="2606" y="2298"/>
                  </a:lnTo>
                  <a:lnTo>
                    <a:pt x="2602" y="2290"/>
                  </a:lnTo>
                  <a:lnTo>
                    <a:pt x="2598" y="2284"/>
                  </a:lnTo>
                  <a:lnTo>
                    <a:pt x="2594" y="2280"/>
                  </a:lnTo>
                  <a:lnTo>
                    <a:pt x="2590" y="2272"/>
                  </a:lnTo>
                  <a:lnTo>
                    <a:pt x="2586" y="2258"/>
                  </a:lnTo>
                  <a:lnTo>
                    <a:pt x="2582" y="2252"/>
                  </a:lnTo>
                  <a:lnTo>
                    <a:pt x="2576" y="2248"/>
                  </a:lnTo>
                  <a:lnTo>
                    <a:pt x="2562" y="2244"/>
                  </a:lnTo>
                  <a:lnTo>
                    <a:pt x="2548" y="2236"/>
                  </a:lnTo>
                  <a:lnTo>
                    <a:pt x="2532" y="2226"/>
                  </a:lnTo>
                  <a:lnTo>
                    <a:pt x="2526" y="2220"/>
                  </a:lnTo>
                  <a:lnTo>
                    <a:pt x="2522" y="2214"/>
                  </a:lnTo>
                  <a:lnTo>
                    <a:pt x="2516" y="2180"/>
                  </a:lnTo>
                  <a:lnTo>
                    <a:pt x="2514" y="2174"/>
                  </a:lnTo>
                  <a:lnTo>
                    <a:pt x="2510" y="2168"/>
                  </a:lnTo>
                  <a:lnTo>
                    <a:pt x="2500" y="2158"/>
                  </a:lnTo>
                  <a:lnTo>
                    <a:pt x="2496" y="2152"/>
                  </a:lnTo>
                  <a:lnTo>
                    <a:pt x="2492" y="2146"/>
                  </a:lnTo>
                  <a:lnTo>
                    <a:pt x="2488" y="2130"/>
                  </a:lnTo>
                  <a:lnTo>
                    <a:pt x="2486" y="2128"/>
                  </a:lnTo>
                  <a:lnTo>
                    <a:pt x="2484" y="2128"/>
                  </a:lnTo>
                  <a:lnTo>
                    <a:pt x="2482" y="2128"/>
                  </a:lnTo>
                  <a:lnTo>
                    <a:pt x="2480" y="2128"/>
                  </a:lnTo>
                  <a:lnTo>
                    <a:pt x="2472" y="2138"/>
                  </a:lnTo>
                  <a:lnTo>
                    <a:pt x="2468" y="2144"/>
                  </a:lnTo>
                  <a:lnTo>
                    <a:pt x="2466" y="2150"/>
                  </a:lnTo>
                  <a:lnTo>
                    <a:pt x="2466" y="2184"/>
                  </a:lnTo>
                  <a:lnTo>
                    <a:pt x="2464" y="2192"/>
                  </a:lnTo>
                  <a:lnTo>
                    <a:pt x="2460" y="2198"/>
                  </a:lnTo>
                  <a:lnTo>
                    <a:pt x="2452" y="2206"/>
                  </a:lnTo>
                  <a:lnTo>
                    <a:pt x="2446" y="2210"/>
                  </a:lnTo>
                  <a:lnTo>
                    <a:pt x="2438" y="2212"/>
                  </a:lnTo>
                  <a:lnTo>
                    <a:pt x="2434" y="2212"/>
                  </a:lnTo>
                  <a:lnTo>
                    <a:pt x="2428" y="2210"/>
                  </a:lnTo>
                  <a:lnTo>
                    <a:pt x="2422" y="2204"/>
                  </a:lnTo>
                  <a:lnTo>
                    <a:pt x="2412" y="2188"/>
                  </a:lnTo>
                  <a:lnTo>
                    <a:pt x="2406" y="2184"/>
                  </a:lnTo>
                  <a:lnTo>
                    <a:pt x="2398" y="2182"/>
                  </a:lnTo>
                  <a:lnTo>
                    <a:pt x="2396" y="2182"/>
                  </a:lnTo>
                  <a:lnTo>
                    <a:pt x="2388" y="2180"/>
                  </a:lnTo>
                  <a:lnTo>
                    <a:pt x="2380" y="2178"/>
                  </a:lnTo>
                  <a:lnTo>
                    <a:pt x="2374" y="2176"/>
                  </a:lnTo>
                  <a:lnTo>
                    <a:pt x="2372" y="2174"/>
                  </a:lnTo>
                  <a:lnTo>
                    <a:pt x="2370" y="2172"/>
                  </a:lnTo>
                  <a:lnTo>
                    <a:pt x="2370" y="2168"/>
                  </a:lnTo>
                  <a:lnTo>
                    <a:pt x="2372" y="2164"/>
                  </a:lnTo>
                  <a:lnTo>
                    <a:pt x="2374" y="2160"/>
                  </a:lnTo>
                  <a:lnTo>
                    <a:pt x="2382" y="2146"/>
                  </a:lnTo>
                  <a:lnTo>
                    <a:pt x="2384" y="2140"/>
                  </a:lnTo>
                  <a:lnTo>
                    <a:pt x="2384" y="2138"/>
                  </a:lnTo>
                  <a:lnTo>
                    <a:pt x="2384" y="2134"/>
                  </a:lnTo>
                  <a:lnTo>
                    <a:pt x="2382" y="2132"/>
                  </a:lnTo>
                  <a:lnTo>
                    <a:pt x="2380" y="2132"/>
                  </a:lnTo>
                  <a:lnTo>
                    <a:pt x="2356" y="2126"/>
                  </a:lnTo>
                  <a:lnTo>
                    <a:pt x="2340" y="2124"/>
                  </a:lnTo>
                  <a:lnTo>
                    <a:pt x="2336" y="2124"/>
                  </a:lnTo>
                  <a:lnTo>
                    <a:pt x="2330" y="2124"/>
                  </a:lnTo>
                  <a:lnTo>
                    <a:pt x="2324" y="2128"/>
                  </a:lnTo>
                  <a:lnTo>
                    <a:pt x="2312" y="2136"/>
                  </a:lnTo>
                  <a:lnTo>
                    <a:pt x="2306" y="2140"/>
                  </a:lnTo>
                  <a:lnTo>
                    <a:pt x="2292" y="2146"/>
                  </a:lnTo>
                  <a:lnTo>
                    <a:pt x="2286" y="2150"/>
                  </a:lnTo>
                  <a:lnTo>
                    <a:pt x="2280" y="2154"/>
                  </a:lnTo>
                  <a:lnTo>
                    <a:pt x="2276" y="2160"/>
                  </a:lnTo>
                  <a:lnTo>
                    <a:pt x="2274" y="2164"/>
                  </a:lnTo>
                  <a:lnTo>
                    <a:pt x="2270" y="2170"/>
                  </a:lnTo>
                  <a:lnTo>
                    <a:pt x="2264" y="2172"/>
                  </a:lnTo>
                  <a:lnTo>
                    <a:pt x="2252" y="2168"/>
                  </a:lnTo>
                  <a:lnTo>
                    <a:pt x="2248" y="2166"/>
                  </a:lnTo>
                  <a:lnTo>
                    <a:pt x="2240" y="2164"/>
                  </a:lnTo>
                  <a:lnTo>
                    <a:pt x="2234" y="2166"/>
                  </a:lnTo>
                  <a:lnTo>
                    <a:pt x="2228" y="2168"/>
                  </a:lnTo>
                  <a:lnTo>
                    <a:pt x="2214" y="2176"/>
                  </a:lnTo>
                  <a:lnTo>
                    <a:pt x="2198" y="2188"/>
                  </a:lnTo>
                  <a:lnTo>
                    <a:pt x="2184" y="2196"/>
                  </a:lnTo>
                  <a:lnTo>
                    <a:pt x="2178" y="2198"/>
                  </a:lnTo>
                  <a:lnTo>
                    <a:pt x="2164" y="2206"/>
                  </a:lnTo>
                  <a:lnTo>
                    <a:pt x="2160" y="2208"/>
                  </a:lnTo>
                  <a:lnTo>
                    <a:pt x="2154" y="2212"/>
                  </a:lnTo>
                  <a:lnTo>
                    <a:pt x="2150" y="2220"/>
                  </a:lnTo>
                  <a:lnTo>
                    <a:pt x="2144" y="2234"/>
                  </a:lnTo>
                  <a:lnTo>
                    <a:pt x="2140" y="2238"/>
                  </a:lnTo>
                  <a:lnTo>
                    <a:pt x="2134" y="2240"/>
                  </a:lnTo>
                  <a:lnTo>
                    <a:pt x="2130" y="2240"/>
                  </a:lnTo>
                  <a:lnTo>
                    <a:pt x="2124" y="2242"/>
                  </a:lnTo>
                  <a:lnTo>
                    <a:pt x="2116" y="2246"/>
                  </a:lnTo>
                  <a:lnTo>
                    <a:pt x="2100" y="2256"/>
                  </a:lnTo>
                  <a:lnTo>
                    <a:pt x="2086" y="2264"/>
                  </a:lnTo>
                  <a:lnTo>
                    <a:pt x="2062" y="2276"/>
                  </a:lnTo>
                  <a:lnTo>
                    <a:pt x="2048" y="2286"/>
                  </a:lnTo>
                  <a:lnTo>
                    <a:pt x="2040" y="2294"/>
                  </a:lnTo>
                  <a:lnTo>
                    <a:pt x="2030" y="2306"/>
                  </a:lnTo>
                  <a:lnTo>
                    <a:pt x="2028" y="2312"/>
                  </a:lnTo>
                  <a:lnTo>
                    <a:pt x="2026" y="2320"/>
                  </a:lnTo>
                  <a:lnTo>
                    <a:pt x="2028" y="2326"/>
                  </a:lnTo>
                  <a:lnTo>
                    <a:pt x="2032" y="2340"/>
                  </a:lnTo>
                  <a:lnTo>
                    <a:pt x="2034" y="2356"/>
                  </a:lnTo>
                  <a:lnTo>
                    <a:pt x="2034" y="2360"/>
                  </a:lnTo>
                  <a:lnTo>
                    <a:pt x="2036" y="2376"/>
                  </a:lnTo>
                  <a:lnTo>
                    <a:pt x="2052" y="2428"/>
                  </a:lnTo>
                  <a:lnTo>
                    <a:pt x="2054" y="2444"/>
                  </a:lnTo>
                  <a:lnTo>
                    <a:pt x="2054" y="2448"/>
                  </a:lnTo>
                  <a:lnTo>
                    <a:pt x="2054" y="2464"/>
                  </a:lnTo>
                  <a:lnTo>
                    <a:pt x="2054" y="2488"/>
                  </a:lnTo>
                  <a:lnTo>
                    <a:pt x="2056" y="2494"/>
                  </a:lnTo>
                  <a:lnTo>
                    <a:pt x="2060" y="2500"/>
                  </a:lnTo>
                  <a:lnTo>
                    <a:pt x="2068" y="2510"/>
                  </a:lnTo>
                  <a:lnTo>
                    <a:pt x="2074" y="2514"/>
                  </a:lnTo>
                  <a:lnTo>
                    <a:pt x="2082" y="2514"/>
                  </a:lnTo>
                  <a:lnTo>
                    <a:pt x="2086" y="2514"/>
                  </a:lnTo>
                  <a:lnTo>
                    <a:pt x="2100" y="2512"/>
                  </a:lnTo>
                  <a:lnTo>
                    <a:pt x="2116" y="2508"/>
                  </a:lnTo>
                  <a:lnTo>
                    <a:pt x="2130" y="2502"/>
                  </a:lnTo>
                  <a:lnTo>
                    <a:pt x="2136" y="2498"/>
                  </a:lnTo>
                  <a:lnTo>
                    <a:pt x="2142" y="2496"/>
                  </a:lnTo>
                  <a:lnTo>
                    <a:pt x="2150" y="2496"/>
                  </a:lnTo>
                  <a:lnTo>
                    <a:pt x="2154" y="2496"/>
                  </a:lnTo>
                  <a:lnTo>
                    <a:pt x="2170" y="2492"/>
                  </a:lnTo>
                  <a:lnTo>
                    <a:pt x="2184" y="2488"/>
                  </a:lnTo>
                  <a:lnTo>
                    <a:pt x="2190" y="2484"/>
                  </a:lnTo>
                  <a:lnTo>
                    <a:pt x="2192" y="2480"/>
                  </a:lnTo>
                  <a:lnTo>
                    <a:pt x="2194" y="2476"/>
                  </a:lnTo>
                  <a:lnTo>
                    <a:pt x="2198" y="2472"/>
                  </a:lnTo>
                  <a:lnTo>
                    <a:pt x="2232" y="2460"/>
                  </a:lnTo>
                  <a:lnTo>
                    <a:pt x="2240" y="2458"/>
                  </a:lnTo>
                  <a:lnTo>
                    <a:pt x="2248" y="2456"/>
                  </a:lnTo>
                  <a:lnTo>
                    <a:pt x="2272" y="2456"/>
                  </a:lnTo>
                  <a:lnTo>
                    <a:pt x="2288" y="2458"/>
                  </a:lnTo>
                  <a:lnTo>
                    <a:pt x="2330" y="2464"/>
                  </a:lnTo>
                  <a:lnTo>
                    <a:pt x="2338" y="2468"/>
                  </a:lnTo>
                  <a:lnTo>
                    <a:pt x="2344" y="2472"/>
                  </a:lnTo>
                  <a:lnTo>
                    <a:pt x="2362" y="2490"/>
                  </a:lnTo>
                  <a:lnTo>
                    <a:pt x="2374" y="2500"/>
                  </a:lnTo>
                  <a:lnTo>
                    <a:pt x="2382" y="2510"/>
                  </a:lnTo>
                  <a:lnTo>
                    <a:pt x="2388" y="2514"/>
                  </a:lnTo>
                  <a:lnTo>
                    <a:pt x="2396" y="2514"/>
                  </a:lnTo>
                  <a:lnTo>
                    <a:pt x="2398" y="2514"/>
                  </a:lnTo>
                  <a:lnTo>
                    <a:pt x="2406" y="2516"/>
                  </a:lnTo>
                  <a:lnTo>
                    <a:pt x="2410" y="2522"/>
                  </a:lnTo>
                  <a:lnTo>
                    <a:pt x="2414" y="2528"/>
                  </a:lnTo>
                  <a:lnTo>
                    <a:pt x="2422" y="2540"/>
                  </a:lnTo>
                  <a:lnTo>
                    <a:pt x="2430" y="2548"/>
                  </a:lnTo>
                  <a:lnTo>
                    <a:pt x="2442" y="2558"/>
                  </a:lnTo>
                  <a:lnTo>
                    <a:pt x="2458" y="2570"/>
                  </a:lnTo>
                  <a:lnTo>
                    <a:pt x="2474" y="2576"/>
                  </a:lnTo>
                  <a:lnTo>
                    <a:pt x="2488" y="2580"/>
                  </a:lnTo>
                  <a:lnTo>
                    <a:pt x="2494" y="2582"/>
                  </a:lnTo>
                  <a:lnTo>
                    <a:pt x="2502" y="2580"/>
                  </a:lnTo>
                  <a:lnTo>
                    <a:pt x="2508" y="2578"/>
                  </a:lnTo>
                  <a:lnTo>
                    <a:pt x="2514" y="2576"/>
                  </a:lnTo>
                  <a:lnTo>
                    <a:pt x="2520" y="2580"/>
                  </a:lnTo>
                  <a:lnTo>
                    <a:pt x="2528" y="2588"/>
                  </a:lnTo>
                  <a:lnTo>
                    <a:pt x="2534" y="2592"/>
                  </a:lnTo>
                  <a:lnTo>
                    <a:pt x="2538" y="2594"/>
                  </a:lnTo>
                  <a:lnTo>
                    <a:pt x="2544" y="2592"/>
                  </a:lnTo>
                  <a:lnTo>
                    <a:pt x="2550" y="2588"/>
                  </a:lnTo>
                  <a:lnTo>
                    <a:pt x="2558" y="2580"/>
                  </a:lnTo>
                  <a:lnTo>
                    <a:pt x="2570" y="2570"/>
                  </a:lnTo>
                  <a:lnTo>
                    <a:pt x="2576" y="2568"/>
                  </a:lnTo>
                  <a:lnTo>
                    <a:pt x="2588" y="2564"/>
                  </a:lnTo>
                  <a:lnTo>
                    <a:pt x="2592" y="2562"/>
                  </a:lnTo>
                  <a:lnTo>
                    <a:pt x="2592" y="2556"/>
                  </a:lnTo>
                  <a:lnTo>
                    <a:pt x="2592" y="2552"/>
                  </a:lnTo>
                  <a:lnTo>
                    <a:pt x="2594" y="2544"/>
                  </a:lnTo>
                  <a:lnTo>
                    <a:pt x="2596" y="2538"/>
                  </a:lnTo>
                  <a:lnTo>
                    <a:pt x="2608" y="2512"/>
                  </a:lnTo>
                  <a:lnTo>
                    <a:pt x="2616" y="2498"/>
                  </a:lnTo>
                  <a:lnTo>
                    <a:pt x="2638" y="2434"/>
                  </a:lnTo>
                  <a:lnTo>
                    <a:pt x="2642" y="2418"/>
                  </a:lnTo>
                  <a:lnTo>
                    <a:pt x="2642" y="2396"/>
                  </a:lnTo>
                  <a:lnTo>
                    <a:pt x="2642" y="2380"/>
                  </a:lnTo>
                  <a:lnTo>
                    <a:pt x="2642" y="2366"/>
                  </a:lnTo>
                  <a:lnTo>
                    <a:pt x="2642" y="2350"/>
                  </a:lnTo>
                  <a:lnTo>
                    <a:pt x="2642" y="2346"/>
                  </a:lnTo>
                  <a:lnTo>
                    <a:pt x="2640" y="2340"/>
                  </a:lnTo>
                  <a:lnTo>
                    <a:pt x="2636" y="2334"/>
                  </a:lnTo>
                  <a:lnTo>
                    <a:pt x="2620" y="2324"/>
                  </a:lnTo>
                  <a:lnTo>
                    <a:pt x="2614" y="2318"/>
                  </a:lnTo>
                  <a:lnTo>
                    <a:pt x="2610" y="2312"/>
                  </a:lnTo>
                  <a:lnTo>
                    <a:pt x="2606" y="2298"/>
                  </a:lnTo>
                  <a:close/>
                  <a:moveTo>
                    <a:pt x="2522" y="2632"/>
                  </a:moveTo>
                  <a:lnTo>
                    <a:pt x="2522" y="2632"/>
                  </a:lnTo>
                  <a:lnTo>
                    <a:pt x="2520" y="2634"/>
                  </a:lnTo>
                  <a:lnTo>
                    <a:pt x="2518" y="2634"/>
                  </a:lnTo>
                  <a:lnTo>
                    <a:pt x="2516" y="2638"/>
                  </a:lnTo>
                  <a:lnTo>
                    <a:pt x="2518" y="2640"/>
                  </a:lnTo>
                  <a:lnTo>
                    <a:pt x="2522" y="2654"/>
                  </a:lnTo>
                  <a:lnTo>
                    <a:pt x="2524" y="2670"/>
                  </a:lnTo>
                  <a:lnTo>
                    <a:pt x="2524" y="2674"/>
                  </a:lnTo>
                  <a:lnTo>
                    <a:pt x="2526" y="2680"/>
                  </a:lnTo>
                  <a:lnTo>
                    <a:pt x="2532" y="2684"/>
                  </a:lnTo>
                  <a:lnTo>
                    <a:pt x="2538" y="2688"/>
                  </a:lnTo>
                  <a:lnTo>
                    <a:pt x="2540" y="2688"/>
                  </a:lnTo>
                  <a:lnTo>
                    <a:pt x="2544" y="2688"/>
                  </a:lnTo>
                  <a:lnTo>
                    <a:pt x="2546" y="2686"/>
                  </a:lnTo>
                  <a:lnTo>
                    <a:pt x="2548" y="2684"/>
                  </a:lnTo>
                  <a:lnTo>
                    <a:pt x="2550" y="2678"/>
                  </a:lnTo>
                  <a:lnTo>
                    <a:pt x="2556" y="2664"/>
                  </a:lnTo>
                  <a:lnTo>
                    <a:pt x="2562" y="2650"/>
                  </a:lnTo>
                  <a:lnTo>
                    <a:pt x="2564" y="2634"/>
                  </a:lnTo>
                  <a:lnTo>
                    <a:pt x="2564" y="2632"/>
                  </a:lnTo>
                  <a:lnTo>
                    <a:pt x="2564" y="2628"/>
                  </a:lnTo>
                  <a:lnTo>
                    <a:pt x="2562" y="2626"/>
                  </a:lnTo>
                  <a:lnTo>
                    <a:pt x="2560" y="2626"/>
                  </a:lnTo>
                  <a:lnTo>
                    <a:pt x="2556" y="2626"/>
                  </a:lnTo>
                  <a:lnTo>
                    <a:pt x="2552" y="2630"/>
                  </a:lnTo>
                  <a:lnTo>
                    <a:pt x="2544" y="2632"/>
                  </a:lnTo>
                  <a:lnTo>
                    <a:pt x="2536" y="2632"/>
                  </a:lnTo>
                  <a:lnTo>
                    <a:pt x="2522" y="2632"/>
                  </a:lnTo>
                  <a:close/>
                  <a:moveTo>
                    <a:pt x="2478" y="958"/>
                  </a:moveTo>
                  <a:lnTo>
                    <a:pt x="2478" y="958"/>
                  </a:lnTo>
                  <a:lnTo>
                    <a:pt x="2476" y="954"/>
                  </a:lnTo>
                  <a:lnTo>
                    <a:pt x="2476" y="958"/>
                  </a:lnTo>
                  <a:lnTo>
                    <a:pt x="2476" y="962"/>
                  </a:lnTo>
                  <a:lnTo>
                    <a:pt x="2474" y="976"/>
                  </a:lnTo>
                  <a:lnTo>
                    <a:pt x="2468" y="992"/>
                  </a:lnTo>
                  <a:lnTo>
                    <a:pt x="2468" y="998"/>
                  </a:lnTo>
                  <a:lnTo>
                    <a:pt x="2470" y="1006"/>
                  </a:lnTo>
                  <a:lnTo>
                    <a:pt x="2472" y="1012"/>
                  </a:lnTo>
                  <a:lnTo>
                    <a:pt x="2474" y="1018"/>
                  </a:lnTo>
                  <a:lnTo>
                    <a:pt x="2476" y="1026"/>
                  </a:lnTo>
                  <a:lnTo>
                    <a:pt x="2476" y="1088"/>
                  </a:lnTo>
                  <a:lnTo>
                    <a:pt x="2476" y="1104"/>
                  </a:lnTo>
                  <a:lnTo>
                    <a:pt x="2476" y="1118"/>
                  </a:lnTo>
                  <a:lnTo>
                    <a:pt x="2478" y="1124"/>
                  </a:lnTo>
                  <a:lnTo>
                    <a:pt x="2484" y="1128"/>
                  </a:lnTo>
                  <a:lnTo>
                    <a:pt x="2498" y="1134"/>
                  </a:lnTo>
                  <a:lnTo>
                    <a:pt x="2502" y="1134"/>
                  </a:lnTo>
                  <a:lnTo>
                    <a:pt x="2500" y="1130"/>
                  </a:lnTo>
                  <a:lnTo>
                    <a:pt x="2490" y="1114"/>
                  </a:lnTo>
                  <a:lnTo>
                    <a:pt x="2486" y="1106"/>
                  </a:lnTo>
                  <a:lnTo>
                    <a:pt x="2486" y="1098"/>
                  </a:lnTo>
                  <a:lnTo>
                    <a:pt x="2486" y="1094"/>
                  </a:lnTo>
                  <a:lnTo>
                    <a:pt x="2486" y="1088"/>
                  </a:lnTo>
                  <a:lnTo>
                    <a:pt x="2488" y="1080"/>
                  </a:lnTo>
                  <a:lnTo>
                    <a:pt x="2492" y="1074"/>
                  </a:lnTo>
                  <a:lnTo>
                    <a:pt x="2496" y="1070"/>
                  </a:lnTo>
                  <a:lnTo>
                    <a:pt x="2498" y="1070"/>
                  </a:lnTo>
                  <a:lnTo>
                    <a:pt x="2500" y="1072"/>
                  </a:lnTo>
                  <a:lnTo>
                    <a:pt x="2502" y="1074"/>
                  </a:lnTo>
                  <a:lnTo>
                    <a:pt x="2502" y="1070"/>
                  </a:lnTo>
                  <a:lnTo>
                    <a:pt x="2488" y="1006"/>
                  </a:lnTo>
                  <a:lnTo>
                    <a:pt x="2486" y="990"/>
                  </a:lnTo>
                  <a:lnTo>
                    <a:pt x="2486" y="988"/>
                  </a:lnTo>
                  <a:lnTo>
                    <a:pt x="2482" y="972"/>
                  </a:lnTo>
                  <a:lnTo>
                    <a:pt x="2478" y="958"/>
                  </a:lnTo>
                  <a:close/>
                  <a:moveTo>
                    <a:pt x="2460" y="1170"/>
                  </a:moveTo>
                  <a:lnTo>
                    <a:pt x="2460" y="1170"/>
                  </a:lnTo>
                  <a:lnTo>
                    <a:pt x="2458" y="1176"/>
                  </a:lnTo>
                  <a:lnTo>
                    <a:pt x="2456" y="1182"/>
                  </a:lnTo>
                  <a:lnTo>
                    <a:pt x="2456" y="1196"/>
                  </a:lnTo>
                  <a:lnTo>
                    <a:pt x="2454" y="1204"/>
                  </a:lnTo>
                  <a:lnTo>
                    <a:pt x="2452" y="1212"/>
                  </a:lnTo>
                  <a:lnTo>
                    <a:pt x="2450" y="1216"/>
                  </a:lnTo>
                  <a:lnTo>
                    <a:pt x="2446" y="1224"/>
                  </a:lnTo>
                  <a:lnTo>
                    <a:pt x="2446" y="1232"/>
                  </a:lnTo>
                  <a:lnTo>
                    <a:pt x="2446" y="1236"/>
                  </a:lnTo>
                  <a:lnTo>
                    <a:pt x="2448" y="1238"/>
                  </a:lnTo>
                  <a:lnTo>
                    <a:pt x="2450" y="1236"/>
                  </a:lnTo>
                  <a:lnTo>
                    <a:pt x="2460" y="1220"/>
                  </a:lnTo>
                  <a:lnTo>
                    <a:pt x="2464" y="1218"/>
                  </a:lnTo>
                  <a:lnTo>
                    <a:pt x="2466" y="1218"/>
                  </a:lnTo>
                  <a:lnTo>
                    <a:pt x="2468" y="1218"/>
                  </a:lnTo>
                  <a:lnTo>
                    <a:pt x="2472" y="1220"/>
                  </a:lnTo>
                  <a:lnTo>
                    <a:pt x="2480" y="1228"/>
                  </a:lnTo>
                  <a:lnTo>
                    <a:pt x="2482" y="1230"/>
                  </a:lnTo>
                  <a:lnTo>
                    <a:pt x="2484" y="1230"/>
                  </a:lnTo>
                  <a:lnTo>
                    <a:pt x="2486" y="1228"/>
                  </a:lnTo>
                  <a:lnTo>
                    <a:pt x="2488" y="1226"/>
                  </a:lnTo>
                  <a:lnTo>
                    <a:pt x="2492" y="1220"/>
                  </a:lnTo>
                  <a:lnTo>
                    <a:pt x="2496" y="1214"/>
                  </a:lnTo>
                  <a:lnTo>
                    <a:pt x="2502" y="1210"/>
                  </a:lnTo>
                  <a:lnTo>
                    <a:pt x="2508" y="1208"/>
                  </a:lnTo>
                  <a:lnTo>
                    <a:pt x="2520" y="1198"/>
                  </a:lnTo>
                  <a:lnTo>
                    <a:pt x="2528" y="1190"/>
                  </a:lnTo>
                  <a:lnTo>
                    <a:pt x="2530" y="1188"/>
                  </a:lnTo>
                  <a:lnTo>
                    <a:pt x="2530" y="1186"/>
                  </a:lnTo>
                  <a:lnTo>
                    <a:pt x="2528" y="1184"/>
                  </a:lnTo>
                  <a:lnTo>
                    <a:pt x="2526" y="1184"/>
                  </a:lnTo>
                  <a:lnTo>
                    <a:pt x="2522" y="1184"/>
                  </a:lnTo>
                  <a:lnTo>
                    <a:pt x="2506" y="1182"/>
                  </a:lnTo>
                  <a:lnTo>
                    <a:pt x="2492" y="1178"/>
                  </a:lnTo>
                  <a:lnTo>
                    <a:pt x="2478" y="1170"/>
                  </a:lnTo>
                  <a:lnTo>
                    <a:pt x="2472" y="1168"/>
                  </a:lnTo>
                  <a:lnTo>
                    <a:pt x="2466" y="1168"/>
                  </a:lnTo>
                  <a:lnTo>
                    <a:pt x="2460" y="1170"/>
                  </a:lnTo>
                  <a:close/>
                  <a:moveTo>
                    <a:pt x="2438" y="1284"/>
                  </a:moveTo>
                  <a:lnTo>
                    <a:pt x="2438" y="1284"/>
                  </a:lnTo>
                  <a:lnTo>
                    <a:pt x="2432" y="1300"/>
                  </a:lnTo>
                  <a:lnTo>
                    <a:pt x="2430" y="1304"/>
                  </a:lnTo>
                  <a:lnTo>
                    <a:pt x="2426" y="1310"/>
                  </a:lnTo>
                  <a:lnTo>
                    <a:pt x="2420" y="1316"/>
                  </a:lnTo>
                  <a:lnTo>
                    <a:pt x="2414" y="1318"/>
                  </a:lnTo>
                  <a:lnTo>
                    <a:pt x="2400" y="1326"/>
                  </a:lnTo>
                  <a:lnTo>
                    <a:pt x="2374" y="1346"/>
                  </a:lnTo>
                  <a:lnTo>
                    <a:pt x="2368" y="1350"/>
                  </a:lnTo>
                  <a:lnTo>
                    <a:pt x="2360" y="1350"/>
                  </a:lnTo>
                  <a:lnTo>
                    <a:pt x="2356" y="1350"/>
                  </a:lnTo>
                  <a:lnTo>
                    <a:pt x="2340" y="1354"/>
                  </a:lnTo>
                  <a:lnTo>
                    <a:pt x="2326" y="1358"/>
                  </a:lnTo>
                  <a:lnTo>
                    <a:pt x="2320" y="1362"/>
                  </a:lnTo>
                  <a:lnTo>
                    <a:pt x="2318" y="1366"/>
                  </a:lnTo>
                  <a:lnTo>
                    <a:pt x="2322" y="1378"/>
                  </a:lnTo>
                  <a:lnTo>
                    <a:pt x="2326" y="1392"/>
                  </a:lnTo>
                  <a:lnTo>
                    <a:pt x="2328" y="1394"/>
                  </a:lnTo>
                  <a:lnTo>
                    <a:pt x="2330" y="1396"/>
                  </a:lnTo>
                  <a:lnTo>
                    <a:pt x="2332" y="1396"/>
                  </a:lnTo>
                  <a:lnTo>
                    <a:pt x="2334" y="1394"/>
                  </a:lnTo>
                  <a:lnTo>
                    <a:pt x="2342" y="1386"/>
                  </a:lnTo>
                  <a:lnTo>
                    <a:pt x="2348" y="1382"/>
                  </a:lnTo>
                  <a:lnTo>
                    <a:pt x="2354" y="1380"/>
                  </a:lnTo>
                  <a:lnTo>
                    <a:pt x="2358" y="1378"/>
                  </a:lnTo>
                  <a:lnTo>
                    <a:pt x="2362" y="1376"/>
                  </a:lnTo>
                  <a:lnTo>
                    <a:pt x="2366" y="1374"/>
                  </a:lnTo>
                  <a:lnTo>
                    <a:pt x="2368" y="1376"/>
                  </a:lnTo>
                  <a:lnTo>
                    <a:pt x="2370" y="1376"/>
                  </a:lnTo>
                  <a:lnTo>
                    <a:pt x="2374" y="1374"/>
                  </a:lnTo>
                  <a:lnTo>
                    <a:pt x="2382" y="1366"/>
                  </a:lnTo>
                  <a:lnTo>
                    <a:pt x="2388" y="1362"/>
                  </a:lnTo>
                  <a:lnTo>
                    <a:pt x="2392" y="1360"/>
                  </a:lnTo>
                  <a:lnTo>
                    <a:pt x="2404" y="1360"/>
                  </a:lnTo>
                  <a:lnTo>
                    <a:pt x="2408" y="1360"/>
                  </a:lnTo>
                  <a:lnTo>
                    <a:pt x="2422" y="1360"/>
                  </a:lnTo>
                  <a:lnTo>
                    <a:pt x="2432" y="1360"/>
                  </a:lnTo>
                  <a:lnTo>
                    <a:pt x="2436" y="1360"/>
                  </a:lnTo>
                  <a:lnTo>
                    <a:pt x="2440" y="1356"/>
                  </a:lnTo>
                  <a:lnTo>
                    <a:pt x="2444" y="1350"/>
                  </a:lnTo>
                  <a:lnTo>
                    <a:pt x="2446" y="1342"/>
                  </a:lnTo>
                  <a:lnTo>
                    <a:pt x="2446" y="1330"/>
                  </a:lnTo>
                  <a:lnTo>
                    <a:pt x="2446" y="1322"/>
                  </a:lnTo>
                  <a:lnTo>
                    <a:pt x="2450" y="1314"/>
                  </a:lnTo>
                  <a:lnTo>
                    <a:pt x="2452" y="1308"/>
                  </a:lnTo>
                  <a:lnTo>
                    <a:pt x="2458" y="1294"/>
                  </a:lnTo>
                  <a:lnTo>
                    <a:pt x="2462" y="1280"/>
                  </a:lnTo>
                  <a:lnTo>
                    <a:pt x="2464" y="1272"/>
                  </a:lnTo>
                  <a:lnTo>
                    <a:pt x="2460" y="1266"/>
                  </a:lnTo>
                  <a:lnTo>
                    <a:pt x="2450" y="1250"/>
                  </a:lnTo>
                  <a:lnTo>
                    <a:pt x="2448" y="1246"/>
                  </a:lnTo>
                  <a:lnTo>
                    <a:pt x="2446" y="1246"/>
                  </a:lnTo>
                  <a:lnTo>
                    <a:pt x="2446" y="1248"/>
                  </a:lnTo>
                  <a:lnTo>
                    <a:pt x="2444" y="1260"/>
                  </a:lnTo>
                  <a:lnTo>
                    <a:pt x="2438" y="12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3493" fontAlgn="auto">
                <a:spcBef>
                  <a:spcPts val="600"/>
                </a:spcBef>
                <a:spcAft>
                  <a:spcPts val="600"/>
                </a:spcAft>
                <a:defRPr/>
              </a:pPr>
              <a:endParaRPr lang="en-GB" sz="1500" kern="0">
                <a:solidFill>
                  <a:srgbClr val="FFFFFF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itchFamily="34" charset="0"/>
              </a:endParaRPr>
            </a:p>
          </p:txBody>
        </p:sp>
        <p:sp>
          <p:nvSpPr>
            <p:cNvPr id="8" name="Freeform 15"/>
            <p:cNvSpPr>
              <a:spLocks noEditPoints="1"/>
            </p:cNvSpPr>
            <p:nvPr/>
          </p:nvSpPr>
          <p:spPr bwMode="auto">
            <a:xfrm>
              <a:off x="56" y="1036"/>
              <a:ext cx="2211" cy="3018"/>
            </a:xfrm>
            <a:custGeom>
              <a:avLst/>
              <a:gdLst>
                <a:gd name="T0" fmla="*/ 1757 w 2211"/>
                <a:gd name="T1" fmla="*/ 431 h 3018"/>
                <a:gd name="T2" fmla="*/ 1780 w 2211"/>
                <a:gd name="T3" fmla="*/ 502 h 3018"/>
                <a:gd name="T4" fmla="*/ 1792 w 2211"/>
                <a:gd name="T5" fmla="*/ 608 h 3018"/>
                <a:gd name="T6" fmla="*/ 1954 w 2211"/>
                <a:gd name="T7" fmla="*/ 711 h 3018"/>
                <a:gd name="T8" fmla="*/ 2035 w 2211"/>
                <a:gd name="T9" fmla="*/ 540 h 3018"/>
                <a:gd name="T10" fmla="*/ 2203 w 2211"/>
                <a:gd name="T11" fmla="*/ 366 h 3018"/>
                <a:gd name="T12" fmla="*/ 2188 w 2211"/>
                <a:gd name="T13" fmla="*/ 325 h 3018"/>
                <a:gd name="T14" fmla="*/ 2153 w 2211"/>
                <a:gd name="T15" fmla="*/ 272 h 3018"/>
                <a:gd name="T16" fmla="*/ 2085 w 2211"/>
                <a:gd name="T17" fmla="*/ 202 h 3018"/>
                <a:gd name="T18" fmla="*/ 2002 w 2211"/>
                <a:gd name="T19" fmla="*/ 129 h 3018"/>
                <a:gd name="T20" fmla="*/ 1934 w 2211"/>
                <a:gd name="T21" fmla="*/ 108 h 3018"/>
                <a:gd name="T22" fmla="*/ 1737 w 2211"/>
                <a:gd name="T23" fmla="*/ 207 h 3018"/>
                <a:gd name="T24" fmla="*/ 1288 w 2211"/>
                <a:gd name="T25" fmla="*/ 159 h 3018"/>
                <a:gd name="T26" fmla="*/ 1303 w 2211"/>
                <a:gd name="T27" fmla="*/ 194 h 3018"/>
                <a:gd name="T28" fmla="*/ 1356 w 2211"/>
                <a:gd name="T29" fmla="*/ 207 h 3018"/>
                <a:gd name="T30" fmla="*/ 1364 w 2211"/>
                <a:gd name="T31" fmla="*/ 156 h 3018"/>
                <a:gd name="T32" fmla="*/ 1374 w 2211"/>
                <a:gd name="T33" fmla="*/ 66 h 3018"/>
                <a:gd name="T34" fmla="*/ 1361 w 2211"/>
                <a:gd name="T35" fmla="*/ 3 h 3018"/>
                <a:gd name="T36" fmla="*/ 1319 w 2211"/>
                <a:gd name="T37" fmla="*/ 13 h 3018"/>
                <a:gd name="T38" fmla="*/ 1266 w 2211"/>
                <a:gd name="T39" fmla="*/ 58 h 3018"/>
                <a:gd name="T40" fmla="*/ 1248 w 2211"/>
                <a:gd name="T41" fmla="*/ 81 h 3018"/>
                <a:gd name="T42" fmla="*/ 1253 w 2211"/>
                <a:gd name="T43" fmla="*/ 144 h 3018"/>
                <a:gd name="T44" fmla="*/ 1268 w 2211"/>
                <a:gd name="T45" fmla="*/ 227 h 3018"/>
                <a:gd name="T46" fmla="*/ 1379 w 2211"/>
                <a:gd name="T47" fmla="*/ 252 h 3018"/>
                <a:gd name="T48" fmla="*/ 1271 w 2211"/>
                <a:gd name="T49" fmla="*/ 217 h 3018"/>
                <a:gd name="T50" fmla="*/ 1172 w 2211"/>
                <a:gd name="T51" fmla="*/ 1629 h 3018"/>
                <a:gd name="T52" fmla="*/ 1677 w 2211"/>
                <a:gd name="T53" fmla="*/ 1170 h 3018"/>
                <a:gd name="T54" fmla="*/ 1500 w 2211"/>
                <a:gd name="T55" fmla="*/ 703 h 3018"/>
                <a:gd name="T56" fmla="*/ 1437 w 2211"/>
                <a:gd name="T57" fmla="*/ 376 h 3018"/>
                <a:gd name="T58" fmla="*/ 1520 w 2211"/>
                <a:gd name="T59" fmla="*/ 509 h 3018"/>
                <a:gd name="T60" fmla="*/ 1606 w 2211"/>
                <a:gd name="T61" fmla="*/ 540 h 3018"/>
                <a:gd name="T62" fmla="*/ 1674 w 2211"/>
                <a:gd name="T63" fmla="*/ 527 h 3018"/>
                <a:gd name="T64" fmla="*/ 1694 w 2211"/>
                <a:gd name="T65" fmla="*/ 502 h 3018"/>
                <a:gd name="T66" fmla="*/ 1659 w 2211"/>
                <a:gd name="T67" fmla="*/ 446 h 3018"/>
                <a:gd name="T68" fmla="*/ 1634 w 2211"/>
                <a:gd name="T69" fmla="*/ 388 h 3018"/>
                <a:gd name="T70" fmla="*/ 1553 w 2211"/>
                <a:gd name="T71" fmla="*/ 345 h 3018"/>
                <a:gd name="T72" fmla="*/ 1442 w 2211"/>
                <a:gd name="T73" fmla="*/ 300 h 3018"/>
                <a:gd name="T74" fmla="*/ 1341 w 2211"/>
                <a:gd name="T75" fmla="*/ 330 h 3018"/>
                <a:gd name="T76" fmla="*/ 1319 w 2211"/>
                <a:gd name="T77" fmla="*/ 386 h 3018"/>
                <a:gd name="T78" fmla="*/ 1182 w 2211"/>
                <a:gd name="T79" fmla="*/ 424 h 3018"/>
                <a:gd name="T80" fmla="*/ 1172 w 2211"/>
                <a:gd name="T81" fmla="*/ 308 h 3018"/>
                <a:gd name="T82" fmla="*/ 1112 w 2211"/>
                <a:gd name="T83" fmla="*/ 315 h 3018"/>
                <a:gd name="T84" fmla="*/ 1024 w 2211"/>
                <a:gd name="T85" fmla="*/ 333 h 3018"/>
                <a:gd name="T86" fmla="*/ 1034 w 2211"/>
                <a:gd name="T87" fmla="*/ 383 h 3018"/>
                <a:gd name="T88" fmla="*/ 1129 w 2211"/>
                <a:gd name="T89" fmla="*/ 429 h 3018"/>
                <a:gd name="T90" fmla="*/ 451 w 2211"/>
                <a:gd name="T91" fmla="*/ 378 h 3018"/>
                <a:gd name="T92" fmla="*/ 156 w 2211"/>
                <a:gd name="T93" fmla="*/ 840 h 3018"/>
                <a:gd name="T94" fmla="*/ 837 w 2211"/>
                <a:gd name="T95" fmla="*/ 1417 h 3018"/>
                <a:gd name="T96" fmla="*/ 1256 w 2211"/>
                <a:gd name="T97" fmla="*/ 1755 h 3018"/>
                <a:gd name="T98" fmla="*/ 1629 w 2211"/>
                <a:gd name="T99" fmla="*/ 1679 h 3018"/>
                <a:gd name="T100" fmla="*/ 1553 w 2211"/>
                <a:gd name="T101" fmla="*/ 1654 h 3018"/>
                <a:gd name="T102" fmla="*/ 1414 w 2211"/>
                <a:gd name="T103" fmla="*/ 1851 h 3018"/>
                <a:gd name="T104" fmla="*/ 1891 w 2211"/>
                <a:gd name="T105" fmla="*/ 1893 h 3018"/>
                <a:gd name="T106" fmla="*/ 1591 w 2211"/>
                <a:gd name="T107" fmla="*/ 1795 h 3018"/>
                <a:gd name="T108" fmla="*/ 1435 w 2211"/>
                <a:gd name="T109" fmla="*/ 2057 h 3018"/>
                <a:gd name="T110" fmla="*/ 1629 w 2211"/>
                <a:gd name="T111" fmla="*/ 2524 h 3018"/>
                <a:gd name="T112" fmla="*/ 1740 w 2211"/>
                <a:gd name="T113" fmla="*/ 2741 h 3018"/>
                <a:gd name="T114" fmla="*/ 2110 w 2211"/>
                <a:gd name="T115" fmla="*/ 2342 h 3018"/>
                <a:gd name="T116" fmla="*/ 1472 w 2211"/>
                <a:gd name="T117" fmla="*/ 562 h 3018"/>
                <a:gd name="T118" fmla="*/ 1394 w 2211"/>
                <a:gd name="T119" fmla="*/ 577 h 3018"/>
                <a:gd name="T120" fmla="*/ 978 w 2211"/>
                <a:gd name="T121" fmla="*/ 338 h 3018"/>
                <a:gd name="T122" fmla="*/ 1039 w 2211"/>
                <a:gd name="T123" fmla="*/ 250 h 301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211" h="3018">
                  <a:moveTo>
                    <a:pt x="1636" y="295"/>
                  </a:moveTo>
                  <a:lnTo>
                    <a:pt x="1639" y="300"/>
                  </a:lnTo>
                  <a:lnTo>
                    <a:pt x="1639" y="303"/>
                  </a:lnTo>
                  <a:lnTo>
                    <a:pt x="1639" y="308"/>
                  </a:lnTo>
                  <a:lnTo>
                    <a:pt x="1636" y="310"/>
                  </a:lnTo>
                  <a:lnTo>
                    <a:pt x="1636" y="313"/>
                  </a:lnTo>
                  <a:lnTo>
                    <a:pt x="1634" y="315"/>
                  </a:lnTo>
                  <a:lnTo>
                    <a:pt x="1636" y="320"/>
                  </a:lnTo>
                  <a:lnTo>
                    <a:pt x="1636" y="323"/>
                  </a:lnTo>
                  <a:lnTo>
                    <a:pt x="1641" y="328"/>
                  </a:lnTo>
                  <a:lnTo>
                    <a:pt x="1644" y="333"/>
                  </a:lnTo>
                  <a:lnTo>
                    <a:pt x="1649" y="335"/>
                  </a:lnTo>
                  <a:lnTo>
                    <a:pt x="1651" y="338"/>
                  </a:lnTo>
                  <a:lnTo>
                    <a:pt x="1656" y="340"/>
                  </a:lnTo>
                  <a:lnTo>
                    <a:pt x="1664" y="340"/>
                  </a:lnTo>
                  <a:lnTo>
                    <a:pt x="1669" y="340"/>
                  </a:lnTo>
                  <a:lnTo>
                    <a:pt x="1679" y="340"/>
                  </a:lnTo>
                  <a:lnTo>
                    <a:pt x="1687" y="338"/>
                  </a:lnTo>
                  <a:lnTo>
                    <a:pt x="1697" y="338"/>
                  </a:lnTo>
                  <a:lnTo>
                    <a:pt x="1704" y="338"/>
                  </a:lnTo>
                  <a:lnTo>
                    <a:pt x="1712" y="338"/>
                  </a:lnTo>
                  <a:lnTo>
                    <a:pt x="1719" y="340"/>
                  </a:lnTo>
                  <a:lnTo>
                    <a:pt x="1724" y="343"/>
                  </a:lnTo>
                  <a:lnTo>
                    <a:pt x="1729" y="348"/>
                  </a:lnTo>
                  <a:lnTo>
                    <a:pt x="1732" y="356"/>
                  </a:lnTo>
                  <a:lnTo>
                    <a:pt x="1737" y="363"/>
                  </a:lnTo>
                  <a:lnTo>
                    <a:pt x="1740" y="368"/>
                  </a:lnTo>
                  <a:lnTo>
                    <a:pt x="1745" y="373"/>
                  </a:lnTo>
                  <a:lnTo>
                    <a:pt x="1750" y="378"/>
                  </a:lnTo>
                  <a:lnTo>
                    <a:pt x="1752" y="386"/>
                  </a:lnTo>
                  <a:lnTo>
                    <a:pt x="1757" y="391"/>
                  </a:lnTo>
                  <a:lnTo>
                    <a:pt x="1760" y="401"/>
                  </a:lnTo>
                  <a:lnTo>
                    <a:pt x="1760" y="411"/>
                  </a:lnTo>
                  <a:lnTo>
                    <a:pt x="1760" y="424"/>
                  </a:lnTo>
                  <a:lnTo>
                    <a:pt x="1757" y="431"/>
                  </a:lnTo>
                  <a:lnTo>
                    <a:pt x="1757" y="439"/>
                  </a:lnTo>
                  <a:lnTo>
                    <a:pt x="1757" y="444"/>
                  </a:lnTo>
                  <a:lnTo>
                    <a:pt x="1757" y="449"/>
                  </a:lnTo>
                  <a:lnTo>
                    <a:pt x="1757" y="451"/>
                  </a:lnTo>
                  <a:lnTo>
                    <a:pt x="1760" y="451"/>
                  </a:lnTo>
                  <a:lnTo>
                    <a:pt x="1765" y="454"/>
                  </a:lnTo>
                  <a:lnTo>
                    <a:pt x="1770" y="454"/>
                  </a:lnTo>
                  <a:lnTo>
                    <a:pt x="1775" y="454"/>
                  </a:lnTo>
                  <a:lnTo>
                    <a:pt x="1777" y="456"/>
                  </a:lnTo>
                  <a:lnTo>
                    <a:pt x="1782" y="456"/>
                  </a:lnTo>
                  <a:lnTo>
                    <a:pt x="1782" y="459"/>
                  </a:lnTo>
                  <a:lnTo>
                    <a:pt x="1782" y="461"/>
                  </a:lnTo>
                  <a:lnTo>
                    <a:pt x="1780" y="464"/>
                  </a:lnTo>
                  <a:lnTo>
                    <a:pt x="1772" y="464"/>
                  </a:lnTo>
                  <a:lnTo>
                    <a:pt x="1767" y="466"/>
                  </a:lnTo>
                  <a:lnTo>
                    <a:pt x="1765" y="469"/>
                  </a:lnTo>
                  <a:lnTo>
                    <a:pt x="1765" y="471"/>
                  </a:lnTo>
                  <a:lnTo>
                    <a:pt x="1767" y="471"/>
                  </a:lnTo>
                  <a:lnTo>
                    <a:pt x="1770" y="474"/>
                  </a:lnTo>
                  <a:lnTo>
                    <a:pt x="1775" y="477"/>
                  </a:lnTo>
                  <a:lnTo>
                    <a:pt x="1777" y="477"/>
                  </a:lnTo>
                  <a:lnTo>
                    <a:pt x="1775" y="477"/>
                  </a:lnTo>
                  <a:lnTo>
                    <a:pt x="1770" y="477"/>
                  </a:lnTo>
                  <a:lnTo>
                    <a:pt x="1765" y="479"/>
                  </a:lnTo>
                  <a:lnTo>
                    <a:pt x="1762" y="482"/>
                  </a:lnTo>
                  <a:lnTo>
                    <a:pt x="1757" y="484"/>
                  </a:lnTo>
                  <a:lnTo>
                    <a:pt x="1755" y="487"/>
                  </a:lnTo>
                  <a:lnTo>
                    <a:pt x="1755" y="489"/>
                  </a:lnTo>
                  <a:lnTo>
                    <a:pt x="1757" y="494"/>
                  </a:lnTo>
                  <a:lnTo>
                    <a:pt x="1762" y="497"/>
                  </a:lnTo>
                  <a:lnTo>
                    <a:pt x="1767" y="499"/>
                  </a:lnTo>
                  <a:lnTo>
                    <a:pt x="1772" y="502"/>
                  </a:lnTo>
                  <a:lnTo>
                    <a:pt x="1780" y="502"/>
                  </a:lnTo>
                  <a:lnTo>
                    <a:pt x="1785" y="502"/>
                  </a:lnTo>
                  <a:lnTo>
                    <a:pt x="1790" y="499"/>
                  </a:lnTo>
                  <a:lnTo>
                    <a:pt x="1792" y="497"/>
                  </a:lnTo>
                  <a:lnTo>
                    <a:pt x="1795" y="494"/>
                  </a:lnTo>
                  <a:lnTo>
                    <a:pt x="1798" y="492"/>
                  </a:lnTo>
                  <a:lnTo>
                    <a:pt x="1800" y="489"/>
                  </a:lnTo>
                  <a:lnTo>
                    <a:pt x="1800" y="487"/>
                  </a:lnTo>
                  <a:lnTo>
                    <a:pt x="1803" y="484"/>
                  </a:lnTo>
                  <a:lnTo>
                    <a:pt x="1805" y="484"/>
                  </a:lnTo>
                  <a:lnTo>
                    <a:pt x="1808" y="484"/>
                  </a:lnTo>
                  <a:lnTo>
                    <a:pt x="1810" y="482"/>
                  </a:lnTo>
                  <a:lnTo>
                    <a:pt x="1815" y="487"/>
                  </a:lnTo>
                  <a:lnTo>
                    <a:pt x="1815" y="494"/>
                  </a:lnTo>
                  <a:lnTo>
                    <a:pt x="1815" y="504"/>
                  </a:lnTo>
                  <a:lnTo>
                    <a:pt x="1813" y="512"/>
                  </a:lnTo>
                  <a:lnTo>
                    <a:pt x="1810" y="514"/>
                  </a:lnTo>
                  <a:lnTo>
                    <a:pt x="1805" y="514"/>
                  </a:lnTo>
                  <a:lnTo>
                    <a:pt x="1803" y="517"/>
                  </a:lnTo>
                  <a:lnTo>
                    <a:pt x="1798" y="519"/>
                  </a:lnTo>
                  <a:lnTo>
                    <a:pt x="1792" y="522"/>
                  </a:lnTo>
                  <a:lnTo>
                    <a:pt x="1787" y="527"/>
                  </a:lnTo>
                  <a:lnTo>
                    <a:pt x="1785" y="529"/>
                  </a:lnTo>
                  <a:lnTo>
                    <a:pt x="1780" y="532"/>
                  </a:lnTo>
                  <a:lnTo>
                    <a:pt x="1777" y="537"/>
                  </a:lnTo>
                  <a:lnTo>
                    <a:pt x="1777" y="545"/>
                  </a:lnTo>
                  <a:lnTo>
                    <a:pt x="1775" y="555"/>
                  </a:lnTo>
                  <a:lnTo>
                    <a:pt x="1772" y="565"/>
                  </a:lnTo>
                  <a:lnTo>
                    <a:pt x="1772" y="572"/>
                  </a:lnTo>
                  <a:lnTo>
                    <a:pt x="1772" y="582"/>
                  </a:lnTo>
                  <a:lnTo>
                    <a:pt x="1775" y="587"/>
                  </a:lnTo>
                  <a:lnTo>
                    <a:pt x="1775" y="593"/>
                  </a:lnTo>
                  <a:lnTo>
                    <a:pt x="1777" y="598"/>
                  </a:lnTo>
                  <a:lnTo>
                    <a:pt x="1782" y="600"/>
                  </a:lnTo>
                  <a:lnTo>
                    <a:pt x="1787" y="605"/>
                  </a:lnTo>
                  <a:lnTo>
                    <a:pt x="1792" y="608"/>
                  </a:lnTo>
                  <a:lnTo>
                    <a:pt x="1795" y="613"/>
                  </a:lnTo>
                  <a:lnTo>
                    <a:pt x="1800" y="618"/>
                  </a:lnTo>
                  <a:lnTo>
                    <a:pt x="1803" y="625"/>
                  </a:lnTo>
                  <a:lnTo>
                    <a:pt x="1803" y="630"/>
                  </a:lnTo>
                  <a:lnTo>
                    <a:pt x="1803" y="638"/>
                  </a:lnTo>
                  <a:lnTo>
                    <a:pt x="1805" y="643"/>
                  </a:lnTo>
                  <a:lnTo>
                    <a:pt x="1810" y="648"/>
                  </a:lnTo>
                  <a:lnTo>
                    <a:pt x="1815" y="653"/>
                  </a:lnTo>
                  <a:lnTo>
                    <a:pt x="1820" y="658"/>
                  </a:lnTo>
                  <a:lnTo>
                    <a:pt x="1825" y="661"/>
                  </a:lnTo>
                  <a:lnTo>
                    <a:pt x="1833" y="666"/>
                  </a:lnTo>
                  <a:lnTo>
                    <a:pt x="1838" y="671"/>
                  </a:lnTo>
                  <a:lnTo>
                    <a:pt x="1843" y="673"/>
                  </a:lnTo>
                  <a:lnTo>
                    <a:pt x="1848" y="678"/>
                  </a:lnTo>
                  <a:lnTo>
                    <a:pt x="1856" y="683"/>
                  </a:lnTo>
                  <a:lnTo>
                    <a:pt x="1863" y="691"/>
                  </a:lnTo>
                  <a:lnTo>
                    <a:pt x="1871" y="693"/>
                  </a:lnTo>
                  <a:lnTo>
                    <a:pt x="1881" y="698"/>
                  </a:lnTo>
                  <a:lnTo>
                    <a:pt x="1888" y="698"/>
                  </a:lnTo>
                  <a:lnTo>
                    <a:pt x="1896" y="698"/>
                  </a:lnTo>
                  <a:lnTo>
                    <a:pt x="1903" y="696"/>
                  </a:lnTo>
                  <a:lnTo>
                    <a:pt x="1908" y="696"/>
                  </a:lnTo>
                  <a:lnTo>
                    <a:pt x="1914" y="696"/>
                  </a:lnTo>
                  <a:lnTo>
                    <a:pt x="1919" y="696"/>
                  </a:lnTo>
                  <a:lnTo>
                    <a:pt x="1924" y="698"/>
                  </a:lnTo>
                  <a:lnTo>
                    <a:pt x="1926" y="701"/>
                  </a:lnTo>
                  <a:lnTo>
                    <a:pt x="1929" y="703"/>
                  </a:lnTo>
                  <a:lnTo>
                    <a:pt x="1931" y="706"/>
                  </a:lnTo>
                  <a:lnTo>
                    <a:pt x="1931" y="708"/>
                  </a:lnTo>
                  <a:lnTo>
                    <a:pt x="1934" y="708"/>
                  </a:lnTo>
                  <a:lnTo>
                    <a:pt x="1936" y="711"/>
                  </a:lnTo>
                  <a:lnTo>
                    <a:pt x="1939" y="711"/>
                  </a:lnTo>
                  <a:lnTo>
                    <a:pt x="1944" y="711"/>
                  </a:lnTo>
                  <a:lnTo>
                    <a:pt x="1949" y="711"/>
                  </a:lnTo>
                  <a:lnTo>
                    <a:pt x="1954" y="711"/>
                  </a:lnTo>
                  <a:lnTo>
                    <a:pt x="1956" y="711"/>
                  </a:lnTo>
                  <a:lnTo>
                    <a:pt x="1964" y="708"/>
                  </a:lnTo>
                  <a:lnTo>
                    <a:pt x="1966" y="708"/>
                  </a:lnTo>
                  <a:lnTo>
                    <a:pt x="1971" y="706"/>
                  </a:lnTo>
                  <a:lnTo>
                    <a:pt x="1977" y="703"/>
                  </a:lnTo>
                  <a:lnTo>
                    <a:pt x="1979" y="701"/>
                  </a:lnTo>
                  <a:lnTo>
                    <a:pt x="1982" y="698"/>
                  </a:lnTo>
                  <a:lnTo>
                    <a:pt x="1984" y="693"/>
                  </a:lnTo>
                  <a:lnTo>
                    <a:pt x="1984" y="691"/>
                  </a:lnTo>
                  <a:lnTo>
                    <a:pt x="1984" y="681"/>
                  </a:lnTo>
                  <a:lnTo>
                    <a:pt x="1984" y="673"/>
                  </a:lnTo>
                  <a:lnTo>
                    <a:pt x="1984" y="668"/>
                  </a:lnTo>
                  <a:lnTo>
                    <a:pt x="1984" y="666"/>
                  </a:lnTo>
                  <a:lnTo>
                    <a:pt x="1984" y="661"/>
                  </a:lnTo>
                  <a:lnTo>
                    <a:pt x="1987" y="658"/>
                  </a:lnTo>
                  <a:lnTo>
                    <a:pt x="1989" y="656"/>
                  </a:lnTo>
                  <a:lnTo>
                    <a:pt x="1992" y="653"/>
                  </a:lnTo>
                  <a:lnTo>
                    <a:pt x="1994" y="648"/>
                  </a:lnTo>
                  <a:lnTo>
                    <a:pt x="1992" y="640"/>
                  </a:lnTo>
                  <a:lnTo>
                    <a:pt x="1989" y="633"/>
                  </a:lnTo>
                  <a:lnTo>
                    <a:pt x="1989" y="628"/>
                  </a:lnTo>
                  <a:lnTo>
                    <a:pt x="1992" y="625"/>
                  </a:lnTo>
                  <a:lnTo>
                    <a:pt x="1994" y="620"/>
                  </a:lnTo>
                  <a:lnTo>
                    <a:pt x="1999" y="615"/>
                  </a:lnTo>
                  <a:lnTo>
                    <a:pt x="2004" y="608"/>
                  </a:lnTo>
                  <a:lnTo>
                    <a:pt x="2007" y="600"/>
                  </a:lnTo>
                  <a:lnTo>
                    <a:pt x="2009" y="593"/>
                  </a:lnTo>
                  <a:lnTo>
                    <a:pt x="2012" y="585"/>
                  </a:lnTo>
                  <a:lnTo>
                    <a:pt x="2009" y="580"/>
                  </a:lnTo>
                  <a:lnTo>
                    <a:pt x="2009" y="572"/>
                  </a:lnTo>
                  <a:lnTo>
                    <a:pt x="2012" y="565"/>
                  </a:lnTo>
                  <a:lnTo>
                    <a:pt x="2014" y="560"/>
                  </a:lnTo>
                  <a:lnTo>
                    <a:pt x="2022" y="552"/>
                  </a:lnTo>
                  <a:lnTo>
                    <a:pt x="2027" y="545"/>
                  </a:lnTo>
                  <a:lnTo>
                    <a:pt x="2035" y="540"/>
                  </a:lnTo>
                  <a:lnTo>
                    <a:pt x="2042" y="535"/>
                  </a:lnTo>
                  <a:lnTo>
                    <a:pt x="2047" y="532"/>
                  </a:lnTo>
                  <a:lnTo>
                    <a:pt x="2052" y="529"/>
                  </a:lnTo>
                  <a:lnTo>
                    <a:pt x="2057" y="527"/>
                  </a:lnTo>
                  <a:lnTo>
                    <a:pt x="2065" y="524"/>
                  </a:lnTo>
                  <a:lnTo>
                    <a:pt x="2072" y="517"/>
                  </a:lnTo>
                  <a:lnTo>
                    <a:pt x="2080" y="512"/>
                  </a:lnTo>
                  <a:lnTo>
                    <a:pt x="2087" y="502"/>
                  </a:lnTo>
                  <a:lnTo>
                    <a:pt x="2093" y="494"/>
                  </a:lnTo>
                  <a:lnTo>
                    <a:pt x="2098" y="484"/>
                  </a:lnTo>
                  <a:lnTo>
                    <a:pt x="2100" y="474"/>
                  </a:lnTo>
                  <a:lnTo>
                    <a:pt x="2105" y="466"/>
                  </a:lnTo>
                  <a:lnTo>
                    <a:pt x="2108" y="461"/>
                  </a:lnTo>
                  <a:lnTo>
                    <a:pt x="2108" y="456"/>
                  </a:lnTo>
                  <a:lnTo>
                    <a:pt x="2113" y="454"/>
                  </a:lnTo>
                  <a:lnTo>
                    <a:pt x="2118" y="451"/>
                  </a:lnTo>
                  <a:lnTo>
                    <a:pt x="2123" y="449"/>
                  </a:lnTo>
                  <a:lnTo>
                    <a:pt x="2125" y="446"/>
                  </a:lnTo>
                  <a:lnTo>
                    <a:pt x="2130" y="444"/>
                  </a:lnTo>
                  <a:lnTo>
                    <a:pt x="2135" y="439"/>
                  </a:lnTo>
                  <a:lnTo>
                    <a:pt x="2140" y="434"/>
                  </a:lnTo>
                  <a:lnTo>
                    <a:pt x="2148" y="429"/>
                  </a:lnTo>
                  <a:lnTo>
                    <a:pt x="2156" y="424"/>
                  </a:lnTo>
                  <a:lnTo>
                    <a:pt x="2163" y="416"/>
                  </a:lnTo>
                  <a:lnTo>
                    <a:pt x="2171" y="411"/>
                  </a:lnTo>
                  <a:lnTo>
                    <a:pt x="2176" y="403"/>
                  </a:lnTo>
                  <a:lnTo>
                    <a:pt x="2183" y="396"/>
                  </a:lnTo>
                  <a:lnTo>
                    <a:pt x="2191" y="391"/>
                  </a:lnTo>
                  <a:lnTo>
                    <a:pt x="2196" y="386"/>
                  </a:lnTo>
                  <a:lnTo>
                    <a:pt x="2198" y="378"/>
                  </a:lnTo>
                  <a:lnTo>
                    <a:pt x="2203" y="376"/>
                  </a:lnTo>
                  <a:lnTo>
                    <a:pt x="2203" y="371"/>
                  </a:lnTo>
                  <a:lnTo>
                    <a:pt x="2206" y="368"/>
                  </a:lnTo>
                  <a:lnTo>
                    <a:pt x="2203" y="366"/>
                  </a:lnTo>
                  <a:lnTo>
                    <a:pt x="2196" y="363"/>
                  </a:lnTo>
                  <a:lnTo>
                    <a:pt x="2188" y="363"/>
                  </a:lnTo>
                  <a:lnTo>
                    <a:pt x="2178" y="366"/>
                  </a:lnTo>
                  <a:lnTo>
                    <a:pt x="2168" y="368"/>
                  </a:lnTo>
                  <a:lnTo>
                    <a:pt x="2161" y="371"/>
                  </a:lnTo>
                  <a:lnTo>
                    <a:pt x="2150" y="376"/>
                  </a:lnTo>
                  <a:lnTo>
                    <a:pt x="2143" y="381"/>
                  </a:lnTo>
                  <a:lnTo>
                    <a:pt x="2140" y="383"/>
                  </a:lnTo>
                  <a:lnTo>
                    <a:pt x="2140" y="381"/>
                  </a:lnTo>
                  <a:lnTo>
                    <a:pt x="2143" y="378"/>
                  </a:lnTo>
                  <a:lnTo>
                    <a:pt x="2145" y="376"/>
                  </a:lnTo>
                  <a:lnTo>
                    <a:pt x="2145" y="371"/>
                  </a:lnTo>
                  <a:lnTo>
                    <a:pt x="2143" y="366"/>
                  </a:lnTo>
                  <a:lnTo>
                    <a:pt x="2138" y="366"/>
                  </a:lnTo>
                  <a:lnTo>
                    <a:pt x="2128" y="366"/>
                  </a:lnTo>
                  <a:lnTo>
                    <a:pt x="2125" y="368"/>
                  </a:lnTo>
                  <a:lnTo>
                    <a:pt x="2125" y="366"/>
                  </a:lnTo>
                  <a:lnTo>
                    <a:pt x="2130" y="363"/>
                  </a:lnTo>
                  <a:lnTo>
                    <a:pt x="2140" y="358"/>
                  </a:lnTo>
                  <a:lnTo>
                    <a:pt x="2150" y="356"/>
                  </a:lnTo>
                  <a:lnTo>
                    <a:pt x="2158" y="353"/>
                  </a:lnTo>
                  <a:lnTo>
                    <a:pt x="2166" y="350"/>
                  </a:lnTo>
                  <a:lnTo>
                    <a:pt x="2171" y="353"/>
                  </a:lnTo>
                  <a:lnTo>
                    <a:pt x="2173" y="353"/>
                  </a:lnTo>
                  <a:lnTo>
                    <a:pt x="2178" y="356"/>
                  </a:lnTo>
                  <a:lnTo>
                    <a:pt x="2183" y="353"/>
                  </a:lnTo>
                  <a:lnTo>
                    <a:pt x="2188" y="353"/>
                  </a:lnTo>
                  <a:lnTo>
                    <a:pt x="2193" y="350"/>
                  </a:lnTo>
                  <a:lnTo>
                    <a:pt x="2198" y="345"/>
                  </a:lnTo>
                  <a:lnTo>
                    <a:pt x="2201" y="343"/>
                  </a:lnTo>
                  <a:lnTo>
                    <a:pt x="2201" y="338"/>
                  </a:lnTo>
                  <a:lnTo>
                    <a:pt x="2198" y="333"/>
                  </a:lnTo>
                  <a:lnTo>
                    <a:pt x="2196" y="330"/>
                  </a:lnTo>
                  <a:lnTo>
                    <a:pt x="2193" y="328"/>
                  </a:lnTo>
                  <a:lnTo>
                    <a:pt x="2188" y="325"/>
                  </a:lnTo>
                  <a:lnTo>
                    <a:pt x="2183" y="325"/>
                  </a:lnTo>
                  <a:lnTo>
                    <a:pt x="2176" y="323"/>
                  </a:lnTo>
                  <a:lnTo>
                    <a:pt x="2168" y="323"/>
                  </a:lnTo>
                  <a:lnTo>
                    <a:pt x="2161" y="323"/>
                  </a:lnTo>
                  <a:lnTo>
                    <a:pt x="2153" y="323"/>
                  </a:lnTo>
                  <a:lnTo>
                    <a:pt x="2145" y="323"/>
                  </a:lnTo>
                  <a:lnTo>
                    <a:pt x="2140" y="323"/>
                  </a:lnTo>
                  <a:lnTo>
                    <a:pt x="2138" y="325"/>
                  </a:lnTo>
                  <a:lnTo>
                    <a:pt x="2135" y="325"/>
                  </a:lnTo>
                  <a:lnTo>
                    <a:pt x="2135" y="323"/>
                  </a:lnTo>
                  <a:lnTo>
                    <a:pt x="2138" y="320"/>
                  </a:lnTo>
                  <a:lnTo>
                    <a:pt x="2143" y="318"/>
                  </a:lnTo>
                  <a:lnTo>
                    <a:pt x="2148" y="318"/>
                  </a:lnTo>
                  <a:lnTo>
                    <a:pt x="2153" y="318"/>
                  </a:lnTo>
                  <a:lnTo>
                    <a:pt x="2158" y="318"/>
                  </a:lnTo>
                  <a:lnTo>
                    <a:pt x="2161" y="315"/>
                  </a:lnTo>
                  <a:lnTo>
                    <a:pt x="2161" y="313"/>
                  </a:lnTo>
                  <a:lnTo>
                    <a:pt x="2156" y="310"/>
                  </a:lnTo>
                  <a:lnTo>
                    <a:pt x="2150" y="308"/>
                  </a:lnTo>
                  <a:lnTo>
                    <a:pt x="2145" y="305"/>
                  </a:lnTo>
                  <a:lnTo>
                    <a:pt x="2140" y="303"/>
                  </a:lnTo>
                  <a:lnTo>
                    <a:pt x="2135" y="303"/>
                  </a:lnTo>
                  <a:lnTo>
                    <a:pt x="2133" y="300"/>
                  </a:lnTo>
                  <a:lnTo>
                    <a:pt x="2133" y="298"/>
                  </a:lnTo>
                  <a:lnTo>
                    <a:pt x="2138" y="295"/>
                  </a:lnTo>
                  <a:lnTo>
                    <a:pt x="2143" y="292"/>
                  </a:lnTo>
                  <a:lnTo>
                    <a:pt x="2148" y="290"/>
                  </a:lnTo>
                  <a:lnTo>
                    <a:pt x="2150" y="285"/>
                  </a:lnTo>
                  <a:lnTo>
                    <a:pt x="2153" y="282"/>
                  </a:lnTo>
                  <a:lnTo>
                    <a:pt x="2156" y="277"/>
                  </a:lnTo>
                  <a:lnTo>
                    <a:pt x="2156" y="275"/>
                  </a:lnTo>
                  <a:lnTo>
                    <a:pt x="2153" y="272"/>
                  </a:lnTo>
                  <a:lnTo>
                    <a:pt x="2153" y="270"/>
                  </a:lnTo>
                  <a:lnTo>
                    <a:pt x="2150" y="267"/>
                  </a:lnTo>
                  <a:lnTo>
                    <a:pt x="2150" y="265"/>
                  </a:lnTo>
                  <a:lnTo>
                    <a:pt x="2150" y="260"/>
                  </a:lnTo>
                  <a:lnTo>
                    <a:pt x="2153" y="257"/>
                  </a:lnTo>
                  <a:lnTo>
                    <a:pt x="2153" y="255"/>
                  </a:lnTo>
                  <a:lnTo>
                    <a:pt x="2153" y="252"/>
                  </a:lnTo>
                  <a:lnTo>
                    <a:pt x="2150" y="250"/>
                  </a:lnTo>
                  <a:lnTo>
                    <a:pt x="2148" y="250"/>
                  </a:lnTo>
                  <a:lnTo>
                    <a:pt x="2143" y="247"/>
                  </a:lnTo>
                  <a:lnTo>
                    <a:pt x="2140" y="245"/>
                  </a:lnTo>
                  <a:lnTo>
                    <a:pt x="2140" y="242"/>
                  </a:lnTo>
                  <a:lnTo>
                    <a:pt x="2140" y="240"/>
                  </a:lnTo>
                  <a:lnTo>
                    <a:pt x="2140" y="237"/>
                  </a:lnTo>
                  <a:lnTo>
                    <a:pt x="2138" y="234"/>
                  </a:lnTo>
                  <a:lnTo>
                    <a:pt x="2133" y="234"/>
                  </a:lnTo>
                  <a:lnTo>
                    <a:pt x="2128" y="232"/>
                  </a:lnTo>
                  <a:lnTo>
                    <a:pt x="2120" y="232"/>
                  </a:lnTo>
                  <a:lnTo>
                    <a:pt x="2113" y="229"/>
                  </a:lnTo>
                  <a:lnTo>
                    <a:pt x="2105" y="229"/>
                  </a:lnTo>
                  <a:lnTo>
                    <a:pt x="2100" y="227"/>
                  </a:lnTo>
                  <a:lnTo>
                    <a:pt x="2095" y="224"/>
                  </a:lnTo>
                  <a:lnTo>
                    <a:pt x="2095" y="219"/>
                  </a:lnTo>
                  <a:lnTo>
                    <a:pt x="2100" y="217"/>
                  </a:lnTo>
                  <a:lnTo>
                    <a:pt x="2105" y="212"/>
                  </a:lnTo>
                  <a:lnTo>
                    <a:pt x="2108" y="207"/>
                  </a:lnTo>
                  <a:lnTo>
                    <a:pt x="2110" y="204"/>
                  </a:lnTo>
                  <a:lnTo>
                    <a:pt x="2108" y="202"/>
                  </a:lnTo>
                  <a:lnTo>
                    <a:pt x="2105" y="202"/>
                  </a:lnTo>
                  <a:lnTo>
                    <a:pt x="2103" y="199"/>
                  </a:lnTo>
                  <a:lnTo>
                    <a:pt x="2098" y="202"/>
                  </a:lnTo>
                  <a:lnTo>
                    <a:pt x="2093" y="202"/>
                  </a:lnTo>
                  <a:lnTo>
                    <a:pt x="2087" y="202"/>
                  </a:lnTo>
                  <a:lnTo>
                    <a:pt x="2085" y="202"/>
                  </a:lnTo>
                  <a:lnTo>
                    <a:pt x="2082" y="199"/>
                  </a:lnTo>
                  <a:lnTo>
                    <a:pt x="2082" y="197"/>
                  </a:lnTo>
                  <a:lnTo>
                    <a:pt x="2080" y="197"/>
                  </a:lnTo>
                  <a:lnTo>
                    <a:pt x="2077" y="194"/>
                  </a:lnTo>
                  <a:lnTo>
                    <a:pt x="2075" y="194"/>
                  </a:lnTo>
                  <a:lnTo>
                    <a:pt x="2070" y="194"/>
                  </a:lnTo>
                  <a:lnTo>
                    <a:pt x="2062" y="194"/>
                  </a:lnTo>
                  <a:lnTo>
                    <a:pt x="2055" y="184"/>
                  </a:lnTo>
                  <a:lnTo>
                    <a:pt x="2052" y="174"/>
                  </a:lnTo>
                  <a:lnTo>
                    <a:pt x="2050" y="161"/>
                  </a:lnTo>
                  <a:lnTo>
                    <a:pt x="2050" y="154"/>
                  </a:lnTo>
                  <a:lnTo>
                    <a:pt x="2050" y="146"/>
                  </a:lnTo>
                  <a:lnTo>
                    <a:pt x="2050" y="141"/>
                  </a:lnTo>
                  <a:lnTo>
                    <a:pt x="2047" y="134"/>
                  </a:lnTo>
                  <a:lnTo>
                    <a:pt x="2045" y="129"/>
                  </a:lnTo>
                  <a:lnTo>
                    <a:pt x="2045" y="121"/>
                  </a:lnTo>
                  <a:lnTo>
                    <a:pt x="2047" y="111"/>
                  </a:lnTo>
                  <a:lnTo>
                    <a:pt x="2047" y="103"/>
                  </a:lnTo>
                  <a:lnTo>
                    <a:pt x="2047" y="101"/>
                  </a:lnTo>
                  <a:lnTo>
                    <a:pt x="2045" y="98"/>
                  </a:lnTo>
                  <a:lnTo>
                    <a:pt x="2042" y="98"/>
                  </a:lnTo>
                  <a:lnTo>
                    <a:pt x="2040" y="96"/>
                  </a:lnTo>
                  <a:lnTo>
                    <a:pt x="2035" y="96"/>
                  </a:lnTo>
                  <a:lnTo>
                    <a:pt x="2032" y="98"/>
                  </a:lnTo>
                  <a:lnTo>
                    <a:pt x="2029" y="98"/>
                  </a:lnTo>
                  <a:lnTo>
                    <a:pt x="2027" y="98"/>
                  </a:lnTo>
                  <a:lnTo>
                    <a:pt x="2022" y="101"/>
                  </a:lnTo>
                  <a:lnTo>
                    <a:pt x="2017" y="103"/>
                  </a:lnTo>
                  <a:lnTo>
                    <a:pt x="2014" y="106"/>
                  </a:lnTo>
                  <a:lnTo>
                    <a:pt x="2012" y="111"/>
                  </a:lnTo>
                  <a:lnTo>
                    <a:pt x="2009" y="113"/>
                  </a:lnTo>
                  <a:lnTo>
                    <a:pt x="2007" y="116"/>
                  </a:lnTo>
                  <a:lnTo>
                    <a:pt x="2004" y="121"/>
                  </a:lnTo>
                  <a:lnTo>
                    <a:pt x="2004" y="124"/>
                  </a:lnTo>
                  <a:lnTo>
                    <a:pt x="2002" y="129"/>
                  </a:lnTo>
                  <a:lnTo>
                    <a:pt x="1999" y="131"/>
                  </a:lnTo>
                  <a:lnTo>
                    <a:pt x="1997" y="131"/>
                  </a:lnTo>
                  <a:lnTo>
                    <a:pt x="1994" y="131"/>
                  </a:lnTo>
                  <a:lnTo>
                    <a:pt x="1992" y="134"/>
                  </a:lnTo>
                  <a:lnTo>
                    <a:pt x="1992" y="131"/>
                  </a:lnTo>
                  <a:lnTo>
                    <a:pt x="1989" y="131"/>
                  </a:lnTo>
                  <a:lnTo>
                    <a:pt x="1987" y="129"/>
                  </a:lnTo>
                  <a:lnTo>
                    <a:pt x="1984" y="126"/>
                  </a:lnTo>
                  <a:lnTo>
                    <a:pt x="1982" y="126"/>
                  </a:lnTo>
                  <a:lnTo>
                    <a:pt x="1979" y="126"/>
                  </a:lnTo>
                  <a:lnTo>
                    <a:pt x="1977" y="129"/>
                  </a:lnTo>
                  <a:lnTo>
                    <a:pt x="1974" y="131"/>
                  </a:lnTo>
                  <a:lnTo>
                    <a:pt x="1971" y="134"/>
                  </a:lnTo>
                  <a:lnTo>
                    <a:pt x="1969" y="136"/>
                  </a:lnTo>
                  <a:lnTo>
                    <a:pt x="1964" y="141"/>
                  </a:lnTo>
                  <a:lnTo>
                    <a:pt x="1964" y="139"/>
                  </a:lnTo>
                  <a:lnTo>
                    <a:pt x="1964" y="136"/>
                  </a:lnTo>
                  <a:lnTo>
                    <a:pt x="1964" y="134"/>
                  </a:lnTo>
                  <a:lnTo>
                    <a:pt x="1961" y="131"/>
                  </a:lnTo>
                  <a:lnTo>
                    <a:pt x="1954" y="131"/>
                  </a:lnTo>
                  <a:lnTo>
                    <a:pt x="1946" y="134"/>
                  </a:lnTo>
                  <a:lnTo>
                    <a:pt x="1946" y="131"/>
                  </a:lnTo>
                  <a:lnTo>
                    <a:pt x="1951" y="129"/>
                  </a:lnTo>
                  <a:lnTo>
                    <a:pt x="1954" y="124"/>
                  </a:lnTo>
                  <a:lnTo>
                    <a:pt x="1959" y="119"/>
                  </a:lnTo>
                  <a:lnTo>
                    <a:pt x="1961" y="116"/>
                  </a:lnTo>
                  <a:lnTo>
                    <a:pt x="1964" y="111"/>
                  </a:lnTo>
                  <a:lnTo>
                    <a:pt x="1961" y="108"/>
                  </a:lnTo>
                  <a:lnTo>
                    <a:pt x="1954" y="108"/>
                  </a:lnTo>
                  <a:lnTo>
                    <a:pt x="1949" y="111"/>
                  </a:lnTo>
                  <a:lnTo>
                    <a:pt x="1944" y="111"/>
                  </a:lnTo>
                  <a:lnTo>
                    <a:pt x="1939" y="111"/>
                  </a:lnTo>
                  <a:lnTo>
                    <a:pt x="1934" y="108"/>
                  </a:lnTo>
                  <a:lnTo>
                    <a:pt x="1931" y="108"/>
                  </a:lnTo>
                  <a:lnTo>
                    <a:pt x="1926" y="108"/>
                  </a:lnTo>
                  <a:lnTo>
                    <a:pt x="1924" y="108"/>
                  </a:lnTo>
                  <a:lnTo>
                    <a:pt x="1919" y="108"/>
                  </a:lnTo>
                  <a:lnTo>
                    <a:pt x="1916" y="108"/>
                  </a:lnTo>
                  <a:lnTo>
                    <a:pt x="1914" y="111"/>
                  </a:lnTo>
                  <a:lnTo>
                    <a:pt x="1911" y="111"/>
                  </a:lnTo>
                  <a:lnTo>
                    <a:pt x="1906" y="111"/>
                  </a:lnTo>
                  <a:lnTo>
                    <a:pt x="1898" y="116"/>
                  </a:lnTo>
                  <a:lnTo>
                    <a:pt x="1888" y="121"/>
                  </a:lnTo>
                  <a:lnTo>
                    <a:pt x="1876" y="126"/>
                  </a:lnTo>
                  <a:lnTo>
                    <a:pt x="1866" y="129"/>
                  </a:lnTo>
                  <a:lnTo>
                    <a:pt x="1853" y="134"/>
                  </a:lnTo>
                  <a:lnTo>
                    <a:pt x="1845" y="139"/>
                  </a:lnTo>
                  <a:lnTo>
                    <a:pt x="1838" y="144"/>
                  </a:lnTo>
                  <a:lnTo>
                    <a:pt x="1835" y="149"/>
                  </a:lnTo>
                  <a:lnTo>
                    <a:pt x="1833" y="151"/>
                  </a:lnTo>
                  <a:lnTo>
                    <a:pt x="1830" y="156"/>
                  </a:lnTo>
                  <a:lnTo>
                    <a:pt x="1830" y="159"/>
                  </a:lnTo>
                  <a:lnTo>
                    <a:pt x="1828" y="161"/>
                  </a:lnTo>
                  <a:lnTo>
                    <a:pt x="1825" y="164"/>
                  </a:lnTo>
                  <a:lnTo>
                    <a:pt x="1820" y="166"/>
                  </a:lnTo>
                  <a:lnTo>
                    <a:pt x="1815" y="166"/>
                  </a:lnTo>
                  <a:lnTo>
                    <a:pt x="1808" y="166"/>
                  </a:lnTo>
                  <a:lnTo>
                    <a:pt x="1800" y="169"/>
                  </a:lnTo>
                  <a:lnTo>
                    <a:pt x="1792" y="169"/>
                  </a:lnTo>
                  <a:lnTo>
                    <a:pt x="1782" y="174"/>
                  </a:lnTo>
                  <a:lnTo>
                    <a:pt x="1775" y="176"/>
                  </a:lnTo>
                  <a:lnTo>
                    <a:pt x="1767" y="182"/>
                  </a:lnTo>
                  <a:lnTo>
                    <a:pt x="1760" y="184"/>
                  </a:lnTo>
                  <a:lnTo>
                    <a:pt x="1755" y="189"/>
                  </a:lnTo>
                  <a:lnTo>
                    <a:pt x="1752" y="192"/>
                  </a:lnTo>
                  <a:lnTo>
                    <a:pt x="1750" y="197"/>
                  </a:lnTo>
                  <a:lnTo>
                    <a:pt x="1745" y="202"/>
                  </a:lnTo>
                  <a:lnTo>
                    <a:pt x="1737" y="207"/>
                  </a:lnTo>
                  <a:lnTo>
                    <a:pt x="1727" y="212"/>
                  </a:lnTo>
                  <a:lnTo>
                    <a:pt x="1719" y="217"/>
                  </a:lnTo>
                  <a:lnTo>
                    <a:pt x="1712" y="222"/>
                  </a:lnTo>
                  <a:lnTo>
                    <a:pt x="1707" y="229"/>
                  </a:lnTo>
                  <a:lnTo>
                    <a:pt x="1704" y="234"/>
                  </a:lnTo>
                  <a:lnTo>
                    <a:pt x="1704" y="240"/>
                  </a:lnTo>
                  <a:lnTo>
                    <a:pt x="1702" y="247"/>
                  </a:lnTo>
                  <a:lnTo>
                    <a:pt x="1697" y="252"/>
                  </a:lnTo>
                  <a:lnTo>
                    <a:pt x="1692" y="255"/>
                  </a:lnTo>
                  <a:lnTo>
                    <a:pt x="1684" y="260"/>
                  </a:lnTo>
                  <a:lnTo>
                    <a:pt x="1677" y="262"/>
                  </a:lnTo>
                  <a:lnTo>
                    <a:pt x="1669" y="265"/>
                  </a:lnTo>
                  <a:lnTo>
                    <a:pt x="1659" y="267"/>
                  </a:lnTo>
                  <a:lnTo>
                    <a:pt x="1651" y="270"/>
                  </a:lnTo>
                  <a:lnTo>
                    <a:pt x="1646" y="272"/>
                  </a:lnTo>
                  <a:lnTo>
                    <a:pt x="1639" y="277"/>
                  </a:lnTo>
                  <a:lnTo>
                    <a:pt x="1636" y="280"/>
                  </a:lnTo>
                  <a:lnTo>
                    <a:pt x="1634" y="282"/>
                  </a:lnTo>
                  <a:lnTo>
                    <a:pt x="1634" y="287"/>
                  </a:lnTo>
                  <a:lnTo>
                    <a:pt x="1634" y="290"/>
                  </a:lnTo>
                  <a:lnTo>
                    <a:pt x="1636" y="295"/>
                  </a:lnTo>
                  <a:close/>
                  <a:moveTo>
                    <a:pt x="1258" y="159"/>
                  </a:moveTo>
                  <a:lnTo>
                    <a:pt x="1258" y="159"/>
                  </a:lnTo>
                  <a:lnTo>
                    <a:pt x="1261" y="159"/>
                  </a:lnTo>
                  <a:lnTo>
                    <a:pt x="1263" y="164"/>
                  </a:lnTo>
                  <a:lnTo>
                    <a:pt x="1271" y="166"/>
                  </a:lnTo>
                  <a:lnTo>
                    <a:pt x="1278" y="166"/>
                  </a:lnTo>
                  <a:lnTo>
                    <a:pt x="1283" y="161"/>
                  </a:lnTo>
                  <a:lnTo>
                    <a:pt x="1288" y="159"/>
                  </a:lnTo>
                  <a:lnTo>
                    <a:pt x="1291" y="156"/>
                  </a:lnTo>
                  <a:lnTo>
                    <a:pt x="1293" y="154"/>
                  </a:lnTo>
                  <a:lnTo>
                    <a:pt x="1296" y="156"/>
                  </a:lnTo>
                  <a:lnTo>
                    <a:pt x="1301" y="159"/>
                  </a:lnTo>
                  <a:lnTo>
                    <a:pt x="1306" y="164"/>
                  </a:lnTo>
                  <a:lnTo>
                    <a:pt x="1311" y="169"/>
                  </a:lnTo>
                  <a:lnTo>
                    <a:pt x="1316" y="174"/>
                  </a:lnTo>
                  <a:lnTo>
                    <a:pt x="1316" y="176"/>
                  </a:lnTo>
                  <a:lnTo>
                    <a:pt x="1311" y="174"/>
                  </a:lnTo>
                  <a:lnTo>
                    <a:pt x="1306" y="171"/>
                  </a:lnTo>
                  <a:lnTo>
                    <a:pt x="1298" y="169"/>
                  </a:lnTo>
                  <a:lnTo>
                    <a:pt x="1296" y="171"/>
                  </a:lnTo>
                  <a:lnTo>
                    <a:pt x="1296" y="176"/>
                  </a:lnTo>
                  <a:lnTo>
                    <a:pt x="1296" y="182"/>
                  </a:lnTo>
                  <a:lnTo>
                    <a:pt x="1301" y="184"/>
                  </a:lnTo>
                  <a:lnTo>
                    <a:pt x="1303" y="189"/>
                  </a:lnTo>
                  <a:lnTo>
                    <a:pt x="1303" y="194"/>
                  </a:lnTo>
                  <a:lnTo>
                    <a:pt x="1301" y="197"/>
                  </a:lnTo>
                  <a:lnTo>
                    <a:pt x="1296" y="199"/>
                  </a:lnTo>
                  <a:lnTo>
                    <a:pt x="1293" y="202"/>
                  </a:lnTo>
                  <a:lnTo>
                    <a:pt x="1291" y="204"/>
                  </a:lnTo>
                  <a:lnTo>
                    <a:pt x="1293" y="209"/>
                  </a:lnTo>
                  <a:lnTo>
                    <a:pt x="1296" y="214"/>
                  </a:lnTo>
                  <a:lnTo>
                    <a:pt x="1298" y="214"/>
                  </a:lnTo>
                  <a:lnTo>
                    <a:pt x="1306" y="214"/>
                  </a:lnTo>
                  <a:lnTo>
                    <a:pt x="1313" y="214"/>
                  </a:lnTo>
                  <a:lnTo>
                    <a:pt x="1321" y="214"/>
                  </a:lnTo>
                  <a:lnTo>
                    <a:pt x="1326" y="214"/>
                  </a:lnTo>
                  <a:lnTo>
                    <a:pt x="1331" y="212"/>
                  </a:lnTo>
                  <a:lnTo>
                    <a:pt x="1336" y="209"/>
                  </a:lnTo>
                  <a:lnTo>
                    <a:pt x="1341" y="207"/>
                  </a:lnTo>
                  <a:lnTo>
                    <a:pt x="1346" y="204"/>
                  </a:lnTo>
                  <a:lnTo>
                    <a:pt x="1351" y="204"/>
                  </a:lnTo>
                  <a:lnTo>
                    <a:pt x="1356" y="207"/>
                  </a:lnTo>
                  <a:lnTo>
                    <a:pt x="1359" y="207"/>
                  </a:lnTo>
                  <a:lnTo>
                    <a:pt x="1364" y="207"/>
                  </a:lnTo>
                  <a:lnTo>
                    <a:pt x="1366" y="204"/>
                  </a:lnTo>
                  <a:lnTo>
                    <a:pt x="1371" y="199"/>
                  </a:lnTo>
                  <a:lnTo>
                    <a:pt x="1374" y="197"/>
                  </a:lnTo>
                  <a:lnTo>
                    <a:pt x="1377" y="194"/>
                  </a:lnTo>
                  <a:lnTo>
                    <a:pt x="1374" y="189"/>
                  </a:lnTo>
                  <a:lnTo>
                    <a:pt x="1369" y="187"/>
                  </a:lnTo>
                  <a:lnTo>
                    <a:pt x="1361" y="184"/>
                  </a:lnTo>
                  <a:lnTo>
                    <a:pt x="1359" y="182"/>
                  </a:lnTo>
                  <a:lnTo>
                    <a:pt x="1356" y="179"/>
                  </a:lnTo>
                  <a:lnTo>
                    <a:pt x="1359" y="176"/>
                  </a:lnTo>
                  <a:lnTo>
                    <a:pt x="1364" y="174"/>
                  </a:lnTo>
                  <a:lnTo>
                    <a:pt x="1364" y="171"/>
                  </a:lnTo>
                  <a:lnTo>
                    <a:pt x="1366" y="166"/>
                  </a:lnTo>
                  <a:lnTo>
                    <a:pt x="1364" y="161"/>
                  </a:lnTo>
                  <a:lnTo>
                    <a:pt x="1364" y="159"/>
                  </a:lnTo>
                  <a:lnTo>
                    <a:pt x="1364" y="156"/>
                  </a:lnTo>
                  <a:lnTo>
                    <a:pt x="1364" y="154"/>
                  </a:lnTo>
                  <a:lnTo>
                    <a:pt x="1366" y="151"/>
                  </a:lnTo>
                  <a:lnTo>
                    <a:pt x="1371" y="144"/>
                  </a:lnTo>
                  <a:lnTo>
                    <a:pt x="1377" y="136"/>
                  </a:lnTo>
                  <a:lnTo>
                    <a:pt x="1374" y="129"/>
                  </a:lnTo>
                  <a:lnTo>
                    <a:pt x="1366" y="124"/>
                  </a:lnTo>
                  <a:lnTo>
                    <a:pt x="1359" y="119"/>
                  </a:lnTo>
                  <a:lnTo>
                    <a:pt x="1354" y="116"/>
                  </a:lnTo>
                  <a:lnTo>
                    <a:pt x="1354" y="111"/>
                  </a:lnTo>
                  <a:lnTo>
                    <a:pt x="1359" y="108"/>
                  </a:lnTo>
                  <a:lnTo>
                    <a:pt x="1366" y="103"/>
                  </a:lnTo>
                  <a:lnTo>
                    <a:pt x="1371" y="98"/>
                  </a:lnTo>
                  <a:lnTo>
                    <a:pt x="1374" y="91"/>
                  </a:lnTo>
                  <a:lnTo>
                    <a:pt x="1374" y="86"/>
                  </a:lnTo>
                  <a:lnTo>
                    <a:pt x="1374" y="78"/>
                  </a:lnTo>
                  <a:lnTo>
                    <a:pt x="1374" y="71"/>
                  </a:lnTo>
                  <a:lnTo>
                    <a:pt x="1374" y="66"/>
                  </a:lnTo>
                  <a:lnTo>
                    <a:pt x="1377" y="55"/>
                  </a:lnTo>
                  <a:lnTo>
                    <a:pt x="1377" y="48"/>
                  </a:lnTo>
                  <a:lnTo>
                    <a:pt x="1379" y="40"/>
                  </a:lnTo>
                  <a:lnTo>
                    <a:pt x="1377" y="38"/>
                  </a:lnTo>
                  <a:lnTo>
                    <a:pt x="1374" y="35"/>
                  </a:lnTo>
                  <a:lnTo>
                    <a:pt x="1369" y="38"/>
                  </a:lnTo>
                  <a:lnTo>
                    <a:pt x="1366" y="35"/>
                  </a:lnTo>
                  <a:lnTo>
                    <a:pt x="1369" y="30"/>
                  </a:lnTo>
                  <a:lnTo>
                    <a:pt x="1374" y="23"/>
                  </a:lnTo>
                  <a:lnTo>
                    <a:pt x="1377" y="18"/>
                  </a:lnTo>
                  <a:lnTo>
                    <a:pt x="1377" y="10"/>
                  </a:lnTo>
                  <a:lnTo>
                    <a:pt x="1377" y="5"/>
                  </a:lnTo>
                  <a:lnTo>
                    <a:pt x="1374" y="5"/>
                  </a:lnTo>
                  <a:lnTo>
                    <a:pt x="1371" y="5"/>
                  </a:lnTo>
                  <a:lnTo>
                    <a:pt x="1369" y="5"/>
                  </a:lnTo>
                  <a:lnTo>
                    <a:pt x="1366" y="5"/>
                  </a:lnTo>
                  <a:lnTo>
                    <a:pt x="1361" y="3"/>
                  </a:lnTo>
                  <a:lnTo>
                    <a:pt x="1356" y="3"/>
                  </a:lnTo>
                  <a:lnTo>
                    <a:pt x="1354" y="0"/>
                  </a:lnTo>
                  <a:lnTo>
                    <a:pt x="1351" y="0"/>
                  </a:lnTo>
                  <a:lnTo>
                    <a:pt x="1349" y="3"/>
                  </a:lnTo>
                  <a:lnTo>
                    <a:pt x="1346" y="5"/>
                  </a:lnTo>
                  <a:lnTo>
                    <a:pt x="1341" y="5"/>
                  </a:lnTo>
                  <a:lnTo>
                    <a:pt x="1336" y="5"/>
                  </a:lnTo>
                  <a:lnTo>
                    <a:pt x="1334" y="5"/>
                  </a:lnTo>
                  <a:lnTo>
                    <a:pt x="1329" y="8"/>
                  </a:lnTo>
                  <a:lnTo>
                    <a:pt x="1326" y="8"/>
                  </a:lnTo>
                  <a:lnTo>
                    <a:pt x="1324" y="8"/>
                  </a:lnTo>
                  <a:lnTo>
                    <a:pt x="1324" y="10"/>
                  </a:lnTo>
                  <a:lnTo>
                    <a:pt x="1321" y="13"/>
                  </a:lnTo>
                  <a:lnTo>
                    <a:pt x="1319" y="13"/>
                  </a:lnTo>
                  <a:lnTo>
                    <a:pt x="1316" y="13"/>
                  </a:lnTo>
                  <a:lnTo>
                    <a:pt x="1311" y="15"/>
                  </a:lnTo>
                  <a:lnTo>
                    <a:pt x="1303" y="18"/>
                  </a:lnTo>
                  <a:lnTo>
                    <a:pt x="1301" y="20"/>
                  </a:lnTo>
                  <a:lnTo>
                    <a:pt x="1296" y="25"/>
                  </a:lnTo>
                  <a:lnTo>
                    <a:pt x="1293" y="30"/>
                  </a:lnTo>
                  <a:lnTo>
                    <a:pt x="1293" y="35"/>
                  </a:lnTo>
                  <a:lnTo>
                    <a:pt x="1293" y="38"/>
                  </a:lnTo>
                  <a:lnTo>
                    <a:pt x="1293" y="40"/>
                  </a:lnTo>
                  <a:lnTo>
                    <a:pt x="1291" y="40"/>
                  </a:lnTo>
                  <a:lnTo>
                    <a:pt x="1286" y="43"/>
                  </a:lnTo>
                  <a:lnTo>
                    <a:pt x="1281" y="43"/>
                  </a:lnTo>
                  <a:lnTo>
                    <a:pt x="1278" y="45"/>
                  </a:lnTo>
                  <a:lnTo>
                    <a:pt x="1276" y="48"/>
                  </a:lnTo>
                  <a:lnTo>
                    <a:pt x="1273" y="50"/>
                  </a:lnTo>
                  <a:lnTo>
                    <a:pt x="1271" y="53"/>
                  </a:lnTo>
                  <a:lnTo>
                    <a:pt x="1268" y="55"/>
                  </a:lnTo>
                  <a:lnTo>
                    <a:pt x="1266" y="58"/>
                  </a:lnTo>
                  <a:lnTo>
                    <a:pt x="1263" y="61"/>
                  </a:lnTo>
                  <a:lnTo>
                    <a:pt x="1261" y="66"/>
                  </a:lnTo>
                  <a:lnTo>
                    <a:pt x="1261" y="71"/>
                  </a:lnTo>
                  <a:lnTo>
                    <a:pt x="1266" y="76"/>
                  </a:lnTo>
                  <a:lnTo>
                    <a:pt x="1268" y="81"/>
                  </a:lnTo>
                  <a:lnTo>
                    <a:pt x="1271" y="86"/>
                  </a:lnTo>
                  <a:lnTo>
                    <a:pt x="1271" y="88"/>
                  </a:lnTo>
                  <a:lnTo>
                    <a:pt x="1268" y="91"/>
                  </a:lnTo>
                  <a:lnTo>
                    <a:pt x="1268" y="96"/>
                  </a:lnTo>
                  <a:lnTo>
                    <a:pt x="1266" y="96"/>
                  </a:lnTo>
                  <a:lnTo>
                    <a:pt x="1263" y="93"/>
                  </a:lnTo>
                  <a:lnTo>
                    <a:pt x="1261" y="88"/>
                  </a:lnTo>
                  <a:lnTo>
                    <a:pt x="1258" y="83"/>
                  </a:lnTo>
                  <a:lnTo>
                    <a:pt x="1256" y="78"/>
                  </a:lnTo>
                  <a:lnTo>
                    <a:pt x="1253" y="76"/>
                  </a:lnTo>
                  <a:lnTo>
                    <a:pt x="1250" y="78"/>
                  </a:lnTo>
                  <a:lnTo>
                    <a:pt x="1248" y="81"/>
                  </a:lnTo>
                  <a:lnTo>
                    <a:pt x="1245" y="86"/>
                  </a:lnTo>
                  <a:lnTo>
                    <a:pt x="1243" y="88"/>
                  </a:lnTo>
                  <a:lnTo>
                    <a:pt x="1240" y="93"/>
                  </a:lnTo>
                  <a:lnTo>
                    <a:pt x="1240" y="98"/>
                  </a:lnTo>
                  <a:lnTo>
                    <a:pt x="1238" y="108"/>
                  </a:lnTo>
                  <a:lnTo>
                    <a:pt x="1235" y="116"/>
                  </a:lnTo>
                  <a:lnTo>
                    <a:pt x="1235" y="121"/>
                  </a:lnTo>
                  <a:lnTo>
                    <a:pt x="1235" y="126"/>
                  </a:lnTo>
                  <a:lnTo>
                    <a:pt x="1238" y="131"/>
                  </a:lnTo>
                  <a:lnTo>
                    <a:pt x="1243" y="134"/>
                  </a:lnTo>
                  <a:lnTo>
                    <a:pt x="1245" y="134"/>
                  </a:lnTo>
                  <a:lnTo>
                    <a:pt x="1250" y="134"/>
                  </a:lnTo>
                  <a:lnTo>
                    <a:pt x="1253" y="136"/>
                  </a:lnTo>
                  <a:lnTo>
                    <a:pt x="1256" y="134"/>
                  </a:lnTo>
                  <a:lnTo>
                    <a:pt x="1258" y="134"/>
                  </a:lnTo>
                  <a:lnTo>
                    <a:pt x="1258" y="136"/>
                  </a:lnTo>
                  <a:lnTo>
                    <a:pt x="1256" y="141"/>
                  </a:lnTo>
                  <a:lnTo>
                    <a:pt x="1253" y="144"/>
                  </a:lnTo>
                  <a:lnTo>
                    <a:pt x="1253" y="146"/>
                  </a:lnTo>
                  <a:lnTo>
                    <a:pt x="1258" y="159"/>
                  </a:lnTo>
                  <a:close/>
                  <a:moveTo>
                    <a:pt x="1866" y="1003"/>
                  </a:moveTo>
                  <a:lnTo>
                    <a:pt x="1840" y="1024"/>
                  </a:lnTo>
                  <a:lnTo>
                    <a:pt x="1813" y="1067"/>
                  </a:lnTo>
                  <a:lnTo>
                    <a:pt x="1808" y="1082"/>
                  </a:lnTo>
                  <a:lnTo>
                    <a:pt x="1808" y="1102"/>
                  </a:lnTo>
                  <a:lnTo>
                    <a:pt x="1823" y="1097"/>
                  </a:lnTo>
                  <a:lnTo>
                    <a:pt x="1850" y="1102"/>
                  </a:lnTo>
                  <a:lnTo>
                    <a:pt x="1866" y="1112"/>
                  </a:lnTo>
                  <a:lnTo>
                    <a:pt x="1881" y="1107"/>
                  </a:lnTo>
                  <a:lnTo>
                    <a:pt x="1893" y="1122"/>
                  </a:lnTo>
                  <a:lnTo>
                    <a:pt x="1914" y="1117"/>
                  </a:lnTo>
                  <a:lnTo>
                    <a:pt x="1914" y="1097"/>
                  </a:lnTo>
                  <a:lnTo>
                    <a:pt x="1903" y="1072"/>
                  </a:lnTo>
                  <a:lnTo>
                    <a:pt x="1861" y="1051"/>
                  </a:lnTo>
                  <a:lnTo>
                    <a:pt x="1856" y="1041"/>
                  </a:lnTo>
                  <a:lnTo>
                    <a:pt x="1866" y="1019"/>
                  </a:lnTo>
                  <a:lnTo>
                    <a:pt x="1866" y="1003"/>
                  </a:lnTo>
                  <a:close/>
                  <a:moveTo>
                    <a:pt x="1258" y="247"/>
                  </a:moveTo>
                  <a:lnTo>
                    <a:pt x="1258" y="245"/>
                  </a:lnTo>
                  <a:lnTo>
                    <a:pt x="1256" y="245"/>
                  </a:lnTo>
                  <a:lnTo>
                    <a:pt x="1253" y="247"/>
                  </a:lnTo>
                  <a:lnTo>
                    <a:pt x="1258" y="247"/>
                  </a:lnTo>
                  <a:close/>
                  <a:moveTo>
                    <a:pt x="1238" y="219"/>
                  </a:moveTo>
                  <a:lnTo>
                    <a:pt x="1243" y="219"/>
                  </a:lnTo>
                  <a:lnTo>
                    <a:pt x="1250" y="224"/>
                  </a:lnTo>
                  <a:lnTo>
                    <a:pt x="1253" y="227"/>
                  </a:lnTo>
                  <a:lnTo>
                    <a:pt x="1256" y="227"/>
                  </a:lnTo>
                  <a:lnTo>
                    <a:pt x="1261" y="224"/>
                  </a:lnTo>
                  <a:lnTo>
                    <a:pt x="1266" y="224"/>
                  </a:lnTo>
                  <a:lnTo>
                    <a:pt x="1268" y="227"/>
                  </a:lnTo>
                  <a:lnTo>
                    <a:pt x="1271" y="229"/>
                  </a:lnTo>
                  <a:lnTo>
                    <a:pt x="1271" y="234"/>
                  </a:lnTo>
                  <a:lnTo>
                    <a:pt x="1273" y="237"/>
                  </a:lnTo>
                  <a:lnTo>
                    <a:pt x="1273" y="240"/>
                  </a:lnTo>
                  <a:lnTo>
                    <a:pt x="1273" y="245"/>
                  </a:lnTo>
                  <a:lnTo>
                    <a:pt x="1273" y="252"/>
                  </a:lnTo>
                  <a:lnTo>
                    <a:pt x="1273" y="257"/>
                  </a:lnTo>
                  <a:lnTo>
                    <a:pt x="1276" y="262"/>
                  </a:lnTo>
                  <a:lnTo>
                    <a:pt x="1281" y="265"/>
                  </a:lnTo>
                  <a:lnTo>
                    <a:pt x="1283" y="267"/>
                  </a:lnTo>
                  <a:lnTo>
                    <a:pt x="1288" y="270"/>
                  </a:lnTo>
                  <a:lnTo>
                    <a:pt x="1291" y="270"/>
                  </a:lnTo>
                  <a:lnTo>
                    <a:pt x="1296" y="270"/>
                  </a:lnTo>
                  <a:lnTo>
                    <a:pt x="1301" y="272"/>
                  </a:lnTo>
                  <a:lnTo>
                    <a:pt x="1306" y="272"/>
                  </a:lnTo>
                  <a:lnTo>
                    <a:pt x="1311" y="270"/>
                  </a:lnTo>
                  <a:lnTo>
                    <a:pt x="1313" y="270"/>
                  </a:lnTo>
                  <a:lnTo>
                    <a:pt x="1319" y="270"/>
                  </a:lnTo>
                  <a:lnTo>
                    <a:pt x="1321" y="267"/>
                  </a:lnTo>
                  <a:lnTo>
                    <a:pt x="1324" y="267"/>
                  </a:lnTo>
                  <a:lnTo>
                    <a:pt x="1329" y="267"/>
                  </a:lnTo>
                  <a:lnTo>
                    <a:pt x="1331" y="267"/>
                  </a:lnTo>
                  <a:lnTo>
                    <a:pt x="1336" y="267"/>
                  </a:lnTo>
                  <a:lnTo>
                    <a:pt x="1341" y="265"/>
                  </a:lnTo>
                  <a:lnTo>
                    <a:pt x="1344" y="265"/>
                  </a:lnTo>
                  <a:lnTo>
                    <a:pt x="1346" y="265"/>
                  </a:lnTo>
                  <a:lnTo>
                    <a:pt x="1349" y="260"/>
                  </a:lnTo>
                  <a:lnTo>
                    <a:pt x="1351" y="260"/>
                  </a:lnTo>
                  <a:lnTo>
                    <a:pt x="1354" y="260"/>
                  </a:lnTo>
                  <a:lnTo>
                    <a:pt x="1359" y="262"/>
                  </a:lnTo>
                  <a:lnTo>
                    <a:pt x="1364" y="262"/>
                  </a:lnTo>
                  <a:lnTo>
                    <a:pt x="1366" y="260"/>
                  </a:lnTo>
                  <a:lnTo>
                    <a:pt x="1371" y="260"/>
                  </a:lnTo>
                  <a:lnTo>
                    <a:pt x="1374" y="255"/>
                  </a:lnTo>
                  <a:lnTo>
                    <a:pt x="1379" y="252"/>
                  </a:lnTo>
                  <a:lnTo>
                    <a:pt x="1379" y="250"/>
                  </a:lnTo>
                  <a:lnTo>
                    <a:pt x="1379" y="245"/>
                  </a:lnTo>
                  <a:lnTo>
                    <a:pt x="1379" y="240"/>
                  </a:lnTo>
                  <a:lnTo>
                    <a:pt x="1377" y="234"/>
                  </a:lnTo>
                  <a:lnTo>
                    <a:pt x="1374" y="232"/>
                  </a:lnTo>
                  <a:lnTo>
                    <a:pt x="1371" y="229"/>
                  </a:lnTo>
                  <a:lnTo>
                    <a:pt x="1366" y="227"/>
                  </a:lnTo>
                  <a:lnTo>
                    <a:pt x="1361" y="224"/>
                  </a:lnTo>
                  <a:lnTo>
                    <a:pt x="1356" y="224"/>
                  </a:lnTo>
                  <a:lnTo>
                    <a:pt x="1354" y="222"/>
                  </a:lnTo>
                  <a:lnTo>
                    <a:pt x="1344" y="224"/>
                  </a:lnTo>
                  <a:lnTo>
                    <a:pt x="1341" y="224"/>
                  </a:lnTo>
                  <a:lnTo>
                    <a:pt x="1336" y="229"/>
                  </a:lnTo>
                  <a:lnTo>
                    <a:pt x="1334" y="232"/>
                  </a:lnTo>
                  <a:lnTo>
                    <a:pt x="1331" y="234"/>
                  </a:lnTo>
                  <a:lnTo>
                    <a:pt x="1326" y="240"/>
                  </a:lnTo>
                  <a:lnTo>
                    <a:pt x="1324" y="240"/>
                  </a:lnTo>
                  <a:lnTo>
                    <a:pt x="1321" y="240"/>
                  </a:lnTo>
                  <a:lnTo>
                    <a:pt x="1313" y="240"/>
                  </a:lnTo>
                  <a:lnTo>
                    <a:pt x="1306" y="240"/>
                  </a:lnTo>
                  <a:lnTo>
                    <a:pt x="1301" y="240"/>
                  </a:lnTo>
                  <a:lnTo>
                    <a:pt x="1298" y="237"/>
                  </a:lnTo>
                  <a:lnTo>
                    <a:pt x="1296" y="232"/>
                  </a:lnTo>
                  <a:lnTo>
                    <a:pt x="1293" y="227"/>
                  </a:lnTo>
                  <a:lnTo>
                    <a:pt x="1288" y="224"/>
                  </a:lnTo>
                  <a:lnTo>
                    <a:pt x="1286" y="217"/>
                  </a:lnTo>
                  <a:lnTo>
                    <a:pt x="1283" y="214"/>
                  </a:lnTo>
                  <a:lnTo>
                    <a:pt x="1283" y="212"/>
                  </a:lnTo>
                  <a:lnTo>
                    <a:pt x="1281" y="212"/>
                  </a:lnTo>
                  <a:lnTo>
                    <a:pt x="1238" y="219"/>
                  </a:lnTo>
                  <a:close/>
                  <a:moveTo>
                    <a:pt x="1271" y="217"/>
                  </a:moveTo>
                  <a:lnTo>
                    <a:pt x="1268" y="217"/>
                  </a:lnTo>
                  <a:lnTo>
                    <a:pt x="1271" y="217"/>
                  </a:lnTo>
                  <a:close/>
                  <a:moveTo>
                    <a:pt x="1404" y="1810"/>
                  </a:moveTo>
                  <a:lnTo>
                    <a:pt x="1404" y="1810"/>
                  </a:lnTo>
                  <a:lnTo>
                    <a:pt x="1404" y="1803"/>
                  </a:lnTo>
                  <a:lnTo>
                    <a:pt x="1402" y="1798"/>
                  </a:lnTo>
                  <a:lnTo>
                    <a:pt x="1399" y="1795"/>
                  </a:lnTo>
                  <a:lnTo>
                    <a:pt x="1404" y="1737"/>
                  </a:lnTo>
                  <a:lnTo>
                    <a:pt x="1377" y="1732"/>
                  </a:lnTo>
                  <a:lnTo>
                    <a:pt x="1346" y="1727"/>
                  </a:lnTo>
                  <a:lnTo>
                    <a:pt x="1339" y="1725"/>
                  </a:lnTo>
                  <a:lnTo>
                    <a:pt x="1331" y="1722"/>
                  </a:lnTo>
                  <a:lnTo>
                    <a:pt x="1329" y="1722"/>
                  </a:lnTo>
                  <a:lnTo>
                    <a:pt x="1316" y="1720"/>
                  </a:lnTo>
                  <a:lnTo>
                    <a:pt x="1308" y="1717"/>
                  </a:lnTo>
                  <a:lnTo>
                    <a:pt x="1308" y="1694"/>
                  </a:lnTo>
                  <a:lnTo>
                    <a:pt x="1303" y="1689"/>
                  </a:lnTo>
                  <a:lnTo>
                    <a:pt x="1321" y="1679"/>
                  </a:lnTo>
                  <a:lnTo>
                    <a:pt x="1336" y="1669"/>
                  </a:lnTo>
                  <a:lnTo>
                    <a:pt x="1346" y="1629"/>
                  </a:lnTo>
                  <a:lnTo>
                    <a:pt x="1283" y="1639"/>
                  </a:lnTo>
                  <a:lnTo>
                    <a:pt x="1258" y="1674"/>
                  </a:lnTo>
                  <a:lnTo>
                    <a:pt x="1215" y="1679"/>
                  </a:lnTo>
                  <a:lnTo>
                    <a:pt x="1172" y="1629"/>
                  </a:lnTo>
                  <a:lnTo>
                    <a:pt x="1167" y="1561"/>
                  </a:lnTo>
                  <a:lnTo>
                    <a:pt x="1180" y="1546"/>
                  </a:lnTo>
                  <a:lnTo>
                    <a:pt x="1177" y="1546"/>
                  </a:lnTo>
                  <a:lnTo>
                    <a:pt x="1177" y="1510"/>
                  </a:lnTo>
                  <a:lnTo>
                    <a:pt x="1200" y="1490"/>
                  </a:lnTo>
                  <a:lnTo>
                    <a:pt x="1215" y="1472"/>
                  </a:lnTo>
                  <a:lnTo>
                    <a:pt x="1268" y="1477"/>
                  </a:lnTo>
                  <a:lnTo>
                    <a:pt x="1298" y="1477"/>
                  </a:lnTo>
                  <a:lnTo>
                    <a:pt x="1341" y="1467"/>
                  </a:lnTo>
                  <a:lnTo>
                    <a:pt x="1366" y="1467"/>
                  </a:lnTo>
                  <a:lnTo>
                    <a:pt x="1392" y="1462"/>
                  </a:lnTo>
                  <a:lnTo>
                    <a:pt x="1399" y="1490"/>
                  </a:lnTo>
                  <a:lnTo>
                    <a:pt x="1409" y="1525"/>
                  </a:lnTo>
                  <a:lnTo>
                    <a:pt x="1442" y="1556"/>
                  </a:lnTo>
                  <a:lnTo>
                    <a:pt x="1457" y="1561"/>
                  </a:lnTo>
                  <a:lnTo>
                    <a:pt x="1452" y="1510"/>
                  </a:lnTo>
                  <a:lnTo>
                    <a:pt x="1429" y="1452"/>
                  </a:lnTo>
                  <a:lnTo>
                    <a:pt x="1457" y="1422"/>
                  </a:lnTo>
                  <a:lnTo>
                    <a:pt x="1482" y="1412"/>
                  </a:lnTo>
                  <a:lnTo>
                    <a:pt x="1530" y="1367"/>
                  </a:lnTo>
                  <a:lnTo>
                    <a:pt x="1525" y="1334"/>
                  </a:lnTo>
                  <a:lnTo>
                    <a:pt x="1520" y="1304"/>
                  </a:lnTo>
                  <a:lnTo>
                    <a:pt x="1535" y="1314"/>
                  </a:lnTo>
                  <a:lnTo>
                    <a:pt x="1540" y="1309"/>
                  </a:lnTo>
                  <a:lnTo>
                    <a:pt x="1535" y="1288"/>
                  </a:lnTo>
                  <a:lnTo>
                    <a:pt x="1545" y="1288"/>
                  </a:lnTo>
                  <a:lnTo>
                    <a:pt x="1561" y="1283"/>
                  </a:lnTo>
                  <a:lnTo>
                    <a:pt x="1571" y="1258"/>
                  </a:lnTo>
                  <a:lnTo>
                    <a:pt x="1593" y="1253"/>
                  </a:lnTo>
                  <a:lnTo>
                    <a:pt x="1624" y="1235"/>
                  </a:lnTo>
                  <a:lnTo>
                    <a:pt x="1624" y="1195"/>
                  </a:lnTo>
                  <a:lnTo>
                    <a:pt x="1677" y="1170"/>
                  </a:lnTo>
                  <a:lnTo>
                    <a:pt x="1666" y="1117"/>
                  </a:lnTo>
                  <a:lnTo>
                    <a:pt x="1677" y="1170"/>
                  </a:lnTo>
                  <a:lnTo>
                    <a:pt x="1699" y="1155"/>
                  </a:lnTo>
                  <a:lnTo>
                    <a:pt x="1714" y="1160"/>
                  </a:lnTo>
                  <a:lnTo>
                    <a:pt x="1704" y="1175"/>
                  </a:lnTo>
                  <a:lnTo>
                    <a:pt x="1714" y="1195"/>
                  </a:lnTo>
                  <a:lnTo>
                    <a:pt x="1760" y="1160"/>
                  </a:lnTo>
                  <a:lnTo>
                    <a:pt x="1777" y="1137"/>
                  </a:lnTo>
                  <a:lnTo>
                    <a:pt x="1729" y="1132"/>
                  </a:lnTo>
                  <a:lnTo>
                    <a:pt x="1709" y="1102"/>
                  </a:lnTo>
                  <a:lnTo>
                    <a:pt x="1724" y="1087"/>
                  </a:lnTo>
                  <a:lnTo>
                    <a:pt x="1729" y="1067"/>
                  </a:lnTo>
                  <a:lnTo>
                    <a:pt x="1656" y="1082"/>
                  </a:lnTo>
                  <a:lnTo>
                    <a:pt x="1619" y="1112"/>
                  </a:lnTo>
                  <a:lnTo>
                    <a:pt x="1636" y="1077"/>
                  </a:lnTo>
                  <a:lnTo>
                    <a:pt x="1671" y="1056"/>
                  </a:lnTo>
                  <a:lnTo>
                    <a:pt x="1692" y="1034"/>
                  </a:lnTo>
                  <a:lnTo>
                    <a:pt x="1755" y="1039"/>
                  </a:lnTo>
                  <a:lnTo>
                    <a:pt x="1803" y="1034"/>
                  </a:lnTo>
                  <a:lnTo>
                    <a:pt x="1840" y="1009"/>
                  </a:lnTo>
                  <a:lnTo>
                    <a:pt x="1866" y="988"/>
                  </a:lnTo>
                  <a:lnTo>
                    <a:pt x="1845" y="938"/>
                  </a:lnTo>
                  <a:lnTo>
                    <a:pt x="1840" y="910"/>
                  </a:lnTo>
                  <a:lnTo>
                    <a:pt x="1772" y="875"/>
                  </a:lnTo>
                  <a:lnTo>
                    <a:pt x="1772" y="855"/>
                  </a:lnTo>
                  <a:lnTo>
                    <a:pt x="1714" y="746"/>
                  </a:lnTo>
                  <a:lnTo>
                    <a:pt x="1699" y="792"/>
                  </a:lnTo>
                  <a:lnTo>
                    <a:pt x="1661" y="802"/>
                  </a:lnTo>
                  <a:lnTo>
                    <a:pt x="1651" y="792"/>
                  </a:lnTo>
                  <a:lnTo>
                    <a:pt x="1636" y="792"/>
                  </a:lnTo>
                  <a:lnTo>
                    <a:pt x="1636" y="719"/>
                  </a:lnTo>
                  <a:lnTo>
                    <a:pt x="1603" y="714"/>
                  </a:lnTo>
                  <a:lnTo>
                    <a:pt x="1578" y="678"/>
                  </a:lnTo>
                  <a:lnTo>
                    <a:pt x="1550" y="683"/>
                  </a:lnTo>
                  <a:lnTo>
                    <a:pt x="1520" y="673"/>
                  </a:lnTo>
                  <a:lnTo>
                    <a:pt x="1500" y="678"/>
                  </a:lnTo>
                  <a:lnTo>
                    <a:pt x="1500" y="703"/>
                  </a:lnTo>
                  <a:lnTo>
                    <a:pt x="1500" y="731"/>
                  </a:lnTo>
                  <a:lnTo>
                    <a:pt x="1495" y="787"/>
                  </a:lnTo>
                  <a:lnTo>
                    <a:pt x="1487" y="807"/>
                  </a:lnTo>
                  <a:lnTo>
                    <a:pt x="1520" y="870"/>
                  </a:lnTo>
                  <a:lnTo>
                    <a:pt x="1467" y="915"/>
                  </a:lnTo>
                  <a:lnTo>
                    <a:pt x="1477" y="993"/>
                  </a:lnTo>
                  <a:lnTo>
                    <a:pt x="1457" y="1009"/>
                  </a:lnTo>
                  <a:lnTo>
                    <a:pt x="1437" y="998"/>
                  </a:lnTo>
                  <a:lnTo>
                    <a:pt x="1424" y="905"/>
                  </a:lnTo>
                  <a:lnTo>
                    <a:pt x="1371" y="900"/>
                  </a:lnTo>
                  <a:lnTo>
                    <a:pt x="1273" y="845"/>
                  </a:lnTo>
                  <a:lnTo>
                    <a:pt x="1253" y="845"/>
                  </a:lnTo>
                  <a:lnTo>
                    <a:pt x="1235" y="797"/>
                  </a:lnTo>
                  <a:lnTo>
                    <a:pt x="1220" y="782"/>
                  </a:lnTo>
                  <a:lnTo>
                    <a:pt x="1263" y="658"/>
                  </a:lnTo>
                  <a:lnTo>
                    <a:pt x="1288" y="630"/>
                  </a:lnTo>
                  <a:lnTo>
                    <a:pt x="1316" y="615"/>
                  </a:lnTo>
                  <a:lnTo>
                    <a:pt x="1331" y="615"/>
                  </a:lnTo>
                  <a:lnTo>
                    <a:pt x="1346" y="565"/>
                  </a:lnTo>
                  <a:lnTo>
                    <a:pt x="1356" y="524"/>
                  </a:lnTo>
                  <a:lnTo>
                    <a:pt x="1409" y="512"/>
                  </a:lnTo>
                  <a:lnTo>
                    <a:pt x="1437" y="492"/>
                  </a:lnTo>
                  <a:lnTo>
                    <a:pt x="1419" y="446"/>
                  </a:lnTo>
                  <a:lnTo>
                    <a:pt x="1432" y="416"/>
                  </a:lnTo>
                  <a:lnTo>
                    <a:pt x="1412" y="393"/>
                  </a:lnTo>
                  <a:lnTo>
                    <a:pt x="1414" y="393"/>
                  </a:lnTo>
                  <a:lnTo>
                    <a:pt x="1417" y="391"/>
                  </a:lnTo>
                  <a:lnTo>
                    <a:pt x="1419" y="388"/>
                  </a:lnTo>
                  <a:lnTo>
                    <a:pt x="1422" y="388"/>
                  </a:lnTo>
                  <a:lnTo>
                    <a:pt x="1424" y="388"/>
                  </a:lnTo>
                  <a:lnTo>
                    <a:pt x="1432" y="388"/>
                  </a:lnTo>
                  <a:lnTo>
                    <a:pt x="1440" y="388"/>
                  </a:lnTo>
                  <a:lnTo>
                    <a:pt x="1442" y="386"/>
                  </a:lnTo>
                  <a:lnTo>
                    <a:pt x="1442" y="383"/>
                  </a:lnTo>
                  <a:lnTo>
                    <a:pt x="1437" y="376"/>
                  </a:lnTo>
                  <a:lnTo>
                    <a:pt x="1437" y="373"/>
                  </a:lnTo>
                  <a:lnTo>
                    <a:pt x="1440" y="373"/>
                  </a:lnTo>
                  <a:lnTo>
                    <a:pt x="1445" y="376"/>
                  </a:lnTo>
                  <a:lnTo>
                    <a:pt x="1452" y="378"/>
                  </a:lnTo>
                  <a:lnTo>
                    <a:pt x="1455" y="381"/>
                  </a:lnTo>
                  <a:lnTo>
                    <a:pt x="1457" y="383"/>
                  </a:lnTo>
                  <a:lnTo>
                    <a:pt x="1462" y="386"/>
                  </a:lnTo>
                  <a:lnTo>
                    <a:pt x="1467" y="388"/>
                  </a:lnTo>
                  <a:lnTo>
                    <a:pt x="1472" y="393"/>
                  </a:lnTo>
                  <a:lnTo>
                    <a:pt x="1477" y="396"/>
                  </a:lnTo>
                  <a:lnTo>
                    <a:pt x="1485" y="398"/>
                  </a:lnTo>
                  <a:lnTo>
                    <a:pt x="1490" y="401"/>
                  </a:lnTo>
                  <a:lnTo>
                    <a:pt x="1495" y="403"/>
                  </a:lnTo>
                  <a:lnTo>
                    <a:pt x="1500" y="406"/>
                  </a:lnTo>
                  <a:lnTo>
                    <a:pt x="1505" y="406"/>
                  </a:lnTo>
                  <a:lnTo>
                    <a:pt x="1510" y="411"/>
                  </a:lnTo>
                  <a:lnTo>
                    <a:pt x="1515" y="413"/>
                  </a:lnTo>
                  <a:lnTo>
                    <a:pt x="1523" y="419"/>
                  </a:lnTo>
                  <a:lnTo>
                    <a:pt x="1528" y="424"/>
                  </a:lnTo>
                  <a:lnTo>
                    <a:pt x="1535" y="431"/>
                  </a:lnTo>
                  <a:lnTo>
                    <a:pt x="1543" y="441"/>
                  </a:lnTo>
                  <a:lnTo>
                    <a:pt x="1545" y="449"/>
                  </a:lnTo>
                  <a:lnTo>
                    <a:pt x="1538" y="456"/>
                  </a:lnTo>
                  <a:lnTo>
                    <a:pt x="1530" y="466"/>
                  </a:lnTo>
                  <a:lnTo>
                    <a:pt x="1528" y="477"/>
                  </a:lnTo>
                  <a:lnTo>
                    <a:pt x="1530" y="479"/>
                  </a:lnTo>
                  <a:lnTo>
                    <a:pt x="1538" y="482"/>
                  </a:lnTo>
                  <a:lnTo>
                    <a:pt x="1543" y="487"/>
                  </a:lnTo>
                  <a:lnTo>
                    <a:pt x="1545" y="489"/>
                  </a:lnTo>
                  <a:lnTo>
                    <a:pt x="1543" y="494"/>
                  </a:lnTo>
                  <a:lnTo>
                    <a:pt x="1535" y="499"/>
                  </a:lnTo>
                  <a:lnTo>
                    <a:pt x="1528" y="504"/>
                  </a:lnTo>
                  <a:lnTo>
                    <a:pt x="1525" y="509"/>
                  </a:lnTo>
                  <a:lnTo>
                    <a:pt x="1520" y="509"/>
                  </a:lnTo>
                  <a:lnTo>
                    <a:pt x="1518" y="509"/>
                  </a:lnTo>
                  <a:lnTo>
                    <a:pt x="1515" y="509"/>
                  </a:lnTo>
                  <a:lnTo>
                    <a:pt x="1513" y="509"/>
                  </a:lnTo>
                  <a:lnTo>
                    <a:pt x="1508" y="512"/>
                  </a:lnTo>
                  <a:lnTo>
                    <a:pt x="1500" y="514"/>
                  </a:lnTo>
                  <a:lnTo>
                    <a:pt x="1495" y="519"/>
                  </a:lnTo>
                  <a:lnTo>
                    <a:pt x="1492" y="522"/>
                  </a:lnTo>
                  <a:lnTo>
                    <a:pt x="1492" y="524"/>
                  </a:lnTo>
                  <a:lnTo>
                    <a:pt x="1495" y="527"/>
                  </a:lnTo>
                  <a:lnTo>
                    <a:pt x="1498" y="529"/>
                  </a:lnTo>
                  <a:lnTo>
                    <a:pt x="1500" y="532"/>
                  </a:lnTo>
                  <a:lnTo>
                    <a:pt x="1503" y="535"/>
                  </a:lnTo>
                  <a:lnTo>
                    <a:pt x="1508" y="537"/>
                  </a:lnTo>
                  <a:lnTo>
                    <a:pt x="1513" y="540"/>
                  </a:lnTo>
                  <a:lnTo>
                    <a:pt x="1518" y="540"/>
                  </a:lnTo>
                  <a:lnTo>
                    <a:pt x="1523" y="537"/>
                  </a:lnTo>
                  <a:lnTo>
                    <a:pt x="1528" y="532"/>
                  </a:lnTo>
                  <a:lnTo>
                    <a:pt x="1530" y="529"/>
                  </a:lnTo>
                  <a:lnTo>
                    <a:pt x="1535" y="527"/>
                  </a:lnTo>
                  <a:lnTo>
                    <a:pt x="1540" y="527"/>
                  </a:lnTo>
                  <a:lnTo>
                    <a:pt x="1548" y="524"/>
                  </a:lnTo>
                  <a:lnTo>
                    <a:pt x="1556" y="519"/>
                  </a:lnTo>
                  <a:lnTo>
                    <a:pt x="1561" y="519"/>
                  </a:lnTo>
                  <a:lnTo>
                    <a:pt x="1563" y="519"/>
                  </a:lnTo>
                  <a:lnTo>
                    <a:pt x="1566" y="522"/>
                  </a:lnTo>
                  <a:lnTo>
                    <a:pt x="1568" y="524"/>
                  </a:lnTo>
                  <a:lnTo>
                    <a:pt x="1571" y="524"/>
                  </a:lnTo>
                  <a:lnTo>
                    <a:pt x="1573" y="527"/>
                  </a:lnTo>
                  <a:lnTo>
                    <a:pt x="1576" y="529"/>
                  </a:lnTo>
                  <a:lnTo>
                    <a:pt x="1578" y="529"/>
                  </a:lnTo>
                  <a:lnTo>
                    <a:pt x="1583" y="532"/>
                  </a:lnTo>
                  <a:lnTo>
                    <a:pt x="1588" y="532"/>
                  </a:lnTo>
                  <a:lnTo>
                    <a:pt x="1593" y="535"/>
                  </a:lnTo>
                  <a:lnTo>
                    <a:pt x="1603" y="535"/>
                  </a:lnTo>
                  <a:lnTo>
                    <a:pt x="1606" y="540"/>
                  </a:lnTo>
                  <a:lnTo>
                    <a:pt x="1606" y="542"/>
                  </a:lnTo>
                  <a:lnTo>
                    <a:pt x="1608" y="547"/>
                  </a:lnTo>
                  <a:lnTo>
                    <a:pt x="1611" y="547"/>
                  </a:lnTo>
                  <a:lnTo>
                    <a:pt x="1616" y="550"/>
                  </a:lnTo>
                  <a:lnTo>
                    <a:pt x="1619" y="550"/>
                  </a:lnTo>
                  <a:lnTo>
                    <a:pt x="1621" y="550"/>
                  </a:lnTo>
                  <a:lnTo>
                    <a:pt x="1624" y="547"/>
                  </a:lnTo>
                  <a:lnTo>
                    <a:pt x="1629" y="547"/>
                  </a:lnTo>
                  <a:lnTo>
                    <a:pt x="1631" y="547"/>
                  </a:lnTo>
                  <a:lnTo>
                    <a:pt x="1634" y="547"/>
                  </a:lnTo>
                  <a:lnTo>
                    <a:pt x="1639" y="547"/>
                  </a:lnTo>
                  <a:lnTo>
                    <a:pt x="1641" y="547"/>
                  </a:lnTo>
                  <a:lnTo>
                    <a:pt x="1644" y="550"/>
                  </a:lnTo>
                  <a:lnTo>
                    <a:pt x="1649" y="550"/>
                  </a:lnTo>
                  <a:lnTo>
                    <a:pt x="1651" y="550"/>
                  </a:lnTo>
                  <a:lnTo>
                    <a:pt x="1654" y="547"/>
                  </a:lnTo>
                  <a:lnTo>
                    <a:pt x="1659" y="547"/>
                  </a:lnTo>
                  <a:lnTo>
                    <a:pt x="1664" y="547"/>
                  </a:lnTo>
                  <a:lnTo>
                    <a:pt x="1669" y="545"/>
                  </a:lnTo>
                  <a:lnTo>
                    <a:pt x="1671" y="545"/>
                  </a:lnTo>
                  <a:lnTo>
                    <a:pt x="1674" y="545"/>
                  </a:lnTo>
                  <a:lnTo>
                    <a:pt x="1679" y="545"/>
                  </a:lnTo>
                  <a:lnTo>
                    <a:pt x="1682" y="545"/>
                  </a:lnTo>
                  <a:lnTo>
                    <a:pt x="1684" y="545"/>
                  </a:lnTo>
                  <a:lnTo>
                    <a:pt x="1687" y="545"/>
                  </a:lnTo>
                  <a:lnTo>
                    <a:pt x="1692" y="545"/>
                  </a:lnTo>
                  <a:lnTo>
                    <a:pt x="1697" y="545"/>
                  </a:lnTo>
                  <a:lnTo>
                    <a:pt x="1699" y="542"/>
                  </a:lnTo>
                  <a:lnTo>
                    <a:pt x="1697" y="540"/>
                  </a:lnTo>
                  <a:lnTo>
                    <a:pt x="1697" y="537"/>
                  </a:lnTo>
                  <a:lnTo>
                    <a:pt x="1692" y="535"/>
                  </a:lnTo>
                  <a:lnTo>
                    <a:pt x="1687" y="532"/>
                  </a:lnTo>
                  <a:lnTo>
                    <a:pt x="1679" y="529"/>
                  </a:lnTo>
                  <a:lnTo>
                    <a:pt x="1677" y="529"/>
                  </a:lnTo>
                  <a:lnTo>
                    <a:pt x="1674" y="527"/>
                  </a:lnTo>
                  <a:lnTo>
                    <a:pt x="1671" y="524"/>
                  </a:lnTo>
                  <a:lnTo>
                    <a:pt x="1669" y="524"/>
                  </a:lnTo>
                  <a:lnTo>
                    <a:pt x="1666" y="524"/>
                  </a:lnTo>
                  <a:lnTo>
                    <a:pt x="1664" y="524"/>
                  </a:lnTo>
                  <a:lnTo>
                    <a:pt x="1661" y="524"/>
                  </a:lnTo>
                  <a:lnTo>
                    <a:pt x="1656" y="522"/>
                  </a:lnTo>
                  <a:lnTo>
                    <a:pt x="1651" y="519"/>
                  </a:lnTo>
                  <a:lnTo>
                    <a:pt x="1641" y="517"/>
                  </a:lnTo>
                  <a:lnTo>
                    <a:pt x="1636" y="514"/>
                  </a:lnTo>
                  <a:lnTo>
                    <a:pt x="1634" y="512"/>
                  </a:lnTo>
                  <a:lnTo>
                    <a:pt x="1634" y="509"/>
                  </a:lnTo>
                  <a:lnTo>
                    <a:pt x="1636" y="509"/>
                  </a:lnTo>
                  <a:lnTo>
                    <a:pt x="1639" y="509"/>
                  </a:lnTo>
                  <a:lnTo>
                    <a:pt x="1644" y="509"/>
                  </a:lnTo>
                  <a:lnTo>
                    <a:pt x="1649" y="512"/>
                  </a:lnTo>
                  <a:lnTo>
                    <a:pt x="1651" y="512"/>
                  </a:lnTo>
                  <a:lnTo>
                    <a:pt x="1656" y="514"/>
                  </a:lnTo>
                  <a:lnTo>
                    <a:pt x="1659" y="514"/>
                  </a:lnTo>
                  <a:lnTo>
                    <a:pt x="1664" y="514"/>
                  </a:lnTo>
                  <a:lnTo>
                    <a:pt x="1666" y="519"/>
                  </a:lnTo>
                  <a:lnTo>
                    <a:pt x="1671" y="519"/>
                  </a:lnTo>
                  <a:lnTo>
                    <a:pt x="1677" y="517"/>
                  </a:lnTo>
                  <a:lnTo>
                    <a:pt x="1687" y="514"/>
                  </a:lnTo>
                  <a:lnTo>
                    <a:pt x="1694" y="514"/>
                  </a:lnTo>
                  <a:lnTo>
                    <a:pt x="1697" y="519"/>
                  </a:lnTo>
                  <a:lnTo>
                    <a:pt x="1699" y="519"/>
                  </a:lnTo>
                  <a:lnTo>
                    <a:pt x="1704" y="522"/>
                  </a:lnTo>
                  <a:lnTo>
                    <a:pt x="1707" y="524"/>
                  </a:lnTo>
                  <a:lnTo>
                    <a:pt x="1707" y="522"/>
                  </a:lnTo>
                  <a:lnTo>
                    <a:pt x="1704" y="519"/>
                  </a:lnTo>
                  <a:lnTo>
                    <a:pt x="1702" y="514"/>
                  </a:lnTo>
                  <a:lnTo>
                    <a:pt x="1699" y="514"/>
                  </a:lnTo>
                  <a:lnTo>
                    <a:pt x="1699" y="509"/>
                  </a:lnTo>
                  <a:lnTo>
                    <a:pt x="1697" y="507"/>
                  </a:lnTo>
                  <a:lnTo>
                    <a:pt x="1694" y="502"/>
                  </a:lnTo>
                  <a:lnTo>
                    <a:pt x="1692" y="494"/>
                  </a:lnTo>
                  <a:lnTo>
                    <a:pt x="1692" y="492"/>
                  </a:lnTo>
                  <a:lnTo>
                    <a:pt x="1692" y="489"/>
                  </a:lnTo>
                  <a:lnTo>
                    <a:pt x="1692" y="487"/>
                  </a:lnTo>
                  <a:lnTo>
                    <a:pt x="1689" y="482"/>
                  </a:lnTo>
                  <a:lnTo>
                    <a:pt x="1682" y="479"/>
                  </a:lnTo>
                  <a:lnTo>
                    <a:pt x="1677" y="479"/>
                  </a:lnTo>
                  <a:lnTo>
                    <a:pt x="1671" y="477"/>
                  </a:lnTo>
                  <a:lnTo>
                    <a:pt x="1669" y="471"/>
                  </a:lnTo>
                  <a:lnTo>
                    <a:pt x="1664" y="469"/>
                  </a:lnTo>
                  <a:lnTo>
                    <a:pt x="1659" y="469"/>
                  </a:lnTo>
                  <a:lnTo>
                    <a:pt x="1651" y="466"/>
                  </a:lnTo>
                  <a:lnTo>
                    <a:pt x="1646" y="466"/>
                  </a:lnTo>
                  <a:lnTo>
                    <a:pt x="1644" y="466"/>
                  </a:lnTo>
                  <a:lnTo>
                    <a:pt x="1639" y="464"/>
                  </a:lnTo>
                  <a:lnTo>
                    <a:pt x="1634" y="461"/>
                  </a:lnTo>
                  <a:lnTo>
                    <a:pt x="1631" y="459"/>
                  </a:lnTo>
                  <a:lnTo>
                    <a:pt x="1626" y="459"/>
                  </a:lnTo>
                  <a:lnTo>
                    <a:pt x="1624" y="454"/>
                  </a:lnTo>
                  <a:lnTo>
                    <a:pt x="1621" y="451"/>
                  </a:lnTo>
                  <a:lnTo>
                    <a:pt x="1616" y="446"/>
                  </a:lnTo>
                  <a:lnTo>
                    <a:pt x="1614" y="441"/>
                  </a:lnTo>
                  <a:lnTo>
                    <a:pt x="1611" y="439"/>
                  </a:lnTo>
                  <a:lnTo>
                    <a:pt x="1611" y="434"/>
                  </a:lnTo>
                  <a:lnTo>
                    <a:pt x="1614" y="431"/>
                  </a:lnTo>
                  <a:lnTo>
                    <a:pt x="1619" y="431"/>
                  </a:lnTo>
                  <a:lnTo>
                    <a:pt x="1624" y="431"/>
                  </a:lnTo>
                  <a:lnTo>
                    <a:pt x="1631" y="434"/>
                  </a:lnTo>
                  <a:lnTo>
                    <a:pt x="1636" y="436"/>
                  </a:lnTo>
                  <a:lnTo>
                    <a:pt x="1639" y="436"/>
                  </a:lnTo>
                  <a:lnTo>
                    <a:pt x="1644" y="439"/>
                  </a:lnTo>
                  <a:lnTo>
                    <a:pt x="1649" y="441"/>
                  </a:lnTo>
                  <a:lnTo>
                    <a:pt x="1654" y="444"/>
                  </a:lnTo>
                  <a:lnTo>
                    <a:pt x="1659" y="446"/>
                  </a:lnTo>
                  <a:lnTo>
                    <a:pt x="1664" y="449"/>
                  </a:lnTo>
                  <a:lnTo>
                    <a:pt x="1669" y="451"/>
                  </a:lnTo>
                  <a:lnTo>
                    <a:pt x="1671" y="451"/>
                  </a:lnTo>
                  <a:lnTo>
                    <a:pt x="1677" y="449"/>
                  </a:lnTo>
                  <a:lnTo>
                    <a:pt x="1679" y="444"/>
                  </a:lnTo>
                  <a:lnTo>
                    <a:pt x="1679" y="441"/>
                  </a:lnTo>
                  <a:lnTo>
                    <a:pt x="1677" y="436"/>
                  </a:lnTo>
                  <a:lnTo>
                    <a:pt x="1671" y="434"/>
                  </a:lnTo>
                  <a:lnTo>
                    <a:pt x="1666" y="431"/>
                  </a:lnTo>
                  <a:lnTo>
                    <a:pt x="1666" y="429"/>
                  </a:lnTo>
                  <a:lnTo>
                    <a:pt x="1666" y="426"/>
                  </a:lnTo>
                  <a:lnTo>
                    <a:pt x="1669" y="424"/>
                  </a:lnTo>
                  <a:lnTo>
                    <a:pt x="1671" y="424"/>
                  </a:lnTo>
                  <a:lnTo>
                    <a:pt x="1674" y="421"/>
                  </a:lnTo>
                  <a:lnTo>
                    <a:pt x="1677" y="419"/>
                  </a:lnTo>
                  <a:lnTo>
                    <a:pt x="1677" y="416"/>
                  </a:lnTo>
                  <a:lnTo>
                    <a:pt x="1674" y="413"/>
                  </a:lnTo>
                  <a:lnTo>
                    <a:pt x="1671" y="408"/>
                  </a:lnTo>
                  <a:lnTo>
                    <a:pt x="1669" y="406"/>
                  </a:lnTo>
                  <a:lnTo>
                    <a:pt x="1664" y="406"/>
                  </a:lnTo>
                  <a:lnTo>
                    <a:pt x="1664" y="403"/>
                  </a:lnTo>
                  <a:lnTo>
                    <a:pt x="1669" y="401"/>
                  </a:lnTo>
                  <a:lnTo>
                    <a:pt x="1674" y="398"/>
                  </a:lnTo>
                  <a:lnTo>
                    <a:pt x="1677" y="393"/>
                  </a:lnTo>
                  <a:lnTo>
                    <a:pt x="1674" y="391"/>
                  </a:lnTo>
                  <a:lnTo>
                    <a:pt x="1669" y="388"/>
                  </a:lnTo>
                  <a:lnTo>
                    <a:pt x="1661" y="386"/>
                  </a:lnTo>
                  <a:lnTo>
                    <a:pt x="1654" y="386"/>
                  </a:lnTo>
                  <a:lnTo>
                    <a:pt x="1649" y="386"/>
                  </a:lnTo>
                  <a:lnTo>
                    <a:pt x="1644" y="386"/>
                  </a:lnTo>
                  <a:lnTo>
                    <a:pt x="1639" y="388"/>
                  </a:lnTo>
                  <a:lnTo>
                    <a:pt x="1636" y="388"/>
                  </a:lnTo>
                  <a:lnTo>
                    <a:pt x="1634" y="388"/>
                  </a:lnTo>
                  <a:lnTo>
                    <a:pt x="1631" y="386"/>
                  </a:lnTo>
                  <a:lnTo>
                    <a:pt x="1634" y="383"/>
                  </a:lnTo>
                  <a:lnTo>
                    <a:pt x="1631" y="383"/>
                  </a:lnTo>
                  <a:lnTo>
                    <a:pt x="1629" y="381"/>
                  </a:lnTo>
                  <a:lnTo>
                    <a:pt x="1626" y="381"/>
                  </a:lnTo>
                  <a:lnTo>
                    <a:pt x="1621" y="381"/>
                  </a:lnTo>
                  <a:lnTo>
                    <a:pt x="1616" y="381"/>
                  </a:lnTo>
                  <a:lnTo>
                    <a:pt x="1611" y="378"/>
                  </a:lnTo>
                  <a:lnTo>
                    <a:pt x="1606" y="378"/>
                  </a:lnTo>
                  <a:lnTo>
                    <a:pt x="1603" y="378"/>
                  </a:lnTo>
                  <a:lnTo>
                    <a:pt x="1598" y="376"/>
                  </a:lnTo>
                  <a:lnTo>
                    <a:pt x="1598" y="378"/>
                  </a:lnTo>
                  <a:lnTo>
                    <a:pt x="1601" y="381"/>
                  </a:lnTo>
                  <a:lnTo>
                    <a:pt x="1603" y="386"/>
                  </a:lnTo>
                  <a:lnTo>
                    <a:pt x="1601" y="386"/>
                  </a:lnTo>
                  <a:lnTo>
                    <a:pt x="1596" y="386"/>
                  </a:lnTo>
                  <a:lnTo>
                    <a:pt x="1591" y="381"/>
                  </a:lnTo>
                  <a:lnTo>
                    <a:pt x="1583" y="376"/>
                  </a:lnTo>
                  <a:lnTo>
                    <a:pt x="1578" y="373"/>
                  </a:lnTo>
                  <a:lnTo>
                    <a:pt x="1576" y="373"/>
                  </a:lnTo>
                  <a:lnTo>
                    <a:pt x="1568" y="376"/>
                  </a:lnTo>
                  <a:lnTo>
                    <a:pt x="1563" y="373"/>
                  </a:lnTo>
                  <a:lnTo>
                    <a:pt x="1558" y="371"/>
                  </a:lnTo>
                  <a:lnTo>
                    <a:pt x="1558" y="366"/>
                  </a:lnTo>
                  <a:lnTo>
                    <a:pt x="1561" y="363"/>
                  </a:lnTo>
                  <a:lnTo>
                    <a:pt x="1561" y="361"/>
                  </a:lnTo>
                  <a:lnTo>
                    <a:pt x="1561" y="358"/>
                  </a:lnTo>
                  <a:lnTo>
                    <a:pt x="1563" y="356"/>
                  </a:lnTo>
                  <a:lnTo>
                    <a:pt x="1566" y="356"/>
                  </a:lnTo>
                  <a:lnTo>
                    <a:pt x="1568" y="356"/>
                  </a:lnTo>
                  <a:lnTo>
                    <a:pt x="1568" y="353"/>
                  </a:lnTo>
                  <a:lnTo>
                    <a:pt x="1561" y="350"/>
                  </a:lnTo>
                  <a:lnTo>
                    <a:pt x="1556" y="350"/>
                  </a:lnTo>
                  <a:lnTo>
                    <a:pt x="1553" y="345"/>
                  </a:lnTo>
                  <a:lnTo>
                    <a:pt x="1556" y="343"/>
                  </a:lnTo>
                  <a:lnTo>
                    <a:pt x="1561" y="343"/>
                  </a:lnTo>
                  <a:lnTo>
                    <a:pt x="1558" y="343"/>
                  </a:lnTo>
                  <a:lnTo>
                    <a:pt x="1556" y="340"/>
                  </a:lnTo>
                  <a:lnTo>
                    <a:pt x="1553" y="335"/>
                  </a:lnTo>
                  <a:lnTo>
                    <a:pt x="1548" y="333"/>
                  </a:lnTo>
                  <a:lnTo>
                    <a:pt x="1545" y="333"/>
                  </a:lnTo>
                  <a:lnTo>
                    <a:pt x="1540" y="333"/>
                  </a:lnTo>
                  <a:lnTo>
                    <a:pt x="1538" y="333"/>
                  </a:lnTo>
                  <a:lnTo>
                    <a:pt x="1540" y="330"/>
                  </a:lnTo>
                  <a:lnTo>
                    <a:pt x="1540" y="328"/>
                  </a:lnTo>
                  <a:lnTo>
                    <a:pt x="1538" y="325"/>
                  </a:lnTo>
                  <a:lnTo>
                    <a:pt x="1533" y="325"/>
                  </a:lnTo>
                  <a:lnTo>
                    <a:pt x="1528" y="325"/>
                  </a:lnTo>
                  <a:lnTo>
                    <a:pt x="1520" y="325"/>
                  </a:lnTo>
                  <a:lnTo>
                    <a:pt x="1515" y="325"/>
                  </a:lnTo>
                  <a:lnTo>
                    <a:pt x="1510" y="325"/>
                  </a:lnTo>
                  <a:lnTo>
                    <a:pt x="1503" y="323"/>
                  </a:lnTo>
                  <a:lnTo>
                    <a:pt x="1500" y="323"/>
                  </a:lnTo>
                  <a:lnTo>
                    <a:pt x="1500" y="320"/>
                  </a:lnTo>
                  <a:lnTo>
                    <a:pt x="1498" y="318"/>
                  </a:lnTo>
                  <a:lnTo>
                    <a:pt x="1492" y="315"/>
                  </a:lnTo>
                  <a:lnTo>
                    <a:pt x="1485" y="315"/>
                  </a:lnTo>
                  <a:lnTo>
                    <a:pt x="1480" y="318"/>
                  </a:lnTo>
                  <a:lnTo>
                    <a:pt x="1475" y="323"/>
                  </a:lnTo>
                  <a:lnTo>
                    <a:pt x="1472" y="325"/>
                  </a:lnTo>
                  <a:lnTo>
                    <a:pt x="1467" y="325"/>
                  </a:lnTo>
                  <a:lnTo>
                    <a:pt x="1462" y="320"/>
                  </a:lnTo>
                  <a:lnTo>
                    <a:pt x="1460" y="318"/>
                  </a:lnTo>
                  <a:lnTo>
                    <a:pt x="1457" y="313"/>
                  </a:lnTo>
                  <a:lnTo>
                    <a:pt x="1455" y="310"/>
                  </a:lnTo>
                  <a:lnTo>
                    <a:pt x="1450" y="305"/>
                  </a:lnTo>
                  <a:lnTo>
                    <a:pt x="1442" y="300"/>
                  </a:lnTo>
                  <a:lnTo>
                    <a:pt x="1435" y="298"/>
                  </a:lnTo>
                  <a:lnTo>
                    <a:pt x="1429" y="298"/>
                  </a:lnTo>
                  <a:lnTo>
                    <a:pt x="1427" y="300"/>
                  </a:lnTo>
                  <a:lnTo>
                    <a:pt x="1419" y="303"/>
                  </a:lnTo>
                  <a:lnTo>
                    <a:pt x="1414" y="305"/>
                  </a:lnTo>
                  <a:lnTo>
                    <a:pt x="1414" y="308"/>
                  </a:lnTo>
                  <a:lnTo>
                    <a:pt x="1414" y="313"/>
                  </a:lnTo>
                  <a:lnTo>
                    <a:pt x="1409" y="315"/>
                  </a:lnTo>
                  <a:lnTo>
                    <a:pt x="1404" y="320"/>
                  </a:lnTo>
                  <a:lnTo>
                    <a:pt x="1397" y="320"/>
                  </a:lnTo>
                  <a:lnTo>
                    <a:pt x="1394" y="320"/>
                  </a:lnTo>
                  <a:lnTo>
                    <a:pt x="1392" y="315"/>
                  </a:lnTo>
                  <a:lnTo>
                    <a:pt x="1392" y="310"/>
                  </a:lnTo>
                  <a:lnTo>
                    <a:pt x="1389" y="305"/>
                  </a:lnTo>
                  <a:lnTo>
                    <a:pt x="1389" y="303"/>
                  </a:lnTo>
                  <a:lnTo>
                    <a:pt x="1387" y="298"/>
                  </a:lnTo>
                  <a:lnTo>
                    <a:pt x="1384" y="292"/>
                  </a:lnTo>
                  <a:lnTo>
                    <a:pt x="1382" y="290"/>
                  </a:lnTo>
                  <a:lnTo>
                    <a:pt x="1374" y="285"/>
                  </a:lnTo>
                  <a:lnTo>
                    <a:pt x="1366" y="285"/>
                  </a:lnTo>
                  <a:lnTo>
                    <a:pt x="1359" y="287"/>
                  </a:lnTo>
                  <a:lnTo>
                    <a:pt x="1354" y="292"/>
                  </a:lnTo>
                  <a:lnTo>
                    <a:pt x="1351" y="303"/>
                  </a:lnTo>
                  <a:lnTo>
                    <a:pt x="1349" y="313"/>
                  </a:lnTo>
                  <a:lnTo>
                    <a:pt x="1349" y="325"/>
                  </a:lnTo>
                  <a:lnTo>
                    <a:pt x="1354" y="343"/>
                  </a:lnTo>
                  <a:lnTo>
                    <a:pt x="1359" y="356"/>
                  </a:lnTo>
                  <a:lnTo>
                    <a:pt x="1356" y="353"/>
                  </a:lnTo>
                  <a:lnTo>
                    <a:pt x="1354" y="350"/>
                  </a:lnTo>
                  <a:lnTo>
                    <a:pt x="1349" y="345"/>
                  </a:lnTo>
                  <a:lnTo>
                    <a:pt x="1344" y="338"/>
                  </a:lnTo>
                  <a:lnTo>
                    <a:pt x="1341" y="330"/>
                  </a:lnTo>
                  <a:lnTo>
                    <a:pt x="1339" y="323"/>
                  </a:lnTo>
                  <a:lnTo>
                    <a:pt x="1339" y="310"/>
                  </a:lnTo>
                  <a:lnTo>
                    <a:pt x="1344" y="298"/>
                  </a:lnTo>
                  <a:lnTo>
                    <a:pt x="1344" y="290"/>
                  </a:lnTo>
                  <a:lnTo>
                    <a:pt x="1341" y="287"/>
                  </a:lnTo>
                  <a:lnTo>
                    <a:pt x="1336" y="287"/>
                  </a:lnTo>
                  <a:lnTo>
                    <a:pt x="1331" y="287"/>
                  </a:lnTo>
                  <a:lnTo>
                    <a:pt x="1324" y="290"/>
                  </a:lnTo>
                  <a:lnTo>
                    <a:pt x="1316" y="298"/>
                  </a:lnTo>
                  <a:lnTo>
                    <a:pt x="1311" y="310"/>
                  </a:lnTo>
                  <a:lnTo>
                    <a:pt x="1308" y="325"/>
                  </a:lnTo>
                  <a:lnTo>
                    <a:pt x="1308" y="335"/>
                  </a:lnTo>
                  <a:lnTo>
                    <a:pt x="1308" y="340"/>
                  </a:lnTo>
                  <a:lnTo>
                    <a:pt x="1308" y="345"/>
                  </a:lnTo>
                  <a:lnTo>
                    <a:pt x="1308" y="356"/>
                  </a:lnTo>
                  <a:lnTo>
                    <a:pt x="1308" y="361"/>
                  </a:lnTo>
                  <a:lnTo>
                    <a:pt x="1311" y="363"/>
                  </a:lnTo>
                  <a:lnTo>
                    <a:pt x="1316" y="366"/>
                  </a:lnTo>
                  <a:lnTo>
                    <a:pt x="1319" y="366"/>
                  </a:lnTo>
                  <a:lnTo>
                    <a:pt x="1321" y="366"/>
                  </a:lnTo>
                  <a:lnTo>
                    <a:pt x="1329" y="368"/>
                  </a:lnTo>
                  <a:lnTo>
                    <a:pt x="1334" y="371"/>
                  </a:lnTo>
                  <a:lnTo>
                    <a:pt x="1339" y="371"/>
                  </a:lnTo>
                  <a:lnTo>
                    <a:pt x="1341" y="373"/>
                  </a:lnTo>
                  <a:lnTo>
                    <a:pt x="1339" y="376"/>
                  </a:lnTo>
                  <a:lnTo>
                    <a:pt x="1334" y="376"/>
                  </a:lnTo>
                  <a:lnTo>
                    <a:pt x="1331" y="376"/>
                  </a:lnTo>
                  <a:lnTo>
                    <a:pt x="1326" y="376"/>
                  </a:lnTo>
                  <a:lnTo>
                    <a:pt x="1321" y="378"/>
                  </a:lnTo>
                  <a:lnTo>
                    <a:pt x="1316" y="381"/>
                  </a:lnTo>
                  <a:lnTo>
                    <a:pt x="1316" y="383"/>
                  </a:lnTo>
                  <a:lnTo>
                    <a:pt x="1319" y="386"/>
                  </a:lnTo>
                  <a:lnTo>
                    <a:pt x="1321" y="386"/>
                  </a:lnTo>
                  <a:lnTo>
                    <a:pt x="1326" y="388"/>
                  </a:lnTo>
                  <a:lnTo>
                    <a:pt x="1331" y="391"/>
                  </a:lnTo>
                  <a:lnTo>
                    <a:pt x="1334" y="393"/>
                  </a:lnTo>
                  <a:lnTo>
                    <a:pt x="1339" y="396"/>
                  </a:lnTo>
                  <a:lnTo>
                    <a:pt x="1341" y="396"/>
                  </a:lnTo>
                  <a:lnTo>
                    <a:pt x="1346" y="396"/>
                  </a:lnTo>
                  <a:lnTo>
                    <a:pt x="1351" y="393"/>
                  </a:lnTo>
                  <a:lnTo>
                    <a:pt x="1356" y="391"/>
                  </a:lnTo>
                  <a:lnTo>
                    <a:pt x="1359" y="393"/>
                  </a:lnTo>
                  <a:lnTo>
                    <a:pt x="1361" y="396"/>
                  </a:lnTo>
                  <a:lnTo>
                    <a:pt x="1371" y="398"/>
                  </a:lnTo>
                  <a:lnTo>
                    <a:pt x="1374" y="398"/>
                  </a:lnTo>
                  <a:lnTo>
                    <a:pt x="1366" y="436"/>
                  </a:lnTo>
                  <a:lnTo>
                    <a:pt x="1336" y="482"/>
                  </a:lnTo>
                  <a:lnTo>
                    <a:pt x="1326" y="426"/>
                  </a:lnTo>
                  <a:lnTo>
                    <a:pt x="1308" y="403"/>
                  </a:lnTo>
                  <a:lnTo>
                    <a:pt x="1288" y="431"/>
                  </a:lnTo>
                  <a:lnTo>
                    <a:pt x="1278" y="403"/>
                  </a:lnTo>
                  <a:lnTo>
                    <a:pt x="1258" y="368"/>
                  </a:lnTo>
                  <a:lnTo>
                    <a:pt x="1248" y="323"/>
                  </a:lnTo>
                  <a:lnTo>
                    <a:pt x="1215" y="270"/>
                  </a:lnTo>
                  <a:lnTo>
                    <a:pt x="1190" y="343"/>
                  </a:lnTo>
                  <a:lnTo>
                    <a:pt x="1190" y="368"/>
                  </a:lnTo>
                  <a:lnTo>
                    <a:pt x="1225" y="398"/>
                  </a:lnTo>
                  <a:lnTo>
                    <a:pt x="1230" y="431"/>
                  </a:lnTo>
                  <a:lnTo>
                    <a:pt x="1205" y="456"/>
                  </a:lnTo>
                  <a:lnTo>
                    <a:pt x="1190" y="446"/>
                  </a:lnTo>
                  <a:lnTo>
                    <a:pt x="1185" y="446"/>
                  </a:lnTo>
                  <a:lnTo>
                    <a:pt x="1185" y="444"/>
                  </a:lnTo>
                  <a:lnTo>
                    <a:pt x="1187" y="439"/>
                  </a:lnTo>
                  <a:lnTo>
                    <a:pt x="1185" y="434"/>
                  </a:lnTo>
                  <a:lnTo>
                    <a:pt x="1185" y="429"/>
                  </a:lnTo>
                  <a:lnTo>
                    <a:pt x="1182" y="424"/>
                  </a:lnTo>
                  <a:lnTo>
                    <a:pt x="1185" y="424"/>
                  </a:lnTo>
                  <a:lnTo>
                    <a:pt x="1187" y="424"/>
                  </a:lnTo>
                  <a:lnTo>
                    <a:pt x="1190" y="424"/>
                  </a:lnTo>
                  <a:lnTo>
                    <a:pt x="1192" y="424"/>
                  </a:lnTo>
                  <a:lnTo>
                    <a:pt x="1195" y="424"/>
                  </a:lnTo>
                  <a:lnTo>
                    <a:pt x="1198" y="419"/>
                  </a:lnTo>
                  <a:lnTo>
                    <a:pt x="1200" y="413"/>
                  </a:lnTo>
                  <a:lnTo>
                    <a:pt x="1198" y="408"/>
                  </a:lnTo>
                  <a:lnTo>
                    <a:pt x="1192" y="406"/>
                  </a:lnTo>
                  <a:lnTo>
                    <a:pt x="1190" y="403"/>
                  </a:lnTo>
                  <a:lnTo>
                    <a:pt x="1185" y="403"/>
                  </a:lnTo>
                  <a:lnTo>
                    <a:pt x="1180" y="398"/>
                  </a:lnTo>
                  <a:lnTo>
                    <a:pt x="1175" y="396"/>
                  </a:lnTo>
                  <a:lnTo>
                    <a:pt x="1170" y="391"/>
                  </a:lnTo>
                  <a:lnTo>
                    <a:pt x="1167" y="388"/>
                  </a:lnTo>
                  <a:lnTo>
                    <a:pt x="1165" y="383"/>
                  </a:lnTo>
                  <a:lnTo>
                    <a:pt x="1162" y="378"/>
                  </a:lnTo>
                  <a:lnTo>
                    <a:pt x="1162" y="373"/>
                  </a:lnTo>
                  <a:lnTo>
                    <a:pt x="1162" y="371"/>
                  </a:lnTo>
                  <a:lnTo>
                    <a:pt x="1165" y="368"/>
                  </a:lnTo>
                  <a:lnTo>
                    <a:pt x="1165" y="363"/>
                  </a:lnTo>
                  <a:lnTo>
                    <a:pt x="1162" y="356"/>
                  </a:lnTo>
                  <a:lnTo>
                    <a:pt x="1162" y="350"/>
                  </a:lnTo>
                  <a:lnTo>
                    <a:pt x="1160" y="343"/>
                  </a:lnTo>
                  <a:lnTo>
                    <a:pt x="1160" y="338"/>
                  </a:lnTo>
                  <a:lnTo>
                    <a:pt x="1157" y="333"/>
                  </a:lnTo>
                  <a:lnTo>
                    <a:pt x="1157" y="328"/>
                  </a:lnTo>
                  <a:lnTo>
                    <a:pt x="1160" y="325"/>
                  </a:lnTo>
                  <a:lnTo>
                    <a:pt x="1162" y="323"/>
                  </a:lnTo>
                  <a:lnTo>
                    <a:pt x="1165" y="323"/>
                  </a:lnTo>
                  <a:lnTo>
                    <a:pt x="1167" y="318"/>
                  </a:lnTo>
                  <a:lnTo>
                    <a:pt x="1172" y="310"/>
                  </a:lnTo>
                  <a:lnTo>
                    <a:pt x="1172" y="308"/>
                  </a:lnTo>
                  <a:lnTo>
                    <a:pt x="1172" y="305"/>
                  </a:lnTo>
                  <a:lnTo>
                    <a:pt x="1170" y="303"/>
                  </a:lnTo>
                  <a:lnTo>
                    <a:pt x="1165" y="300"/>
                  </a:lnTo>
                  <a:lnTo>
                    <a:pt x="1162" y="300"/>
                  </a:lnTo>
                  <a:lnTo>
                    <a:pt x="1157" y="300"/>
                  </a:lnTo>
                  <a:lnTo>
                    <a:pt x="1152" y="300"/>
                  </a:lnTo>
                  <a:lnTo>
                    <a:pt x="1147" y="300"/>
                  </a:lnTo>
                  <a:lnTo>
                    <a:pt x="1142" y="303"/>
                  </a:lnTo>
                  <a:lnTo>
                    <a:pt x="1145" y="305"/>
                  </a:lnTo>
                  <a:lnTo>
                    <a:pt x="1147" y="308"/>
                  </a:lnTo>
                  <a:lnTo>
                    <a:pt x="1150" y="310"/>
                  </a:lnTo>
                  <a:lnTo>
                    <a:pt x="1152" y="313"/>
                  </a:lnTo>
                  <a:lnTo>
                    <a:pt x="1150" y="313"/>
                  </a:lnTo>
                  <a:lnTo>
                    <a:pt x="1147" y="315"/>
                  </a:lnTo>
                  <a:lnTo>
                    <a:pt x="1145" y="313"/>
                  </a:lnTo>
                  <a:lnTo>
                    <a:pt x="1142" y="310"/>
                  </a:lnTo>
                  <a:lnTo>
                    <a:pt x="1137" y="310"/>
                  </a:lnTo>
                  <a:lnTo>
                    <a:pt x="1134" y="313"/>
                  </a:lnTo>
                  <a:lnTo>
                    <a:pt x="1132" y="315"/>
                  </a:lnTo>
                  <a:lnTo>
                    <a:pt x="1132" y="320"/>
                  </a:lnTo>
                  <a:lnTo>
                    <a:pt x="1132" y="323"/>
                  </a:lnTo>
                  <a:lnTo>
                    <a:pt x="1134" y="328"/>
                  </a:lnTo>
                  <a:lnTo>
                    <a:pt x="1137" y="330"/>
                  </a:lnTo>
                  <a:lnTo>
                    <a:pt x="1134" y="335"/>
                  </a:lnTo>
                  <a:lnTo>
                    <a:pt x="1132" y="340"/>
                  </a:lnTo>
                  <a:lnTo>
                    <a:pt x="1132" y="348"/>
                  </a:lnTo>
                  <a:lnTo>
                    <a:pt x="1129" y="353"/>
                  </a:lnTo>
                  <a:lnTo>
                    <a:pt x="1127" y="350"/>
                  </a:lnTo>
                  <a:lnTo>
                    <a:pt x="1124" y="343"/>
                  </a:lnTo>
                  <a:lnTo>
                    <a:pt x="1124" y="335"/>
                  </a:lnTo>
                  <a:lnTo>
                    <a:pt x="1124" y="328"/>
                  </a:lnTo>
                  <a:lnTo>
                    <a:pt x="1119" y="323"/>
                  </a:lnTo>
                  <a:lnTo>
                    <a:pt x="1117" y="320"/>
                  </a:lnTo>
                  <a:lnTo>
                    <a:pt x="1112" y="315"/>
                  </a:lnTo>
                  <a:lnTo>
                    <a:pt x="1109" y="315"/>
                  </a:lnTo>
                  <a:lnTo>
                    <a:pt x="1109" y="318"/>
                  </a:lnTo>
                  <a:lnTo>
                    <a:pt x="1112" y="323"/>
                  </a:lnTo>
                  <a:lnTo>
                    <a:pt x="1112" y="328"/>
                  </a:lnTo>
                  <a:lnTo>
                    <a:pt x="1109" y="328"/>
                  </a:lnTo>
                  <a:lnTo>
                    <a:pt x="1104" y="328"/>
                  </a:lnTo>
                  <a:lnTo>
                    <a:pt x="1099" y="325"/>
                  </a:lnTo>
                  <a:lnTo>
                    <a:pt x="1094" y="320"/>
                  </a:lnTo>
                  <a:lnTo>
                    <a:pt x="1092" y="315"/>
                  </a:lnTo>
                  <a:lnTo>
                    <a:pt x="1092" y="313"/>
                  </a:lnTo>
                  <a:lnTo>
                    <a:pt x="1087" y="313"/>
                  </a:lnTo>
                  <a:lnTo>
                    <a:pt x="1082" y="315"/>
                  </a:lnTo>
                  <a:lnTo>
                    <a:pt x="1079" y="315"/>
                  </a:lnTo>
                  <a:lnTo>
                    <a:pt x="1077" y="313"/>
                  </a:lnTo>
                  <a:lnTo>
                    <a:pt x="1079" y="310"/>
                  </a:lnTo>
                  <a:lnTo>
                    <a:pt x="1082" y="303"/>
                  </a:lnTo>
                  <a:lnTo>
                    <a:pt x="1082" y="300"/>
                  </a:lnTo>
                  <a:lnTo>
                    <a:pt x="1077" y="298"/>
                  </a:lnTo>
                  <a:lnTo>
                    <a:pt x="1071" y="300"/>
                  </a:lnTo>
                  <a:lnTo>
                    <a:pt x="1064" y="300"/>
                  </a:lnTo>
                  <a:lnTo>
                    <a:pt x="1056" y="303"/>
                  </a:lnTo>
                  <a:lnTo>
                    <a:pt x="1051" y="303"/>
                  </a:lnTo>
                  <a:lnTo>
                    <a:pt x="1049" y="305"/>
                  </a:lnTo>
                  <a:lnTo>
                    <a:pt x="1044" y="305"/>
                  </a:lnTo>
                  <a:lnTo>
                    <a:pt x="1039" y="308"/>
                  </a:lnTo>
                  <a:lnTo>
                    <a:pt x="1036" y="310"/>
                  </a:lnTo>
                  <a:lnTo>
                    <a:pt x="1036" y="315"/>
                  </a:lnTo>
                  <a:lnTo>
                    <a:pt x="1034" y="320"/>
                  </a:lnTo>
                  <a:lnTo>
                    <a:pt x="1029" y="323"/>
                  </a:lnTo>
                  <a:lnTo>
                    <a:pt x="1024" y="323"/>
                  </a:lnTo>
                  <a:lnTo>
                    <a:pt x="1021" y="325"/>
                  </a:lnTo>
                  <a:lnTo>
                    <a:pt x="1021" y="330"/>
                  </a:lnTo>
                  <a:lnTo>
                    <a:pt x="1024" y="333"/>
                  </a:lnTo>
                  <a:lnTo>
                    <a:pt x="1029" y="338"/>
                  </a:lnTo>
                  <a:lnTo>
                    <a:pt x="1034" y="343"/>
                  </a:lnTo>
                  <a:lnTo>
                    <a:pt x="1036" y="345"/>
                  </a:lnTo>
                  <a:lnTo>
                    <a:pt x="1039" y="345"/>
                  </a:lnTo>
                  <a:lnTo>
                    <a:pt x="1039" y="350"/>
                  </a:lnTo>
                  <a:lnTo>
                    <a:pt x="1039" y="353"/>
                  </a:lnTo>
                  <a:lnTo>
                    <a:pt x="1034" y="356"/>
                  </a:lnTo>
                  <a:lnTo>
                    <a:pt x="1026" y="353"/>
                  </a:lnTo>
                  <a:lnTo>
                    <a:pt x="1021" y="356"/>
                  </a:lnTo>
                  <a:lnTo>
                    <a:pt x="1021" y="358"/>
                  </a:lnTo>
                  <a:lnTo>
                    <a:pt x="1021" y="361"/>
                  </a:lnTo>
                  <a:lnTo>
                    <a:pt x="1021" y="366"/>
                  </a:lnTo>
                  <a:lnTo>
                    <a:pt x="1024" y="371"/>
                  </a:lnTo>
                  <a:lnTo>
                    <a:pt x="1026" y="373"/>
                  </a:lnTo>
                  <a:lnTo>
                    <a:pt x="1031" y="373"/>
                  </a:lnTo>
                  <a:lnTo>
                    <a:pt x="1036" y="373"/>
                  </a:lnTo>
                  <a:lnTo>
                    <a:pt x="1044" y="373"/>
                  </a:lnTo>
                  <a:lnTo>
                    <a:pt x="1051" y="376"/>
                  </a:lnTo>
                  <a:lnTo>
                    <a:pt x="1054" y="376"/>
                  </a:lnTo>
                  <a:lnTo>
                    <a:pt x="1059" y="376"/>
                  </a:lnTo>
                  <a:lnTo>
                    <a:pt x="1069" y="378"/>
                  </a:lnTo>
                  <a:lnTo>
                    <a:pt x="1077" y="381"/>
                  </a:lnTo>
                  <a:lnTo>
                    <a:pt x="1082" y="386"/>
                  </a:lnTo>
                  <a:lnTo>
                    <a:pt x="1082" y="391"/>
                  </a:lnTo>
                  <a:lnTo>
                    <a:pt x="1079" y="396"/>
                  </a:lnTo>
                  <a:lnTo>
                    <a:pt x="1079" y="398"/>
                  </a:lnTo>
                  <a:lnTo>
                    <a:pt x="1077" y="398"/>
                  </a:lnTo>
                  <a:lnTo>
                    <a:pt x="1071" y="396"/>
                  </a:lnTo>
                  <a:lnTo>
                    <a:pt x="1066" y="396"/>
                  </a:lnTo>
                  <a:lnTo>
                    <a:pt x="1059" y="393"/>
                  </a:lnTo>
                  <a:lnTo>
                    <a:pt x="1054" y="388"/>
                  </a:lnTo>
                  <a:lnTo>
                    <a:pt x="1049" y="388"/>
                  </a:lnTo>
                  <a:lnTo>
                    <a:pt x="1044" y="386"/>
                  </a:lnTo>
                  <a:lnTo>
                    <a:pt x="1039" y="383"/>
                  </a:lnTo>
                  <a:lnTo>
                    <a:pt x="1034" y="383"/>
                  </a:lnTo>
                  <a:lnTo>
                    <a:pt x="1026" y="383"/>
                  </a:lnTo>
                  <a:lnTo>
                    <a:pt x="1021" y="383"/>
                  </a:lnTo>
                  <a:lnTo>
                    <a:pt x="1019" y="383"/>
                  </a:lnTo>
                  <a:lnTo>
                    <a:pt x="1019" y="388"/>
                  </a:lnTo>
                  <a:lnTo>
                    <a:pt x="1019" y="393"/>
                  </a:lnTo>
                  <a:lnTo>
                    <a:pt x="1019" y="398"/>
                  </a:lnTo>
                  <a:lnTo>
                    <a:pt x="1019" y="403"/>
                  </a:lnTo>
                  <a:lnTo>
                    <a:pt x="1021" y="406"/>
                  </a:lnTo>
                  <a:lnTo>
                    <a:pt x="1026" y="406"/>
                  </a:lnTo>
                  <a:lnTo>
                    <a:pt x="1031" y="408"/>
                  </a:lnTo>
                  <a:lnTo>
                    <a:pt x="1036" y="413"/>
                  </a:lnTo>
                  <a:lnTo>
                    <a:pt x="1044" y="419"/>
                  </a:lnTo>
                  <a:lnTo>
                    <a:pt x="1049" y="424"/>
                  </a:lnTo>
                  <a:lnTo>
                    <a:pt x="1049" y="429"/>
                  </a:lnTo>
                  <a:lnTo>
                    <a:pt x="1051" y="434"/>
                  </a:lnTo>
                  <a:lnTo>
                    <a:pt x="1051" y="439"/>
                  </a:lnTo>
                  <a:lnTo>
                    <a:pt x="1054" y="441"/>
                  </a:lnTo>
                  <a:lnTo>
                    <a:pt x="1056" y="441"/>
                  </a:lnTo>
                  <a:lnTo>
                    <a:pt x="1059" y="441"/>
                  </a:lnTo>
                  <a:lnTo>
                    <a:pt x="1064" y="444"/>
                  </a:lnTo>
                  <a:lnTo>
                    <a:pt x="1066" y="444"/>
                  </a:lnTo>
                  <a:lnTo>
                    <a:pt x="1071" y="446"/>
                  </a:lnTo>
                  <a:lnTo>
                    <a:pt x="1074" y="446"/>
                  </a:lnTo>
                  <a:lnTo>
                    <a:pt x="1077" y="446"/>
                  </a:lnTo>
                  <a:lnTo>
                    <a:pt x="1079" y="446"/>
                  </a:lnTo>
                  <a:lnTo>
                    <a:pt x="1084" y="446"/>
                  </a:lnTo>
                  <a:lnTo>
                    <a:pt x="1087" y="444"/>
                  </a:lnTo>
                  <a:lnTo>
                    <a:pt x="1094" y="444"/>
                  </a:lnTo>
                  <a:lnTo>
                    <a:pt x="1102" y="441"/>
                  </a:lnTo>
                  <a:lnTo>
                    <a:pt x="1107" y="439"/>
                  </a:lnTo>
                  <a:lnTo>
                    <a:pt x="1114" y="439"/>
                  </a:lnTo>
                  <a:lnTo>
                    <a:pt x="1119" y="436"/>
                  </a:lnTo>
                  <a:lnTo>
                    <a:pt x="1124" y="434"/>
                  </a:lnTo>
                  <a:lnTo>
                    <a:pt x="1129" y="429"/>
                  </a:lnTo>
                  <a:lnTo>
                    <a:pt x="1132" y="426"/>
                  </a:lnTo>
                  <a:lnTo>
                    <a:pt x="1134" y="429"/>
                  </a:lnTo>
                  <a:lnTo>
                    <a:pt x="1137" y="429"/>
                  </a:lnTo>
                  <a:lnTo>
                    <a:pt x="1142" y="434"/>
                  </a:lnTo>
                  <a:lnTo>
                    <a:pt x="1145" y="434"/>
                  </a:lnTo>
                  <a:lnTo>
                    <a:pt x="1147" y="439"/>
                  </a:lnTo>
                  <a:lnTo>
                    <a:pt x="1152" y="441"/>
                  </a:lnTo>
                  <a:lnTo>
                    <a:pt x="1157" y="444"/>
                  </a:lnTo>
                  <a:lnTo>
                    <a:pt x="1160" y="449"/>
                  </a:lnTo>
                  <a:lnTo>
                    <a:pt x="1167" y="451"/>
                  </a:lnTo>
                  <a:lnTo>
                    <a:pt x="1157" y="471"/>
                  </a:lnTo>
                  <a:lnTo>
                    <a:pt x="1122" y="461"/>
                  </a:lnTo>
                  <a:lnTo>
                    <a:pt x="1069" y="461"/>
                  </a:lnTo>
                  <a:lnTo>
                    <a:pt x="1039" y="441"/>
                  </a:lnTo>
                  <a:lnTo>
                    <a:pt x="991" y="451"/>
                  </a:lnTo>
                  <a:lnTo>
                    <a:pt x="996" y="466"/>
                  </a:lnTo>
                  <a:lnTo>
                    <a:pt x="1001" y="497"/>
                  </a:lnTo>
                  <a:lnTo>
                    <a:pt x="986" y="492"/>
                  </a:lnTo>
                  <a:lnTo>
                    <a:pt x="958" y="461"/>
                  </a:lnTo>
                  <a:lnTo>
                    <a:pt x="903" y="471"/>
                  </a:lnTo>
                  <a:lnTo>
                    <a:pt x="875" y="451"/>
                  </a:lnTo>
                  <a:lnTo>
                    <a:pt x="885" y="431"/>
                  </a:lnTo>
                  <a:lnTo>
                    <a:pt x="850" y="421"/>
                  </a:lnTo>
                  <a:lnTo>
                    <a:pt x="807" y="398"/>
                  </a:lnTo>
                  <a:lnTo>
                    <a:pt x="749" y="383"/>
                  </a:lnTo>
                  <a:lnTo>
                    <a:pt x="713" y="393"/>
                  </a:lnTo>
                  <a:lnTo>
                    <a:pt x="676" y="353"/>
                  </a:lnTo>
                  <a:lnTo>
                    <a:pt x="577" y="398"/>
                  </a:lnTo>
                  <a:lnTo>
                    <a:pt x="550" y="426"/>
                  </a:lnTo>
                  <a:lnTo>
                    <a:pt x="509" y="416"/>
                  </a:lnTo>
                  <a:lnTo>
                    <a:pt x="482" y="388"/>
                  </a:lnTo>
                  <a:lnTo>
                    <a:pt x="451" y="378"/>
                  </a:lnTo>
                  <a:lnTo>
                    <a:pt x="439" y="378"/>
                  </a:lnTo>
                  <a:lnTo>
                    <a:pt x="424" y="363"/>
                  </a:lnTo>
                  <a:lnTo>
                    <a:pt x="376" y="368"/>
                  </a:lnTo>
                  <a:lnTo>
                    <a:pt x="308" y="338"/>
                  </a:lnTo>
                  <a:lnTo>
                    <a:pt x="277" y="343"/>
                  </a:lnTo>
                  <a:lnTo>
                    <a:pt x="252" y="328"/>
                  </a:lnTo>
                  <a:lnTo>
                    <a:pt x="245" y="310"/>
                  </a:lnTo>
                  <a:lnTo>
                    <a:pt x="199" y="295"/>
                  </a:lnTo>
                  <a:lnTo>
                    <a:pt x="171" y="315"/>
                  </a:lnTo>
                  <a:lnTo>
                    <a:pt x="131" y="333"/>
                  </a:lnTo>
                  <a:lnTo>
                    <a:pt x="98" y="353"/>
                  </a:lnTo>
                  <a:lnTo>
                    <a:pt x="78" y="403"/>
                  </a:lnTo>
                  <a:lnTo>
                    <a:pt x="35" y="413"/>
                  </a:lnTo>
                  <a:lnTo>
                    <a:pt x="35" y="446"/>
                  </a:lnTo>
                  <a:lnTo>
                    <a:pt x="68" y="487"/>
                  </a:lnTo>
                  <a:lnTo>
                    <a:pt x="98" y="502"/>
                  </a:lnTo>
                  <a:lnTo>
                    <a:pt x="98" y="522"/>
                  </a:lnTo>
                  <a:lnTo>
                    <a:pt x="78" y="532"/>
                  </a:lnTo>
                  <a:lnTo>
                    <a:pt x="50" y="522"/>
                  </a:lnTo>
                  <a:lnTo>
                    <a:pt x="0" y="560"/>
                  </a:lnTo>
                  <a:lnTo>
                    <a:pt x="15" y="575"/>
                  </a:lnTo>
                  <a:lnTo>
                    <a:pt x="35" y="595"/>
                  </a:lnTo>
                  <a:lnTo>
                    <a:pt x="83" y="595"/>
                  </a:lnTo>
                  <a:lnTo>
                    <a:pt x="118" y="600"/>
                  </a:lnTo>
                  <a:lnTo>
                    <a:pt x="103" y="635"/>
                  </a:lnTo>
                  <a:lnTo>
                    <a:pt x="63" y="653"/>
                  </a:lnTo>
                  <a:lnTo>
                    <a:pt x="30" y="673"/>
                  </a:lnTo>
                  <a:lnTo>
                    <a:pt x="25" y="698"/>
                  </a:lnTo>
                  <a:lnTo>
                    <a:pt x="63" y="724"/>
                  </a:lnTo>
                  <a:lnTo>
                    <a:pt x="68" y="751"/>
                  </a:lnTo>
                  <a:lnTo>
                    <a:pt x="93" y="761"/>
                  </a:lnTo>
                  <a:lnTo>
                    <a:pt x="98" y="797"/>
                  </a:lnTo>
                  <a:lnTo>
                    <a:pt x="136" y="792"/>
                  </a:lnTo>
                  <a:lnTo>
                    <a:pt x="182" y="792"/>
                  </a:lnTo>
                  <a:lnTo>
                    <a:pt x="156" y="840"/>
                  </a:lnTo>
                  <a:lnTo>
                    <a:pt x="78" y="905"/>
                  </a:lnTo>
                  <a:lnTo>
                    <a:pt x="166" y="860"/>
                  </a:lnTo>
                  <a:lnTo>
                    <a:pt x="234" y="787"/>
                  </a:lnTo>
                  <a:lnTo>
                    <a:pt x="229" y="772"/>
                  </a:lnTo>
                  <a:lnTo>
                    <a:pt x="272" y="719"/>
                  </a:lnTo>
                  <a:lnTo>
                    <a:pt x="282" y="741"/>
                  </a:lnTo>
                  <a:lnTo>
                    <a:pt x="287" y="766"/>
                  </a:lnTo>
                  <a:lnTo>
                    <a:pt x="320" y="741"/>
                  </a:lnTo>
                  <a:lnTo>
                    <a:pt x="355" y="719"/>
                  </a:lnTo>
                  <a:lnTo>
                    <a:pt x="371" y="731"/>
                  </a:lnTo>
                  <a:lnTo>
                    <a:pt x="451" y="746"/>
                  </a:lnTo>
                  <a:lnTo>
                    <a:pt x="504" y="772"/>
                  </a:lnTo>
                  <a:lnTo>
                    <a:pt x="545" y="751"/>
                  </a:lnTo>
                  <a:lnTo>
                    <a:pt x="603" y="855"/>
                  </a:lnTo>
                  <a:lnTo>
                    <a:pt x="640" y="880"/>
                  </a:lnTo>
                  <a:lnTo>
                    <a:pt x="635" y="920"/>
                  </a:lnTo>
                  <a:lnTo>
                    <a:pt x="650" y="953"/>
                  </a:lnTo>
                  <a:lnTo>
                    <a:pt x="691" y="1009"/>
                  </a:lnTo>
                  <a:lnTo>
                    <a:pt x="749" y="1046"/>
                  </a:lnTo>
                  <a:lnTo>
                    <a:pt x="754" y="1072"/>
                  </a:lnTo>
                  <a:lnTo>
                    <a:pt x="759" y="1102"/>
                  </a:lnTo>
                  <a:lnTo>
                    <a:pt x="744" y="1112"/>
                  </a:lnTo>
                  <a:lnTo>
                    <a:pt x="749" y="1092"/>
                  </a:lnTo>
                  <a:lnTo>
                    <a:pt x="719" y="1082"/>
                  </a:lnTo>
                  <a:lnTo>
                    <a:pt x="734" y="1137"/>
                  </a:lnTo>
                  <a:lnTo>
                    <a:pt x="729" y="1180"/>
                  </a:lnTo>
                  <a:lnTo>
                    <a:pt x="719" y="1220"/>
                  </a:lnTo>
                  <a:lnTo>
                    <a:pt x="729" y="1253"/>
                  </a:lnTo>
                  <a:lnTo>
                    <a:pt x="729" y="1273"/>
                  </a:lnTo>
                  <a:lnTo>
                    <a:pt x="754" y="1324"/>
                  </a:lnTo>
                  <a:lnTo>
                    <a:pt x="774" y="1359"/>
                  </a:lnTo>
                  <a:lnTo>
                    <a:pt x="792" y="1387"/>
                  </a:lnTo>
                  <a:lnTo>
                    <a:pt x="837" y="1417"/>
                  </a:lnTo>
                  <a:lnTo>
                    <a:pt x="842" y="1427"/>
                  </a:lnTo>
                  <a:lnTo>
                    <a:pt x="845" y="1427"/>
                  </a:lnTo>
                  <a:lnTo>
                    <a:pt x="875" y="1483"/>
                  </a:lnTo>
                  <a:lnTo>
                    <a:pt x="895" y="1515"/>
                  </a:lnTo>
                  <a:lnTo>
                    <a:pt x="890" y="1525"/>
                  </a:lnTo>
                  <a:lnTo>
                    <a:pt x="928" y="1551"/>
                  </a:lnTo>
                  <a:lnTo>
                    <a:pt x="933" y="1576"/>
                  </a:lnTo>
                  <a:lnTo>
                    <a:pt x="948" y="1586"/>
                  </a:lnTo>
                  <a:lnTo>
                    <a:pt x="968" y="1606"/>
                  </a:lnTo>
                  <a:lnTo>
                    <a:pt x="976" y="1591"/>
                  </a:lnTo>
                  <a:lnTo>
                    <a:pt x="953" y="1576"/>
                  </a:lnTo>
                  <a:lnTo>
                    <a:pt x="933" y="1530"/>
                  </a:lnTo>
                  <a:lnTo>
                    <a:pt x="895" y="1477"/>
                  </a:lnTo>
                  <a:lnTo>
                    <a:pt x="885" y="1447"/>
                  </a:lnTo>
                  <a:lnTo>
                    <a:pt x="913" y="1457"/>
                  </a:lnTo>
                  <a:lnTo>
                    <a:pt x="938" y="1510"/>
                  </a:lnTo>
                  <a:lnTo>
                    <a:pt x="948" y="1525"/>
                  </a:lnTo>
                  <a:lnTo>
                    <a:pt x="976" y="1541"/>
                  </a:lnTo>
                  <a:lnTo>
                    <a:pt x="976" y="1556"/>
                  </a:lnTo>
                  <a:lnTo>
                    <a:pt x="996" y="1566"/>
                  </a:lnTo>
                  <a:lnTo>
                    <a:pt x="1006" y="1581"/>
                  </a:lnTo>
                  <a:lnTo>
                    <a:pt x="1031" y="1606"/>
                  </a:lnTo>
                  <a:lnTo>
                    <a:pt x="1036" y="1644"/>
                  </a:lnTo>
                  <a:lnTo>
                    <a:pt x="1036" y="1659"/>
                  </a:lnTo>
                  <a:lnTo>
                    <a:pt x="1104" y="1699"/>
                  </a:lnTo>
                  <a:lnTo>
                    <a:pt x="1137" y="1717"/>
                  </a:lnTo>
                  <a:lnTo>
                    <a:pt x="1195" y="1732"/>
                  </a:lnTo>
                  <a:lnTo>
                    <a:pt x="1210" y="1727"/>
                  </a:lnTo>
                  <a:lnTo>
                    <a:pt x="1225" y="1727"/>
                  </a:lnTo>
                  <a:lnTo>
                    <a:pt x="1250" y="1747"/>
                  </a:lnTo>
                  <a:lnTo>
                    <a:pt x="1256" y="1755"/>
                  </a:lnTo>
                  <a:lnTo>
                    <a:pt x="1288" y="1760"/>
                  </a:lnTo>
                  <a:lnTo>
                    <a:pt x="1303" y="1755"/>
                  </a:lnTo>
                  <a:lnTo>
                    <a:pt x="1303" y="1752"/>
                  </a:lnTo>
                  <a:lnTo>
                    <a:pt x="1331" y="1767"/>
                  </a:lnTo>
                  <a:lnTo>
                    <a:pt x="1361" y="1755"/>
                  </a:lnTo>
                  <a:lnTo>
                    <a:pt x="1329" y="1767"/>
                  </a:lnTo>
                  <a:lnTo>
                    <a:pt x="1356" y="1810"/>
                  </a:lnTo>
                  <a:lnTo>
                    <a:pt x="1366" y="1820"/>
                  </a:lnTo>
                  <a:lnTo>
                    <a:pt x="1414" y="1851"/>
                  </a:lnTo>
                  <a:lnTo>
                    <a:pt x="1419" y="1830"/>
                  </a:lnTo>
                  <a:lnTo>
                    <a:pt x="1404" y="1810"/>
                  </a:lnTo>
                  <a:close/>
                  <a:moveTo>
                    <a:pt x="1268" y="1722"/>
                  </a:moveTo>
                  <a:lnTo>
                    <a:pt x="1268" y="1722"/>
                  </a:lnTo>
                  <a:lnTo>
                    <a:pt x="1281" y="1722"/>
                  </a:lnTo>
                  <a:lnTo>
                    <a:pt x="1283" y="1722"/>
                  </a:lnTo>
                  <a:lnTo>
                    <a:pt x="1268" y="1722"/>
                  </a:lnTo>
                  <a:close/>
                  <a:moveTo>
                    <a:pt x="1593" y="1692"/>
                  </a:moveTo>
                  <a:lnTo>
                    <a:pt x="1614" y="1692"/>
                  </a:lnTo>
                  <a:lnTo>
                    <a:pt x="1629" y="1679"/>
                  </a:lnTo>
                  <a:lnTo>
                    <a:pt x="1671" y="1687"/>
                  </a:lnTo>
                  <a:lnTo>
                    <a:pt x="1651" y="1674"/>
                  </a:lnTo>
                  <a:lnTo>
                    <a:pt x="1619" y="1659"/>
                  </a:lnTo>
                  <a:lnTo>
                    <a:pt x="1578" y="1659"/>
                  </a:lnTo>
                  <a:lnTo>
                    <a:pt x="1578" y="1669"/>
                  </a:lnTo>
                  <a:lnTo>
                    <a:pt x="1556" y="1674"/>
                  </a:lnTo>
                  <a:lnTo>
                    <a:pt x="1583" y="1687"/>
                  </a:lnTo>
                  <a:lnTo>
                    <a:pt x="1593" y="1692"/>
                  </a:lnTo>
                  <a:close/>
                  <a:moveTo>
                    <a:pt x="1520" y="1634"/>
                  </a:moveTo>
                  <a:lnTo>
                    <a:pt x="1520" y="1634"/>
                  </a:lnTo>
                  <a:lnTo>
                    <a:pt x="1513" y="1624"/>
                  </a:lnTo>
                  <a:lnTo>
                    <a:pt x="1510" y="1619"/>
                  </a:lnTo>
                  <a:lnTo>
                    <a:pt x="1472" y="1604"/>
                  </a:lnTo>
                  <a:lnTo>
                    <a:pt x="1414" y="1604"/>
                  </a:lnTo>
                  <a:lnTo>
                    <a:pt x="1382" y="1609"/>
                  </a:lnTo>
                  <a:lnTo>
                    <a:pt x="1371" y="1619"/>
                  </a:lnTo>
                  <a:lnTo>
                    <a:pt x="1397" y="1624"/>
                  </a:lnTo>
                  <a:lnTo>
                    <a:pt x="1419" y="1624"/>
                  </a:lnTo>
                  <a:lnTo>
                    <a:pt x="1450" y="1624"/>
                  </a:lnTo>
                  <a:lnTo>
                    <a:pt x="1482" y="1629"/>
                  </a:lnTo>
                  <a:lnTo>
                    <a:pt x="1492" y="1644"/>
                  </a:lnTo>
                  <a:lnTo>
                    <a:pt x="1503" y="1654"/>
                  </a:lnTo>
                  <a:lnTo>
                    <a:pt x="1545" y="1654"/>
                  </a:lnTo>
                  <a:lnTo>
                    <a:pt x="1553" y="1654"/>
                  </a:lnTo>
                  <a:lnTo>
                    <a:pt x="1556" y="1651"/>
                  </a:lnTo>
                  <a:lnTo>
                    <a:pt x="1556" y="1649"/>
                  </a:lnTo>
                  <a:lnTo>
                    <a:pt x="1545" y="1639"/>
                  </a:lnTo>
                  <a:lnTo>
                    <a:pt x="1538" y="1639"/>
                  </a:lnTo>
                  <a:lnTo>
                    <a:pt x="1528" y="1636"/>
                  </a:lnTo>
                  <a:lnTo>
                    <a:pt x="1520" y="1634"/>
                  </a:lnTo>
                  <a:close/>
                  <a:moveTo>
                    <a:pt x="1704" y="1717"/>
                  </a:moveTo>
                  <a:lnTo>
                    <a:pt x="1729" y="1722"/>
                  </a:lnTo>
                  <a:lnTo>
                    <a:pt x="1729" y="1709"/>
                  </a:lnTo>
                  <a:lnTo>
                    <a:pt x="1707" y="1709"/>
                  </a:lnTo>
                  <a:lnTo>
                    <a:pt x="1704" y="1717"/>
                  </a:lnTo>
                  <a:close/>
                  <a:moveTo>
                    <a:pt x="1452" y="1861"/>
                  </a:moveTo>
                  <a:lnTo>
                    <a:pt x="1452" y="1861"/>
                  </a:lnTo>
                  <a:lnTo>
                    <a:pt x="1467" y="1846"/>
                  </a:lnTo>
                  <a:lnTo>
                    <a:pt x="1487" y="1851"/>
                  </a:lnTo>
                  <a:lnTo>
                    <a:pt x="1492" y="1866"/>
                  </a:lnTo>
                  <a:lnTo>
                    <a:pt x="1508" y="1851"/>
                  </a:lnTo>
                  <a:lnTo>
                    <a:pt x="1487" y="1836"/>
                  </a:lnTo>
                  <a:lnTo>
                    <a:pt x="1462" y="1836"/>
                  </a:lnTo>
                  <a:lnTo>
                    <a:pt x="1445" y="1838"/>
                  </a:lnTo>
                  <a:lnTo>
                    <a:pt x="1432" y="1838"/>
                  </a:lnTo>
                  <a:lnTo>
                    <a:pt x="1424" y="1836"/>
                  </a:lnTo>
                  <a:lnTo>
                    <a:pt x="1419" y="1836"/>
                  </a:lnTo>
                  <a:lnTo>
                    <a:pt x="1419" y="1830"/>
                  </a:lnTo>
                  <a:lnTo>
                    <a:pt x="1414" y="1851"/>
                  </a:lnTo>
                  <a:lnTo>
                    <a:pt x="1435" y="1871"/>
                  </a:lnTo>
                  <a:lnTo>
                    <a:pt x="1445" y="1871"/>
                  </a:lnTo>
                  <a:lnTo>
                    <a:pt x="1452" y="1861"/>
                  </a:lnTo>
                  <a:close/>
                  <a:moveTo>
                    <a:pt x="2201" y="2073"/>
                  </a:moveTo>
                  <a:lnTo>
                    <a:pt x="2201" y="2073"/>
                  </a:lnTo>
                  <a:lnTo>
                    <a:pt x="2168" y="2062"/>
                  </a:lnTo>
                  <a:lnTo>
                    <a:pt x="2123" y="2037"/>
                  </a:lnTo>
                  <a:lnTo>
                    <a:pt x="2070" y="2032"/>
                  </a:lnTo>
                  <a:lnTo>
                    <a:pt x="2055" y="2027"/>
                  </a:lnTo>
                  <a:lnTo>
                    <a:pt x="2042" y="2012"/>
                  </a:lnTo>
                  <a:lnTo>
                    <a:pt x="2002" y="1997"/>
                  </a:lnTo>
                  <a:lnTo>
                    <a:pt x="1964" y="1974"/>
                  </a:lnTo>
                  <a:lnTo>
                    <a:pt x="1959" y="1954"/>
                  </a:lnTo>
                  <a:lnTo>
                    <a:pt x="1944" y="1914"/>
                  </a:lnTo>
                  <a:lnTo>
                    <a:pt x="1939" y="1914"/>
                  </a:lnTo>
                  <a:lnTo>
                    <a:pt x="1903" y="1893"/>
                  </a:lnTo>
                  <a:lnTo>
                    <a:pt x="1891" y="1893"/>
                  </a:lnTo>
                  <a:lnTo>
                    <a:pt x="1891" y="1896"/>
                  </a:lnTo>
                  <a:lnTo>
                    <a:pt x="1891" y="1893"/>
                  </a:lnTo>
                  <a:lnTo>
                    <a:pt x="1848" y="1888"/>
                  </a:lnTo>
                  <a:lnTo>
                    <a:pt x="1848" y="1883"/>
                  </a:lnTo>
                  <a:lnTo>
                    <a:pt x="1848" y="1888"/>
                  </a:lnTo>
                  <a:lnTo>
                    <a:pt x="1848" y="1881"/>
                  </a:lnTo>
                  <a:lnTo>
                    <a:pt x="1828" y="1876"/>
                  </a:lnTo>
                  <a:lnTo>
                    <a:pt x="1823" y="1861"/>
                  </a:lnTo>
                  <a:lnTo>
                    <a:pt x="1803" y="1846"/>
                  </a:lnTo>
                  <a:lnTo>
                    <a:pt x="1798" y="1846"/>
                  </a:lnTo>
                  <a:lnTo>
                    <a:pt x="1782" y="1841"/>
                  </a:lnTo>
                  <a:lnTo>
                    <a:pt x="1777" y="1830"/>
                  </a:lnTo>
                  <a:lnTo>
                    <a:pt x="1745" y="1815"/>
                  </a:lnTo>
                  <a:lnTo>
                    <a:pt x="1694" y="1820"/>
                  </a:lnTo>
                  <a:lnTo>
                    <a:pt x="1666" y="1815"/>
                  </a:lnTo>
                  <a:lnTo>
                    <a:pt x="1661" y="1805"/>
                  </a:lnTo>
                  <a:lnTo>
                    <a:pt x="1636" y="1800"/>
                  </a:lnTo>
                  <a:lnTo>
                    <a:pt x="1608" y="1805"/>
                  </a:lnTo>
                  <a:lnTo>
                    <a:pt x="1606" y="1803"/>
                  </a:lnTo>
                  <a:lnTo>
                    <a:pt x="1606" y="1798"/>
                  </a:lnTo>
                  <a:lnTo>
                    <a:pt x="1603" y="1790"/>
                  </a:lnTo>
                  <a:lnTo>
                    <a:pt x="1591" y="1795"/>
                  </a:lnTo>
                  <a:lnTo>
                    <a:pt x="1603" y="1790"/>
                  </a:lnTo>
                  <a:lnTo>
                    <a:pt x="1603" y="1785"/>
                  </a:lnTo>
                  <a:lnTo>
                    <a:pt x="1566" y="1795"/>
                  </a:lnTo>
                  <a:lnTo>
                    <a:pt x="1545" y="1805"/>
                  </a:lnTo>
                  <a:lnTo>
                    <a:pt x="1535" y="1830"/>
                  </a:lnTo>
                  <a:lnTo>
                    <a:pt x="1525" y="1836"/>
                  </a:lnTo>
                  <a:lnTo>
                    <a:pt x="1508" y="1851"/>
                  </a:lnTo>
                  <a:lnTo>
                    <a:pt x="1492" y="1866"/>
                  </a:lnTo>
                  <a:lnTo>
                    <a:pt x="1498" y="1878"/>
                  </a:lnTo>
                  <a:lnTo>
                    <a:pt x="1503" y="1904"/>
                  </a:lnTo>
                  <a:lnTo>
                    <a:pt x="1503" y="1919"/>
                  </a:lnTo>
                  <a:lnTo>
                    <a:pt x="1508" y="1939"/>
                  </a:lnTo>
                  <a:lnTo>
                    <a:pt x="1487" y="1954"/>
                  </a:lnTo>
                  <a:lnTo>
                    <a:pt x="1477" y="1964"/>
                  </a:lnTo>
                  <a:lnTo>
                    <a:pt x="1472" y="1974"/>
                  </a:lnTo>
                  <a:lnTo>
                    <a:pt x="1450" y="2022"/>
                  </a:lnTo>
                  <a:lnTo>
                    <a:pt x="1462" y="2042"/>
                  </a:lnTo>
                  <a:lnTo>
                    <a:pt x="1450" y="2047"/>
                  </a:lnTo>
                  <a:lnTo>
                    <a:pt x="1452" y="2047"/>
                  </a:lnTo>
                  <a:lnTo>
                    <a:pt x="1435" y="2057"/>
                  </a:lnTo>
                  <a:lnTo>
                    <a:pt x="1452" y="2093"/>
                  </a:lnTo>
                  <a:lnTo>
                    <a:pt x="1482" y="2146"/>
                  </a:lnTo>
                  <a:lnTo>
                    <a:pt x="1515" y="2211"/>
                  </a:lnTo>
                  <a:lnTo>
                    <a:pt x="1515" y="2221"/>
                  </a:lnTo>
                  <a:lnTo>
                    <a:pt x="1626" y="2284"/>
                  </a:lnTo>
                  <a:lnTo>
                    <a:pt x="1631" y="2284"/>
                  </a:lnTo>
                  <a:lnTo>
                    <a:pt x="1631" y="2282"/>
                  </a:lnTo>
                  <a:lnTo>
                    <a:pt x="1634" y="2279"/>
                  </a:lnTo>
                  <a:lnTo>
                    <a:pt x="1649" y="2294"/>
                  </a:lnTo>
                  <a:lnTo>
                    <a:pt x="1649" y="2297"/>
                  </a:lnTo>
                  <a:lnTo>
                    <a:pt x="1644" y="2315"/>
                  </a:lnTo>
                  <a:lnTo>
                    <a:pt x="1666" y="2352"/>
                  </a:lnTo>
                  <a:lnTo>
                    <a:pt x="1671" y="2362"/>
                  </a:lnTo>
                  <a:lnTo>
                    <a:pt x="1677" y="2357"/>
                  </a:lnTo>
                  <a:lnTo>
                    <a:pt x="1677" y="2360"/>
                  </a:lnTo>
                  <a:lnTo>
                    <a:pt x="1671" y="2362"/>
                  </a:lnTo>
                  <a:lnTo>
                    <a:pt x="1677" y="2368"/>
                  </a:lnTo>
                  <a:lnTo>
                    <a:pt x="1671" y="2388"/>
                  </a:lnTo>
                  <a:lnTo>
                    <a:pt x="1656" y="2405"/>
                  </a:lnTo>
                  <a:lnTo>
                    <a:pt x="1656" y="2436"/>
                  </a:lnTo>
                  <a:lnTo>
                    <a:pt x="1646" y="2456"/>
                  </a:lnTo>
                  <a:lnTo>
                    <a:pt x="1629" y="2524"/>
                  </a:lnTo>
                  <a:lnTo>
                    <a:pt x="1634" y="2574"/>
                  </a:lnTo>
                  <a:lnTo>
                    <a:pt x="1603" y="2642"/>
                  </a:lnTo>
                  <a:lnTo>
                    <a:pt x="1598" y="2713"/>
                  </a:lnTo>
                  <a:lnTo>
                    <a:pt x="1598" y="2751"/>
                  </a:lnTo>
                  <a:lnTo>
                    <a:pt x="1593" y="2786"/>
                  </a:lnTo>
                  <a:lnTo>
                    <a:pt x="1603" y="2806"/>
                  </a:lnTo>
                  <a:lnTo>
                    <a:pt x="1588" y="2889"/>
                  </a:lnTo>
                  <a:lnTo>
                    <a:pt x="1571" y="2925"/>
                  </a:lnTo>
                  <a:lnTo>
                    <a:pt x="1578" y="2950"/>
                  </a:lnTo>
                  <a:lnTo>
                    <a:pt x="1593" y="2983"/>
                  </a:lnTo>
                  <a:lnTo>
                    <a:pt x="1677" y="3018"/>
                  </a:lnTo>
                  <a:lnTo>
                    <a:pt x="1656" y="2998"/>
                  </a:lnTo>
                  <a:lnTo>
                    <a:pt x="1654" y="2993"/>
                  </a:lnTo>
                  <a:lnTo>
                    <a:pt x="1679" y="3018"/>
                  </a:lnTo>
                  <a:lnTo>
                    <a:pt x="1651" y="2960"/>
                  </a:lnTo>
                  <a:lnTo>
                    <a:pt x="1671" y="2927"/>
                  </a:lnTo>
                  <a:lnTo>
                    <a:pt x="1694" y="2894"/>
                  </a:lnTo>
                  <a:lnTo>
                    <a:pt x="1702" y="2862"/>
                  </a:lnTo>
                  <a:lnTo>
                    <a:pt x="1689" y="2847"/>
                  </a:lnTo>
                  <a:lnTo>
                    <a:pt x="1687" y="2824"/>
                  </a:lnTo>
                  <a:lnTo>
                    <a:pt x="1722" y="2781"/>
                  </a:lnTo>
                  <a:lnTo>
                    <a:pt x="1740" y="2741"/>
                  </a:lnTo>
                  <a:lnTo>
                    <a:pt x="1727" y="2726"/>
                  </a:lnTo>
                  <a:lnTo>
                    <a:pt x="1752" y="2715"/>
                  </a:lnTo>
                  <a:lnTo>
                    <a:pt x="1780" y="2673"/>
                  </a:lnTo>
                  <a:lnTo>
                    <a:pt x="1828" y="2655"/>
                  </a:lnTo>
                  <a:lnTo>
                    <a:pt x="1848" y="2642"/>
                  </a:lnTo>
                  <a:lnTo>
                    <a:pt x="1856" y="2605"/>
                  </a:lnTo>
                  <a:lnTo>
                    <a:pt x="1840" y="2594"/>
                  </a:lnTo>
                  <a:lnTo>
                    <a:pt x="1840" y="2584"/>
                  </a:lnTo>
                  <a:lnTo>
                    <a:pt x="1850" y="2594"/>
                  </a:lnTo>
                  <a:lnTo>
                    <a:pt x="1876" y="2599"/>
                  </a:lnTo>
                  <a:lnTo>
                    <a:pt x="1901" y="2579"/>
                  </a:lnTo>
                  <a:lnTo>
                    <a:pt x="1906" y="2569"/>
                  </a:lnTo>
                  <a:lnTo>
                    <a:pt x="1903" y="2559"/>
                  </a:lnTo>
                  <a:lnTo>
                    <a:pt x="1906" y="2569"/>
                  </a:lnTo>
                  <a:lnTo>
                    <a:pt x="1914" y="2552"/>
                  </a:lnTo>
                  <a:lnTo>
                    <a:pt x="1934" y="2531"/>
                  </a:lnTo>
                  <a:lnTo>
                    <a:pt x="1959" y="2506"/>
                  </a:lnTo>
                  <a:lnTo>
                    <a:pt x="1982" y="2438"/>
                  </a:lnTo>
                  <a:lnTo>
                    <a:pt x="1997" y="2408"/>
                  </a:lnTo>
                  <a:lnTo>
                    <a:pt x="2055" y="2373"/>
                  </a:lnTo>
                  <a:lnTo>
                    <a:pt x="2090" y="2368"/>
                  </a:lnTo>
                  <a:lnTo>
                    <a:pt x="2100" y="2362"/>
                  </a:lnTo>
                  <a:lnTo>
                    <a:pt x="2110" y="2342"/>
                  </a:lnTo>
                  <a:lnTo>
                    <a:pt x="2118" y="2320"/>
                  </a:lnTo>
                  <a:lnTo>
                    <a:pt x="2133" y="2294"/>
                  </a:lnTo>
                  <a:lnTo>
                    <a:pt x="2138" y="2284"/>
                  </a:lnTo>
                  <a:lnTo>
                    <a:pt x="2143" y="2196"/>
                  </a:lnTo>
                  <a:lnTo>
                    <a:pt x="2158" y="2191"/>
                  </a:lnTo>
                  <a:lnTo>
                    <a:pt x="2211" y="2125"/>
                  </a:lnTo>
                  <a:lnTo>
                    <a:pt x="2211" y="2110"/>
                  </a:lnTo>
                  <a:lnTo>
                    <a:pt x="2201" y="2073"/>
                  </a:lnTo>
                  <a:close/>
                  <a:moveTo>
                    <a:pt x="1440" y="567"/>
                  </a:moveTo>
                  <a:lnTo>
                    <a:pt x="1445" y="570"/>
                  </a:lnTo>
                  <a:lnTo>
                    <a:pt x="1447" y="570"/>
                  </a:lnTo>
                  <a:lnTo>
                    <a:pt x="1450" y="572"/>
                  </a:lnTo>
                  <a:lnTo>
                    <a:pt x="1455" y="575"/>
                  </a:lnTo>
                  <a:lnTo>
                    <a:pt x="1457" y="575"/>
                  </a:lnTo>
                  <a:lnTo>
                    <a:pt x="1462" y="577"/>
                  </a:lnTo>
                  <a:lnTo>
                    <a:pt x="1467" y="577"/>
                  </a:lnTo>
                  <a:lnTo>
                    <a:pt x="1470" y="580"/>
                  </a:lnTo>
                  <a:lnTo>
                    <a:pt x="1472" y="580"/>
                  </a:lnTo>
                  <a:lnTo>
                    <a:pt x="1475" y="577"/>
                  </a:lnTo>
                  <a:lnTo>
                    <a:pt x="1475" y="575"/>
                  </a:lnTo>
                  <a:lnTo>
                    <a:pt x="1477" y="575"/>
                  </a:lnTo>
                  <a:lnTo>
                    <a:pt x="1480" y="570"/>
                  </a:lnTo>
                  <a:lnTo>
                    <a:pt x="1482" y="567"/>
                  </a:lnTo>
                  <a:lnTo>
                    <a:pt x="1480" y="565"/>
                  </a:lnTo>
                  <a:lnTo>
                    <a:pt x="1475" y="565"/>
                  </a:lnTo>
                  <a:lnTo>
                    <a:pt x="1472" y="562"/>
                  </a:lnTo>
                  <a:lnTo>
                    <a:pt x="1457" y="562"/>
                  </a:lnTo>
                  <a:lnTo>
                    <a:pt x="1455" y="560"/>
                  </a:lnTo>
                  <a:lnTo>
                    <a:pt x="1452" y="555"/>
                  </a:lnTo>
                  <a:lnTo>
                    <a:pt x="1450" y="550"/>
                  </a:lnTo>
                  <a:lnTo>
                    <a:pt x="1447" y="545"/>
                  </a:lnTo>
                  <a:lnTo>
                    <a:pt x="1442" y="545"/>
                  </a:lnTo>
                  <a:lnTo>
                    <a:pt x="1435" y="542"/>
                  </a:lnTo>
                  <a:lnTo>
                    <a:pt x="1429" y="540"/>
                  </a:lnTo>
                  <a:lnTo>
                    <a:pt x="1424" y="540"/>
                  </a:lnTo>
                  <a:lnTo>
                    <a:pt x="1419" y="540"/>
                  </a:lnTo>
                  <a:lnTo>
                    <a:pt x="1417" y="540"/>
                  </a:lnTo>
                  <a:lnTo>
                    <a:pt x="1414" y="542"/>
                  </a:lnTo>
                  <a:lnTo>
                    <a:pt x="1412" y="545"/>
                  </a:lnTo>
                  <a:lnTo>
                    <a:pt x="1409" y="545"/>
                  </a:lnTo>
                  <a:lnTo>
                    <a:pt x="1409" y="542"/>
                  </a:lnTo>
                  <a:lnTo>
                    <a:pt x="1407" y="535"/>
                  </a:lnTo>
                  <a:lnTo>
                    <a:pt x="1404" y="529"/>
                  </a:lnTo>
                  <a:lnTo>
                    <a:pt x="1402" y="527"/>
                  </a:lnTo>
                  <a:lnTo>
                    <a:pt x="1399" y="524"/>
                  </a:lnTo>
                  <a:lnTo>
                    <a:pt x="1394" y="524"/>
                  </a:lnTo>
                  <a:lnTo>
                    <a:pt x="1392" y="524"/>
                  </a:lnTo>
                  <a:lnTo>
                    <a:pt x="1392" y="529"/>
                  </a:lnTo>
                  <a:lnTo>
                    <a:pt x="1392" y="535"/>
                  </a:lnTo>
                  <a:lnTo>
                    <a:pt x="1392" y="542"/>
                  </a:lnTo>
                  <a:lnTo>
                    <a:pt x="1392" y="547"/>
                  </a:lnTo>
                  <a:lnTo>
                    <a:pt x="1392" y="550"/>
                  </a:lnTo>
                  <a:lnTo>
                    <a:pt x="1394" y="552"/>
                  </a:lnTo>
                  <a:lnTo>
                    <a:pt x="1394" y="555"/>
                  </a:lnTo>
                  <a:lnTo>
                    <a:pt x="1394" y="560"/>
                  </a:lnTo>
                  <a:lnTo>
                    <a:pt x="1394" y="565"/>
                  </a:lnTo>
                  <a:lnTo>
                    <a:pt x="1394" y="570"/>
                  </a:lnTo>
                  <a:lnTo>
                    <a:pt x="1397" y="575"/>
                  </a:lnTo>
                  <a:lnTo>
                    <a:pt x="1397" y="577"/>
                  </a:lnTo>
                  <a:lnTo>
                    <a:pt x="1394" y="577"/>
                  </a:lnTo>
                  <a:lnTo>
                    <a:pt x="1392" y="580"/>
                  </a:lnTo>
                  <a:lnTo>
                    <a:pt x="1389" y="585"/>
                  </a:lnTo>
                  <a:lnTo>
                    <a:pt x="1387" y="587"/>
                  </a:lnTo>
                  <a:lnTo>
                    <a:pt x="1384" y="590"/>
                  </a:lnTo>
                  <a:lnTo>
                    <a:pt x="1387" y="593"/>
                  </a:lnTo>
                  <a:lnTo>
                    <a:pt x="1392" y="593"/>
                  </a:lnTo>
                  <a:lnTo>
                    <a:pt x="1397" y="590"/>
                  </a:lnTo>
                  <a:lnTo>
                    <a:pt x="1399" y="590"/>
                  </a:lnTo>
                  <a:lnTo>
                    <a:pt x="1402" y="590"/>
                  </a:lnTo>
                  <a:lnTo>
                    <a:pt x="1407" y="590"/>
                  </a:lnTo>
                  <a:lnTo>
                    <a:pt x="1409" y="590"/>
                  </a:lnTo>
                  <a:lnTo>
                    <a:pt x="1412" y="593"/>
                  </a:lnTo>
                  <a:lnTo>
                    <a:pt x="1414" y="598"/>
                  </a:lnTo>
                  <a:lnTo>
                    <a:pt x="1414" y="600"/>
                  </a:lnTo>
                  <a:lnTo>
                    <a:pt x="1417" y="603"/>
                  </a:lnTo>
                  <a:lnTo>
                    <a:pt x="1419" y="603"/>
                  </a:lnTo>
                  <a:lnTo>
                    <a:pt x="1424" y="600"/>
                  </a:lnTo>
                  <a:lnTo>
                    <a:pt x="1424" y="598"/>
                  </a:lnTo>
                  <a:lnTo>
                    <a:pt x="1427" y="595"/>
                  </a:lnTo>
                  <a:lnTo>
                    <a:pt x="1427" y="593"/>
                  </a:lnTo>
                  <a:lnTo>
                    <a:pt x="1429" y="590"/>
                  </a:lnTo>
                  <a:lnTo>
                    <a:pt x="1435" y="587"/>
                  </a:lnTo>
                  <a:lnTo>
                    <a:pt x="1437" y="585"/>
                  </a:lnTo>
                  <a:lnTo>
                    <a:pt x="1437" y="580"/>
                  </a:lnTo>
                  <a:lnTo>
                    <a:pt x="1437" y="575"/>
                  </a:lnTo>
                  <a:lnTo>
                    <a:pt x="1435" y="570"/>
                  </a:lnTo>
                  <a:lnTo>
                    <a:pt x="1437" y="567"/>
                  </a:lnTo>
                  <a:lnTo>
                    <a:pt x="1440" y="567"/>
                  </a:lnTo>
                  <a:close/>
                  <a:moveTo>
                    <a:pt x="966" y="300"/>
                  </a:moveTo>
                  <a:lnTo>
                    <a:pt x="968" y="303"/>
                  </a:lnTo>
                  <a:lnTo>
                    <a:pt x="971" y="310"/>
                  </a:lnTo>
                  <a:lnTo>
                    <a:pt x="973" y="323"/>
                  </a:lnTo>
                  <a:lnTo>
                    <a:pt x="973" y="330"/>
                  </a:lnTo>
                  <a:lnTo>
                    <a:pt x="973" y="335"/>
                  </a:lnTo>
                  <a:lnTo>
                    <a:pt x="978" y="338"/>
                  </a:lnTo>
                  <a:lnTo>
                    <a:pt x="983" y="335"/>
                  </a:lnTo>
                  <a:lnTo>
                    <a:pt x="986" y="333"/>
                  </a:lnTo>
                  <a:lnTo>
                    <a:pt x="988" y="330"/>
                  </a:lnTo>
                  <a:lnTo>
                    <a:pt x="991" y="333"/>
                  </a:lnTo>
                  <a:lnTo>
                    <a:pt x="996" y="335"/>
                  </a:lnTo>
                  <a:lnTo>
                    <a:pt x="998" y="338"/>
                  </a:lnTo>
                  <a:lnTo>
                    <a:pt x="1003" y="335"/>
                  </a:lnTo>
                  <a:lnTo>
                    <a:pt x="1006" y="330"/>
                  </a:lnTo>
                  <a:lnTo>
                    <a:pt x="1011" y="323"/>
                  </a:lnTo>
                  <a:lnTo>
                    <a:pt x="1016" y="320"/>
                  </a:lnTo>
                  <a:lnTo>
                    <a:pt x="1024" y="318"/>
                  </a:lnTo>
                  <a:lnTo>
                    <a:pt x="1026" y="315"/>
                  </a:lnTo>
                  <a:lnTo>
                    <a:pt x="1026" y="310"/>
                  </a:lnTo>
                  <a:lnTo>
                    <a:pt x="1026" y="305"/>
                  </a:lnTo>
                  <a:lnTo>
                    <a:pt x="1029" y="305"/>
                  </a:lnTo>
                  <a:lnTo>
                    <a:pt x="1039" y="303"/>
                  </a:lnTo>
                  <a:lnTo>
                    <a:pt x="1044" y="300"/>
                  </a:lnTo>
                  <a:lnTo>
                    <a:pt x="1049" y="300"/>
                  </a:lnTo>
                  <a:lnTo>
                    <a:pt x="1054" y="298"/>
                  </a:lnTo>
                  <a:lnTo>
                    <a:pt x="1059" y="295"/>
                  </a:lnTo>
                  <a:lnTo>
                    <a:pt x="1064" y="295"/>
                  </a:lnTo>
                  <a:lnTo>
                    <a:pt x="1066" y="292"/>
                  </a:lnTo>
                  <a:lnTo>
                    <a:pt x="1066" y="290"/>
                  </a:lnTo>
                  <a:lnTo>
                    <a:pt x="1069" y="287"/>
                  </a:lnTo>
                  <a:lnTo>
                    <a:pt x="1066" y="285"/>
                  </a:lnTo>
                  <a:lnTo>
                    <a:pt x="1066" y="277"/>
                  </a:lnTo>
                  <a:lnTo>
                    <a:pt x="1064" y="270"/>
                  </a:lnTo>
                  <a:lnTo>
                    <a:pt x="1059" y="265"/>
                  </a:lnTo>
                  <a:lnTo>
                    <a:pt x="1056" y="262"/>
                  </a:lnTo>
                  <a:lnTo>
                    <a:pt x="1054" y="262"/>
                  </a:lnTo>
                  <a:lnTo>
                    <a:pt x="1049" y="262"/>
                  </a:lnTo>
                  <a:lnTo>
                    <a:pt x="1046" y="262"/>
                  </a:lnTo>
                  <a:lnTo>
                    <a:pt x="1044" y="257"/>
                  </a:lnTo>
                  <a:lnTo>
                    <a:pt x="1041" y="255"/>
                  </a:lnTo>
                  <a:lnTo>
                    <a:pt x="1039" y="250"/>
                  </a:lnTo>
                  <a:lnTo>
                    <a:pt x="1031" y="247"/>
                  </a:lnTo>
                  <a:lnTo>
                    <a:pt x="1026" y="247"/>
                  </a:lnTo>
                  <a:lnTo>
                    <a:pt x="1021" y="247"/>
                  </a:lnTo>
                  <a:lnTo>
                    <a:pt x="1019" y="245"/>
                  </a:lnTo>
                  <a:lnTo>
                    <a:pt x="1016" y="242"/>
                  </a:lnTo>
                  <a:lnTo>
                    <a:pt x="1011" y="242"/>
                  </a:lnTo>
                  <a:lnTo>
                    <a:pt x="1008" y="240"/>
                  </a:lnTo>
                  <a:lnTo>
                    <a:pt x="1006" y="242"/>
                  </a:lnTo>
                  <a:lnTo>
                    <a:pt x="1006" y="245"/>
                  </a:lnTo>
                  <a:lnTo>
                    <a:pt x="1006" y="250"/>
                  </a:lnTo>
                  <a:lnTo>
                    <a:pt x="1003" y="255"/>
                  </a:lnTo>
                  <a:lnTo>
                    <a:pt x="1003" y="257"/>
                  </a:lnTo>
                  <a:lnTo>
                    <a:pt x="998" y="260"/>
                  </a:lnTo>
                  <a:lnTo>
                    <a:pt x="993" y="267"/>
                  </a:lnTo>
                  <a:lnTo>
                    <a:pt x="986" y="272"/>
                  </a:lnTo>
                  <a:lnTo>
                    <a:pt x="983" y="277"/>
                  </a:lnTo>
                  <a:lnTo>
                    <a:pt x="978" y="282"/>
                  </a:lnTo>
                  <a:lnTo>
                    <a:pt x="971" y="287"/>
                  </a:lnTo>
                  <a:lnTo>
                    <a:pt x="966" y="295"/>
                  </a:lnTo>
                  <a:lnTo>
                    <a:pt x="963" y="300"/>
                  </a:lnTo>
                  <a:lnTo>
                    <a:pt x="966" y="300"/>
                  </a:lnTo>
                  <a:close/>
                  <a:moveTo>
                    <a:pt x="1498" y="494"/>
                  </a:moveTo>
                  <a:lnTo>
                    <a:pt x="1498" y="494"/>
                  </a:lnTo>
                  <a:lnTo>
                    <a:pt x="1498" y="492"/>
                  </a:lnTo>
                  <a:lnTo>
                    <a:pt x="1498" y="489"/>
                  </a:lnTo>
                  <a:lnTo>
                    <a:pt x="1495" y="489"/>
                  </a:lnTo>
                  <a:lnTo>
                    <a:pt x="1495" y="492"/>
                  </a:lnTo>
                  <a:lnTo>
                    <a:pt x="1498" y="494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3493" fontAlgn="auto">
                <a:spcBef>
                  <a:spcPts val="600"/>
                </a:spcBef>
                <a:spcAft>
                  <a:spcPts val="600"/>
                </a:spcAft>
                <a:defRPr/>
              </a:pPr>
              <a:endParaRPr lang="en-GB" sz="1500" kern="0" dirty="0">
                <a:solidFill>
                  <a:srgbClr val="FFFFFF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itchFamily="34" charset="0"/>
              </a:endParaRPr>
            </a:p>
          </p:txBody>
        </p:sp>
        <p:sp>
          <p:nvSpPr>
            <p:cNvPr id="9" name="Freeform 43"/>
            <p:cNvSpPr>
              <a:spLocks/>
            </p:cNvSpPr>
            <p:nvPr/>
          </p:nvSpPr>
          <p:spPr bwMode="auto">
            <a:xfrm>
              <a:off x="3277" y="2412"/>
              <a:ext cx="46" cy="28"/>
            </a:xfrm>
            <a:custGeom>
              <a:avLst/>
              <a:gdLst>
                <a:gd name="T0" fmla="*/ 0 w 46"/>
                <a:gd name="T1" fmla="*/ 15 h 28"/>
                <a:gd name="T2" fmla="*/ 3 w 46"/>
                <a:gd name="T3" fmla="*/ 17 h 28"/>
                <a:gd name="T4" fmla="*/ 12 w 46"/>
                <a:gd name="T5" fmla="*/ 14 h 28"/>
                <a:gd name="T6" fmla="*/ 13 w 46"/>
                <a:gd name="T7" fmla="*/ 8 h 28"/>
                <a:gd name="T8" fmla="*/ 27 w 46"/>
                <a:gd name="T9" fmla="*/ 9 h 28"/>
                <a:gd name="T10" fmla="*/ 46 w 46"/>
                <a:gd name="T11" fmla="*/ 0 h 28"/>
                <a:gd name="T12" fmla="*/ 46 w 46"/>
                <a:gd name="T13" fmla="*/ 1 h 28"/>
                <a:gd name="T14" fmla="*/ 33 w 46"/>
                <a:gd name="T15" fmla="*/ 11 h 28"/>
                <a:gd name="T16" fmla="*/ 36 w 46"/>
                <a:gd name="T17" fmla="*/ 18 h 28"/>
                <a:gd name="T18" fmla="*/ 27 w 46"/>
                <a:gd name="T19" fmla="*/ 21 h 28"/>
                <a:gd name="T20" fmla="*/ 15 w 46"/>
                <a:gd name="T21" fmla="*/ 28 h 28"/>
                <a:gd name="T22" fmla="*/ 13 w 46"/>
                <a:gd name="T23" fmla="*/ 28 h 28"/>
                <a:gd name="T24" fmla="*/ 8 w 46"/>
                <a:gd name="T25" fmla="*/ 26 h 28"/>
                <a:gd name="T26" fmla="*/ 2 w 46"/>
                <a:gd name="T27" fmla="*/ 23 h 28"/>
                <a:gd name="T28" fmla="*/ 0 w 46"/>
                <a:gd name="T29" fmla="*/ 15 h 2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46" h="28">
                  <a:moveTo>
                    <a:pt x="0" y="15"/>
                  </a:moveTo>
                  <a:lnTo>
                    <a:pt x="3" y="17"/>
                  </a:lnTo>
                  <a:lnTo>
                    <a:pt x="12" y="14"/>
                  </a:lnTo>
                  <a:lnTo>
                    <a:pt x="13" y="8"/>
                  </a:lnTo>
                  <a:lnTo>
                    <a:pt x="27" y="9"/>
                  </a:lnTo>
                  <a:lnTo>
                    <a:pt x="46" y="0"/>
                  </a:lnTo>
                  <a:lnTo>
                    <a:pt x="46" y="1"/>
                  </a:lnTo>
                  <a:lnTo>
                    <a:pt x="33" y="11"/>
                  </a:lnTo>
                  <a:lnTo>
                    <a:pt x="36" y="18"/>
                  </a:lnTo>
                  <a:lnTo>
                    <a:pt x="27" y="21"/>
                  </a:lnTo>
                  <a:lnTo>
                    <a:pt x="15" y="28"/>
                  </a:lnTo>
                  <a:lnTo>
                    <a:pt x="13" y="28"/>
                  </a:lnTo>
                  <a:lnTo>
                    <a:pt x="8" y="26"/>
                  </a:lnTo>
                  <a:lnTo>
                    <a:pt x="2" y="23"/>
                  </a:lnTo>
                  <a:lnTo>
                    <a:pt x="0" y="15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3493" fontAlgn="auto">
                <a:spcBef>
                  <a:spcPts val="600"/>
                </a:spcBef>
                <a:spcAft>
                  <a:spcPts val="600"/>
                </a:spcAft>
                <a:defRPr/>
              </a:pPr>
              <a:endParaRPr lang="en-GB" sz="1500" kern="0">
                <a:solidFill>
                  <a:srgbClr val="FFFFFF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itchFamily="34" charset="0"/>
              </a:endParaRPr>
            </a:p>
          </p:txBody>
        </p:sp>
      </p:grpSp>
      <p:sp>
        <p:nvSpPr>
          <p:cNvPr id="21" name="Freeform 43"/>
          <p:cNvSpPr>
            <a:spLocks/>
          </p:cNvSpPr>
          <p:nvPr/>
        </p:nvSpPr>
        <p:spPr bwMode="auto">
          <a:xfrm>
            <a:off x="2638161" y="4940300"/>
            <a:ext cx="79110" cy="44450"/>
          </a:xfrm>
          <a:custGeom>
            <a:avLst/>
            <a:gdLst>
              <a:gd name="T0" fmla="*/ 0 w 46"/>
              <a:gd name="T1" fmla="*/ 15 h 28"/>
              <a:gd name="T2" fmla="*/ 3 w 46"/>
              <a:gd name="T3" fmla="*/ 17 h 28"/>
              <a:gd name="T4" fmla="*/ 12 w 46"/>
              <a:gd name="T5" fmla="*/ 14 h 28"/>
              <a:gd name="T6" fmla="*/ 13 w 46"/>
              <a:gd name="T7" fmla="*/ 8 h 28"/>
              <a:gd name="T8" fmla="*/ 27 w 46"/>
              <a:gd name="T9" fmla="*/ 9 h 28"/>
              <a:gd name="T10" fmla="*/ 46 w 46"/>
              <a:gd name="T11" fmla="*/ 0 h 28"/>
              <a:gd name="T12" fmla="*/ 46 w 46"/>
              <a:gd name="T13" fmla="*/ 1 h 28"/>
              <a:gd name="T14" fmla="*/ 33 w 46"/>
              <a:gd name="T15" fmla="*/ 11 h 28"/>
              <a:gd name="T16" fmla="*/ 36 w 46"/>
              <a:gd name="T17" fmla="*/ 18 h 28"/>
              <a:gd name="T18" fmla="*/ 27 w 46"/>
              <a:gd name="T19" fmla="*/ 21 h 28"/>
              <a:gd name="T20" fmla="*/ 15 w 46"/>
              <a:gd name="T21" fmla="*/ 28 h 28"/>
              <a:gd name="T22" fmla="*/ 13 w 46"/>
              <a:gd name="T23" fmla="*/ 28 h 28"/>
              <a:gd name="T24" fmla="*/ 8 w 46"/>
              <a:gd name="T25" fmla="*/ 26 h 28"/>
              <a:gd name="T26" fmla="*/ 2 w 46"/>
              <a:gd name="T27" fmla="*/ 23 h 28"/>
              <a:gd name="T28" fmla="*/ 0 w 46"/>
              <a:gd name="T29" fmla="*/ 15 h 28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46" h="28">
                <a:moveTo>
                  <a:pt x="0" y="15"/>
                </a:moveTo>
                <a:lnTo>
                  <a:pt x="3" y="17"/>
                </a:lnTo>
                <a:lnTo>
                  <a:pt x="12" y="14"/>
                </a:lnTo>
                <a:lnTo>
                  <a:pt x="13" y="8"/>
                </a:lnTo>
                <a:lnTo>
                  <a:pt x="27" y="9"/>
                </a:lnTo>
                <a:lnTo>
                  <a:pt x="46" y="0"/>
                </a:lnTo>
                <a:lnTo>
                  <a:pt x="46" y="1"/>
                </a:lnTo>
                <a:lnTo>
                  <a:pt x="33" y="11"/>
                </a:lnTo>
                <a:lnTo>
                  <a:pt x="36" y="18"/>
                </a:lnTo>
                <a:lnTo>
                  <a:pt x="27" y="21"/>
                </a:lnTo>
                <a:lnTo>
                  <a:pt x="15" y="28"/>
                </a:lnTo>
                <a:lnTo>
                  <a:pt x="13" y="28"/>
                </a:lnTo>
                <a:lnTo>
                  <a:pt x="8" y="26"/>
                </a:lnTo>
                <a:lnTo>
                  <a:pt x="2" y="23"/>
                </a:lnTo>
                <a:lnTo>
                  <a:pt x="0" y="15"/>
                </a:lnTo>
                <a:close/>
              </a:path>
            </a:pathLst>
          </a:custGeom>
          <a:solidFill>
            <a:srgbClr val="0070C0">
              <a:alpha val="14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fontAlgn="auto">
              <a:spcBef>
                <a:spcPts val="600"/>
              </a:spcBef>
              <a:spcAft>
                <a:spcPts val="600"/>
              </a:spcAft>
              <a:defRPr/>
            </a:pPr>
            <a:endParaRPr lang="en-GB" sz="1400" kern="0">
              <a:solidFill>
                <a:srgbClr val="FFFFFF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141" y="1395403"/>
            <a:ext cx="8512969" cy="501015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4" name="Rectangle 6"/>
          <p:cNvSpPr>
            <a:spLocks noChangeArrowheads="1"/>
          </p:cNvSpPr>
          <p:nvPr/>
        </p:nvSpPr>
        <p:spPr bwMode="auto">
          <a:xfrm>
            <a:off x="2476500" y="-3633788"/>
            <a:ext cx="4953000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1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9FB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lang="en-GB" altLang="en-US" sz="7600" b="0" i="0" kern="0" smtClean="0">
                <a:solidFill>
                  <a:srgbClr val="FFD624"/>
                </a:solidFill>
                <a:cs typeface="Arial" pitchFamily="34" charset="0"/>
              </a:rPr>
              <a:t> </a:t>
            </a:r>
          </a:p>
        </p:txBody>
      </p:sp>
      <p:sp>
        <p:nvSpPr>
          <p:cNvPr id="54278" name="Rectangle 2"/>
          <p:cNvSpPr txBox="1">
            <a:spLocks noChangeArrowheads="1"/>
          </p:cNvSpPr>
          <p:nvPr/>
        </p:nvSpPr>
        <p:spPr bwMode="auto">
          <a:xfrm>
            <a:off x="178859" y="188913"/>
            <a:ext cx="9606756" cy="147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358775">
              <a:defRPr sz="7600" b="1">
                <a:solidFill>
                  <a:srgbClr val="FFD624"/>
                </a:solidFill>
                <a:latin typeface="Verdana" pitchFamily="34" charset="0"/>
                <a:cs typeface="Arial" charset="0"/>
              </a:defRPr>
            </a:lvl1pPr>
            <a:lvl2pPr marL="358775">
              <a:defRPr sz="7600" b="1">
                <a:solidFill>
                  <a:srgbClr val="FFD624"/>
                </a:solidFill>
                <a:latin typeface="Verdana" pitchFamily="34" charset="0"/>
                <a:cs typeface="Arial" charset="0"/>
              </a:defRPr>
            </a:lvl2pPr>
            <a:lvl3pPr marL="358775">
              <a:defRPr sz="7600" b="1">
                <a:solidFill>
                  <a:srgbClr val="FFD624"/>
                </a:solidFill>
                <a:latin typeface="Verdana" pitchFamily="34" charset="0"/>
                <a:cs typeface="Arial" charset="0"/>
              </a:defRPr>
            </a:lvl3pPr>
            <a:lvl4pPr marL="358775">
              <a:defRPr sz="7600" b="1">
                <a:solidFill>
                  <a:srgbClr val="FFD624"/>
                </a:solidFill>
                <a:latin typeface="Verdana" pitchFamily="34" charset="0"/>
                <a:cs typeface="Arial" charset="0"/>
              </a:defRPr>
            </a:lvl4pPr>
            <a:lvl5pPr marL="358775">
              <a:defRPr sz="7600" b="1">
                <a:solidFill>
                  <a:srgbClr val="FFD624"/>
                </a:solidFill>
                <a:latin typeface="Verdana" pitchFamily="34" charset="0"/>
                <a:cs typeface="Arial" charset="0"/>
              </a:defRPr>
            </a:lvl5pPr>
            <a:lvl6pPr marL="815975" indent="1588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  <a:cs typeface="Arial" charset="0"/>
              </a:defRPr>
            </a:lvl6pPr>
            <a:lvl7pPr marL="1273175" indent="1588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  <a:cs typeface="Arial" charset="0"/>
              </a:defRPr>
            </a:lvl7pPr>
            <a:lvl8pPr marL="1730375" indent="1588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  <a:cs typeface="Arial" charset="0"/>
              </a:defRPr>
            </a:lvl8pPr>
            <a:lvl9pPr marL="2187575" indent="1588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2800" dirty="0" err="1">
                <a:solidFill>
                  <a:srgbClr val="FFC000"/>
                </a:solidFill>
              </a:rPr>
              <a:t>Catálogo</a:t>
            </a:r>
            <a:r>
              <a:rPr lang="en-GB" altLang="en-US" sz="2800" dirty="0">
                <a:solidFill>
                  <a:srgbClr val="FFC000"/>
                </a:solidFill>
              </a:rPr>
              <a:t> de </a:t>
            </a:r>
            <a:r>
              <a:rPr lang="en-GB" altLang="en-US" sz="2800" dirty="0" err="1">
                <a:solidFill>
                  <a:srgbClr val="FFC000"/>
                </a:solidFill>
              </a:rPr>
              <a:t>Másteres</a:t>
            </a:r>
            <a:r>
              <a:rPr lang="en-GB" altLang="en-US" sz="2800" dirty="0">
                <a:solidFill>
                  <a:srgbClr val="FFC000"/>
                </a:solidFill>
              </a:rPr>
              <a:t> </a:t>
            </a:r>
            <a:r>
              <a:rPr lang="en-GB" altLang="en-US" sz="2800" dirty="0" err="1">
                <a:solidFill>
                  <a:srgbClr val="FFC000"/>
                </a:solidFill>
              </a:rPr>
              <a:t>Conjuntos</a:t>
            </a:r>
            <a:r>
              <a:rPr lang="en-GB" altLang="en-US" sz="2800" dirty="0">
                <a:solidFill>
                  <a:srgbClr val="FFC000"/>
                </a:solidFill>
              </a:rPr>
              <a:t> Erasmus Mundus</a:t>
            </a:r>
            <a:r>
              <a:rPr lang="en-GB" altLang="en-US" sz="2800" dirty="0">
                <a:solidFill>
                  <a:schemeClr val="tx1">
                    <a:lumMod val="65000"/>
                  </a:schemeClr>
                </a:solidFill>
              </a:rPr>
              <a:t>: </a:t>
            </a:r>
            <a:r>
              <a:rPr lang="es-ES" altLang="en-US" sz="2000" u="sng" dirty="0">
                <a:solidFill>
                  <a:schemeClr val="tx1">
                    <a:lumMod val="65000"/>
                  </a:schemeClr>
                </a:solidFill>
                <a:hlinkClick r:id="rId4"/>
              </a:rPr>
              <a:t>https://</a:t>
            </a:r>
            <a:r>
              <a:rPr lang="es-ES" altLang="en-US" sz="2000" u="sng" dirty="0" smtClean="0">
                <a:solidFill>
                  <a:schemeClr val="tx1">
                    <a:lumMod val="65000"/>
                  </a:schemeClr>
                </a:solidFill>
                <a:hlinkClick r:id="rId4"/>
              </a:rPr>
              <a:t>eacea.ec.europa.eu/erasmus-plus/library/scholarships-catalogue_en</a:t>
            </a:r>
            <a:endParaRPr lang="es-ES" altLang="en-US" sz="2000" u="sng" dirty="0" smtClean="0">
              <a:solidFill>
                <a:schemeClr val="tx1">
                  <a:lumMod val="65000"/>
                </a:schemeClr>
              </a:solidFill>
            </a:endParaRPr>
          </a:p>
          <a:p>
            <a:pPr eaLnBrk="1" hangingPunct="1"/>
            <a:endParaRPr lang="es-ES" altLang="en-US" sz="2400" u="sng" dirty="0">
              <a:solidFill>
                <a:schemeClr val="tx1">
                  <a:lumMod val="65000"/>
                </a:schemeClr>
              </a:solidFill>
            </a:endParaRPr>
          </a:p>
          <a:p>
            <a:pPr eaLnBrk="1" hangingPunct="1"/>
            <a:endParaRPr lang="en-GB" altLang="en-US" sz="2400" u="sng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587140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44"/>
          <p:cNvGrpSpPr>
            <a:grpSpLocks/>
          </p:cNvGrpSpPr>
          <p:nvPr/>
        </p:nvGrpSpPr>
        <p:grpSpPr bwMode="auto">
          <a:xfrm>
            <a:off x="4" y="1477410"/>
            <a:ext cx="9905997" cy="4713163"/>
            <a:chOff x="56" y="1006"/>
            <a:chExt cx="5634" cy="3048"/>
          </a:xfrm>
          <a:solidFill>
            <a:srgbClr val="FFC000">
              <a:alpha val="42000"/>
            </a:srgbClr>
          </a:solidFill>
        </p:grpSpPr>
        <p:sp>
          <p:nvSpPr>
            <p:cNvPr id="7" name="Freeform 6"/>
            <p:cNvSpPr>
              <a:spLocks noChangeAspect="1" noEditPoints="1"/>
            </p:cNvSpPr>
            <p:nvPr/>
          </p:nvSpPr>
          <p:spPr bwMode="auto">
            <a:xfrm>
              <a:off x="2489" y="1006"/>
              <a:ext cx="3201" cy="2883"/>
            </a:xfrm>
            <a:custGeom>
              <a:avLst/>
              <a:gdLst>
                <a:gd name="T0" fmla="*/ 3199 w 3062"/>
                <a:gd name="T1" fmla="*/ 2916 h 2758"/>
                <a:gd name="T2" fmla="*/ 3131 w 3062"/>
                <a:gd name="T3" fmla="*/ 2781 h 2758"/>
                <a:gd name="T4" fmla="*/ 3250 w 3062"/>
                <a:gd name="T5" fmla="*/ 2698 h 2758"/>
                <a:gd name="T6" fmla="*/ 3210 w 3062"/>
                <a:gd name="T7" fmla="*/ 2568 h 2758"/>
                <a:gd name="T8" fmla="*/ 4355 w 3062"/>
                <a:gd name="T9" fmla="*/ 629 h 2758"/>
                <a:gd name="T10" fmla="*/ 3688 w 3062"/>
                <a:gd name="T11" fmla="*/ 428 h 2758"/>
                <a:gd name="T12" fmla="*/ 3304 w 3062"/>
                <a:gd name="T13" fmla="*/ 358 h 2758"/>
                <a:gd name="T14" fmla="*/ 2996 w 3062"/>
                <a:gd name="T15" fmla="*/ 215 h 2758"/>
                <a:gd name="T16" fmla="*/ 2209 w 3062"/>
                <a:gd name="T17" fmla="*/ 448 h 2758"/>
                <a:gd name="T18" fmla="*/ 1961 w 3062"/>
                <a:gd name="T19" fmla="*/ 652 h 2758"/>
                <a:gd name="T20" fmla="*/ 1449 w 3062"/>
                <a:gd name="T21" fmla="*/ 783 h 2758"/>
                <a:gd name="T22" fmla="*/ 1257 w 3062"/>
                <a:gd name="T23" fmla="*/ 942 h 2758"/>
                <a:gd name="T24" fmla="*/ 1159 w 3062"/>
                <a:gd name="T25" fmla="*/ 629 h 2758"/>
                <a:gd name="T26" fmla="*/ 749 w 3062"/>
                <a:gd name="T27" fmla="*/ 721 h 2758"/>
                <a:gd name="T28" fmla="*/ 659 w 3062"/>
                <a:gd name="T29" fmla="*/ 1185 h 2758"/>
                <a:gd name="T30" fmla="*/ 799 w 3062"/>
                <a:gd name="T31" fmla="*/ 1111 h 2758"/>
                <a:gd name="T32" fmla="*/ 1050 w 3062"/>
                <a:gd name="T33" fmla="*/ 1140 h 2758"/>
                <a:gd name="T34" fmla="*/ 769 w 3062"/>
                <a:gd name="T35" fmla="*/ 1398 h 2758"/>
                <a:gd name="T36" fmla="*/ 602 w 3062"/>
                <a:gd name="T37" fmla="*/ 1405 h 2758"/>
                <a:gd name="T38" fmla="*/ 337 w 3062"/>
                <a:gd name="T39" fmla="*/ 1647 h 2758"/>
                <a:gd name="T40" fmla="*/ 244 w 3062"/>
                <a:gd name="T41" fmla="*/ 1970 h 2758"/>
                <a:gd name="T42" fmla="*/ 757 w 3062"/>
                <a:gd name="T43" fmla="*/ 1960 h 2758"/>
                <a:gd name="T44" fmla="*/ 850 w 3062"/>
                <a:gd name="T45" fmla="*/ 1876 h 2758"/>
                <a:gd name="T46" fmla="*/ 1114 w 3062"/>
                <a:gd name="T47" fmla="*/ 1982 h 2758"/>
                <a:gd name="T48" fmla="*/ 796 w 3062"/>
                <a:gd name="T49" fmla="*/ 2138 h 2758"/>
                <a:gd name="T50" fmla="*/ 283 w 3062"/>
                <a:gd name="T51" fmla="*/ 2017 h 2758"/>
                <a:gd name="T52" fmla="*/ 48 w 3062"/>
                <a:gd name="T53" fmla="*/ 2642 h 2758"/>
                <a:gd name="T54" fmla="*/ 583 w 3062"/>
                <a:gd name="T55" fmla="*/ 2798 h 2758"/>
                <a:gd name="T56" fmla="*/ 721 w 3062"/>
                <a:gd name="T57" fmla="*/ 3430 h 2758"/>
                <a:gd name="T58" fmla="*/ 1249 w 3062"/>
                <a:gd name="T59" fmla="*/ 3321 h 2758"/>
                <a:gd name="T60" fmla="*/ 1571 w 3062"/>
                <a:gd name="T61" fmla="*/ 2638 h 2758"/>
                <a:gd name="T62" fmla="*/ 1341 w 3062"/>
                <a:gd name="T63" fmla="*/ 2440 h 2758"/>
                <a:gd name="T64" fmla="*/ 1578 w 3062"/>
                <a:gd name="T65" fmla="*/ 2287 h 2758"/>
                <a:gd name="T66" fmla="*/ 2068 w 3062"/>
                <a:gd name="T67" fmla="*/ 2380 h 2758"/>
                <a:gd name="T68" fmla="*/ 2577 w 3062"/>
                <a:gd name="T69" fmla="*/ 2498 h 2758"/>
                <a:gd name="T70" fmla="*/ 2758 w 3062"/>
                <a:gd name="T71" fmla="*/ 2597 h 2758"/>
                <a:gd name="T72" fmla="*/ 3098 w 3062"/>
                <a:gd name="T73" fmla="*/ 2339 h 2758"/>
                <a:gd name="T74" fmla="*/ 3218 w 3062"/>
                <a:gd name="T75" fmla="*/ 1876 h 2758"/>
                <a:gd name="T76" fmla="*/ 3450 w 3062"/>
                <a:gd name="T77" fmla="*/ 1815 h 2758"/>
                <a:gd name="T78" fmla="*/ 3843 w 3062"/>
                <a:gd name="T79" fmla="*/ 1185 h 2758"/>
                <a:gd name="T80" fmla="*/ 4028 w 3062"/>
                <a:gd name="T81" fmla="*/ 1271 h 2758"/>
                <a:gd name="T82" fmla="*/ 4336 w 3062"/>
                <a:gd name="T83" fmla="*/ 1174 h 2758"/>
                <a:gd name="T84" fmla="*/ 1289 w 3062"/>
                <a:gd name="T85" fmla="*/ 1853 h 2758"/>
                <a:gd name="T86" fmla="*/ 1295 w 3062"/>
                <a:gd name="T87" fmla="*/ 1737 h 2758"/>
                <a:gd name="T88" fmla="*/ 1461 w 3062"/>
                <a:gd name="T89" fmla="*/ 1872 h 2758"/>
                <a:gd name="T90" fmla="*/ 1702 w 3062"/>
                <a:gd name="T91" fmla="*/ 391 h 2758"/>
                <a:gd name="T92" fmla="*/ 1613 w 3062"/>
                <a:gd name="T93" fmla="*/ 375 h 2758"/>
                <a:gd name="T94" fmla="*/ 178 w 3062"/>
                <a:gd name="T95" fmla="*/ 1468 h 2758"/>
                <a:gd name="T96" fmla="*/ 2703 w 3062"/>
                <a:gd name="T97" fmla="*/ 2894 h 2758"/>
                <a:gd name="T98" fmla="*/ 1536 w 3062"/>
                <a:gd name="T99" fmla="*/ 3189 h 2758"/>
                <a:gd name="T100" fmla="*/ 309 w 3062"/>
                <a:gd name="T101" fmla="*/ 1546 h 2758"/>
                <a:gd name="T102" fmla="*/ 307 w 3062"/>
                <a:gd name="T103" fmla="*/ 1254 h 2758"/>
                <a:gd name="T104" fmla="*/ 4445 w 3062"/>
                <a:gd name="T105" fmla="*/ 3933 h 2758"/>
                <a:gd name="T106" fmla="*/ 4294 w 3062"/>
                <a:gd name="T107" fmla="*/ 4108 h 2758"/>
                <a:gd name="T108" fmla="*/ 3444 w 3062"/>
                <a:gd name="T109" fmla="*/ 2076 h 2758"/>
                <a:gd name="T110" fmla="*/ 3629 w 3062"/>
                <a:gd name="T111" fmla="*/ 3082 h 2758"/>
                <a:gd name="T112" fmla="*/ 3458 w 3062"/>
                <a:gd name="T113" fmla="*/ 2901 h 2758"/>
                <a:gd name="T114" fmla="*/ 3554 w 3062"/>
                <a:gd name="T115" fmla="*/ 3186 h 2758"/>
                <a:gd name="T116" fmla="*/ 3061 w 3062"/>
                <a:gd name="T117" fmla="*/ 3647 h 2758"/>
                <a:gd name="T118" fmla="*/ 3794 w 3062"/>
                <a:gd name="T119" fmla="*/ 3861 h 2758"/>
                <a:gd name="T120" fmla="*/ 3690 w 3062"/>
                <a:gd name="T121" fmla="*/ 1421 h 2758"/>
                <a:gd name="T122" fmla="*/ 3709 w 3062"/>
                <a:gd name="T123" fmla="*/ 1826 h 2758"/>
                <a:gd name="T124" fmla="*/ 3590 w 3062"/>
                <a:gd name="T125" fmla="*/ 2026 h 2758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3062" h="2758">
                  <a:moveTo>
                    <a:pt x="1982" y="1630"/>
                  </a:moveTo>
                  <a:lnTo>
                    <a:pt x="1982" y="1630"/>
                  </a:lnTo>
                  <a:lnTo>
                    <a:pt x="1976" y="1628"/>
                  </a:lnTo>
                  <a:lnTo>
                    <a:pt x="1972" y="1630"/>
                  </a:lnTo>
                  <a:lnTo>
                    <a:pt x="1962" y="1640"/>
                  </a:lnTo>
                  <a:lnTo>
                    <a:pt x="1960" y="1644"/>
                  </a:lnTo>
                  <a:lnTo>
                    <a:pt x="1962" y="1650"/>
                  </a:lnTo>
                  <a:lnTo>
                    <a:pt x="1966" y="1652"/>
                  </a:lnTo>
                  <a:lnTo>
                    <a:pt x="1972" y="1650"/>
                  </a:lnTo>
                  <a:lnTo>
                    <a:pt x="1982" y="1640"/>
                  </a:lnTo>
                  <a:lnTo>
                    <a:pt x="1984" y="1634"/>
                  </a:lnTo>
                  <a:lnTo>
                    <a:pt x="1982" y="1630"/>
                  </a:lnTo>
                  <a:close/>
                  <a:moveTo>
                    <a:pt x="2112" y="1982"/>
                  </a:moveTo>
                  <a:lnTo>
                    <a:pt x="2112" y="1982"/>
                  </a:lnTo>
                  <a:lnTo>
                    <a:pt x="2116" y="1994"/>
                  </a:lnTo>
                  <a:lnTo>
                    <a:pt x="2120" y="2000"/>
                  </a:lnTo>
                  <a:lnTo>
                    <a:pt x="2122" y="2006"/>
                  </a:lnTo>
                  <a:lnTo>
                    <a:pt x="2122" y="2014"/>
                  </a:lnTo>
                  <a:lnTo>
                    <a:pt x="2122" y="2018"/>
                  </a:lnTo>
                  <a:lnTo>
                    <a:pt x="2124" y="2022"/>
                  </a:lnTo>
                  <a:lnTo>
                    <a:pt x="2126" y="2024"/>
                  </a:lnTo>
                  <a:lnTo>
                    <a:pt x="2128" y="2026"/>
                  </a:lnTo>
                  <a:lnTo>
                    <a:pt x="2130" y="2026"/>
                  </a:lnTo>
                  <a:lnTo>
                    <a:pt x="2134" y="2026"/>
                  </a:lnTo>
                  <a:lnTo>
                    <a:pt x="2140" y="2024"/>
                  </a:lnTo>
                  <a:lnTo>
                    <a:pt x="2142" y="2022"/>
                  </a:lnTo>
                  <a:lnTo>
                    <a:pt x="2142" y="2008"/>
                  </a:lnTo>
                  <a:lnTo>
                    <a:pt x="2142" y="1996"/>
                  </a:lnTo>
                  <a:lnTo>
                    <a:pt x="2144" y="1992"/>
                  </a:lnTo>
                  <a:lnTo>
                    <a:pt x="2146" y="1994"/>
                  </a:lnTo>
                  <a:lnTo>
                    <a:pt x="2148" y="2000"/>
                  </a:lnTo>
                  <a:lnTo>
                    <a:pt x="2158" y="2012"/>
                  </a:lnTo>
                  <a:lnTo>
                    <a:pt x="2166" y="2020"/>
                  </a:lnTo>
                  <a:lnTo>
                    <a:pt x="2172" y="2024"/>
                  </a:lnTo>
                  <a:lnTo>
                    <a:pt x="2180" y="2026"/>
                  </a:lnTo>
                  <a:lnTo>
                    <a:pt x="2184" y="2026"/>
                  </a:lnTo>
                  <a:lnTo>
                    <a:pt x="2186" y="2026"/>
                  </a:lnTo>
                  <a:lnTo>
                    <a:pt x="2188" y="2024"/>
                  </a:lnTo>
                  <a:lnTo>
                    <a:pt x="2190" y="2022"/>
                  </a:lnTo>
                  <a:lnTo>
                    <a:pt x="2188" y="2020"/>
                  </a:lnTo>
                  <a:lnTo>
                    <a:pt x="2186" y="2014"/>
                  </a:lnTo>
                  <a:lnTo>
                    <a:pt x="2176" y="2002"/>
                  </a:lnTo>
                  <a:lnTo>
                    <a:pt x="2168" y="1992"/>
                  </a:lnTo>
                  <a:lnTo>
                    <a:pt x="2166" y="1988"/>
                  </a:lnTo>
                  <a:lnTo>
                    <a:pt x="2166" y="1984"/>
                  </a:lnTo>
                  <a:lnTo>
                    <a:pt x="2168" y="1982"/>
                  </a:lnTo>
                  <a:lnTo>
                    <a:pt x="2178" y="1972"/>
                  </a:lnTo>
                  <a:lnTo>
                    <a:pt x="2180" y="1968"/>
                  </a:lnTo>
                  <a:lnTo>
                    <a:pt x="2182" y="1962"/>
                  </a:lnTo>
                  <a:lnTo>
                    <a:pt x="2180" y="1960"/>
                  </a:lnTo>
                  <a:lnTo>
                    <a:pt x="2174" y="1958"/>
                  </a:lnTo>
                  <a:lnTo>
                    <a:pt x="2150" y="1958"/>
                  </a:lnTo>
                  <a:lnTo>
                    <a:pt x="2148" y="1958"/>
                  </a:lnTo>
                  <a:lnTo>
                    <a:pt x="2146" y="1956"/>
                  </a:lnTo>
                  <a:lnTo>
                    <a:pt x="2146" y="1954"/>
                  </a:lnTo>
                  <a:lnTo>
                    <a:pt x="2146" y="1950"/>
                  </a:lnTo>
                  <a:lnTo>
                    <a:pt x="2148" y="1946"/>
                  </a:lnTo>
                  <a:lnTo>
                    <a:pt x="2158" y="1934"/>
                  </a:lnTo>
                  <a:lnTo>
                    <a:pt x="2158" y="1932"/>
                  </a:lnTo>
                  <a:lnTo>
                    <a:pt x="2158" y="1930"/>
                  </a:lnTo>
                  <a:lnTo>
                    <a:pt x="2154" y="1928"/>
                  </a:lnTo>
                  <a:lnTo>
                    <a:pt x="2150" y="1928"/>
                  </a:lnTo>
                  <a:lnTo>
                    <a:pt x="2144" y="1930"/>
                  </a:lnTo>
                  <a:lnTo>
                    <a:pt x="2138" y="1934"/>
                  </a:lnTo>
                  <a:lnTo>
                    <a:pt x="2130" y="1946"/>
                  </a:lnTo>
                  <a:lnTo>
                    <a:pt x="2116" y="1970"/>
                  </a:lnTo>
                  <a:lnTo>
                    <a:pt x="2112" y="1982"/>
                  </a:lnTo>
                  <a:close/>
                  <a:moveTo>
                    <a:pt x="1966" y="1940"/>
                  </a:moveTo>
                  <a:lnTo>
                    <a:pt x="1966" y="1940"/>
                  </a:lnTo>
                  <a:lnTo>
                    <a:pt x="1968" y="1948"/>
                  </a:lnTo>
                  <a:lnTo>
                    <a:pt x="1970" y="1954"/>
                  </a:lnTo>
                  <a:lnTo>
                    <a:pt x="1972" y="1960"/>
                  </a:lnTo>
                  <a:lnTo>
                    <a:pt x="1980" y="1974"/>
                  </a:lnTo>
                  <a:lnTo>
                    <a:pt x="1982" y="1980"/>
                  </a:lnTo>
                  <a:lnTo>
                    <a:pt x="1988" y="1984"/>
                  </a:lnTo>
                  <a:lnTo>
                    <a:pt x="1994" y="1986"/>
                  </a:lnTo>
                  <a:lnTo>
                    <a:pt x="1998" y="1986"/>
                  </a:lnTo>
                  <a:lnTo>
                    <a:pt x="2014" y="1986"/>
                  </a:lnTo>
                  <a:lnTo>
                    <a:pt x="2018" y="1986"/>
                  </a:lnTo>
                  <a:lnTo>
                    <a:pt x="2024" y="1988"/>
                  </a:lnTo>
                  <a:lnTo>
                    <a:pt x="2032" y="1990"/>
                  </a:lnTo>
                  <a:lnTo>
                    <a:pt x="2038" y="1992"/>
                  </a:lnTo>
                  <a:lnTo>
                    <a:pt x="2044" y="1996"/>
                  </a:lnTo>
                  <a:lnTo>
                    <a:pt x="2052" y="1996"/>
                  </a:lnTo>
                  <a:lnTo>
                    <a:pt x="2056" y="1996"/>
                  </a:lnTo>
                  <a:lnTo>
                    <a:pt x="2062" y="1994"/>
                  </a:lnTo>
                  <a:lnTo>
                    <a:pt x="2066" y="1988"/>
                  </a:lnTo>
                  <a:lnTo>
                    <a:pt x="2072" y="1974"/>
                  </a:lnTo>
                  <a:lnTo>
                    <a:pt x="2074" y="1968"/>
                  </a:lnTo>
                  <a:lnTo>
                    <a:pt x="2078" y="1962"/>
                  </a:lnTo>
                  <a:lnTo>
                    <a:pt x="2088" y="1950"/>
                  </a:lnTo>
                  <a:lnTo>
                    <a:pt x="2090" y="1944"/>
                  </a:lnTo>
                  <a:lnTo>
                    <a:pt x="2094" y="1932"/>
                  </a:lnTo>
                  <a:lnTo>
                    <a:pt x="2096" y="1928"/>
                  </a:lnTo>
                  <a:lnTo>
                    <a:pt x="2100" y="1924"/>
                  </a:lnTo>
                  <a:lnTo>
                    <a:pt x="2106" y="1922"/>
                  </a:lnTo>
                  <a:lnTo>
                    <a:pt x="2108" y="1920"/>
                  </a:lnTo>
                  <a:lnTo>
                    <a:pt x="2108" y="1918"/>
                  </a:lnTo>
                  <a:lnTo>
                    <a:pt x="2108" y="1916"/>
                  </a:lnTo>
                  <a:lnTo>
                    <a:pt x="2106" y="1914"/>
                  </a:lnTo>
                  <a:lnTo>
                    <a:pt x="2100" y="1912"/>
                  </a:lnTo>
                  <a:lnTo>
                    <a:pt x="2096" y="1908"/>
                  </a:lnTo>
                  <a:lnTo>
                    <a:pt x="2094" y="1900"/>
                  </a:lnTo>
                  <a:lnTo>
                    <a:pt x="2094" y="1898"/>
                  </a:lnTo>
                  <a:lnTo>
                    <a:pt x="2094" y="1882"/>
                  </a:lnTo>
                  <a:lnTo>
                    <a:pt x="2094" y="1878"/>
                  </a:lnTo>
                  <a:lnTo>
                    <a:pt x="2096" y="1870"/>
                  </a:lnTo>
                  <a:lnTo>
                    <a:pt x="2100" y="1866"/>
                  </a:lnTo>
                  <a:lnTo>
                    <a:pt x="2106" y="1864"/>
                  </a:lnTo>
                  <a:lnTo>
                    <a:pt x="2108" y="1862"/>
                  </a:lnTo>
                  <a:lnTo>
                    <a:pt x="2110" y="1858"/>
                  </a:lnTo>
                  <a:lnTo>
                    <a:pt x="2110" y="1856"/>
                  </a:lnTo>
                  <a:lnTo>
                    <a:pt x="2110" y="1852"/>
                  </a:lnTo>
                  <a:lnTo>
                    <a:pt x="2106" y="1848"/>
                  </a:lnTo>
                  <a:lnTo>
                    <a:pt x="2102" y="1842"/>
                  </a:lnTo>
                  <a:lnTo>
                    <a:pt x="2096" y="1836"/>
                  </a:lnTo>
                  <a:lnTo>
                    <a:pt x="2090" y="1834"/>
                  </a:lnTo>
                  <a:lnTo>
                    <a:pt x="2084" y="1832"/>
                  </a:lnTo>
                  <a:lnTo>
                    <a:pt x="2076" y="1834"/>
                  </a:lnTo>
                  <a:lnTo>
                    <a:pt x="2052" y="1846"/>
                  </a:lnTo>
                  <a:lnTo>
                    <a:pt x="2046" y="1850"/>
                  </a:lnTo>
                  <a:lnTo>
                    <a:pt x="2040" y="1856"/>
                  </a:lnTo>
                  <a:lnTo>
                    <a:pt x="2020" y="1882"/>
                  </a:lnTo>
                  <a:lnTo>
                    <a:pt x="2014" y="1888"/>
                  </a:lnTo>
                  <a:lnTo>
                    <a:pt x="2008" y="1892"/>
                  </a:lnTo>
                  <a:lnTo>
                    <a:pt x="2004" y="1896"/>
                  </a:lnTo>
                  <a:lnTo>
                    <a:pt x="1988" y="1902"/>
                  </a:lnTo>
                  <a:lnTo>
                    <a:pt x="1984" y="1904"/>
                  </a:lnTo>
                  <a:lnTo>
                    <a:pt x="1972" y="1914"/>
                  </a:lnTo>
                  <a:lnTo>
                    <a:pt x="1968" y="1920"/>
                  </a:lnTo>
                  <a:lnTo>
                    <a:pt x="1966" y="1926"/>
                  </a:lnTo>
                  <a:lnTo>
                    <a:pt x="1966" y="1940"/>
                  </a:lnTo>
                  <a:close/>
                  <a:moveTo>
                    <a:pt x="2180" y="1810"/>
                  </a:moveTo>
                  <a:lnTo>
                    <a:pt x="2180" y="1810"/>
                  </a:lnTo>
                  <a:lnTo>
                    <a:pt x="2174" y="1814"/>
                  </a:lnTo>
                  <a:lnTo>
                    <a:pt x="2170" y="1818"/>
                  </a:lnTo>
                  <a:lnTo>
                    <a:pt x="2164" y="1832"/>
                  </a:lnTo>
                  <a:lnTo>
                    <a:pt x="2164" y="1834"/>
                  </a:lnTo>
                  <a:lnTo>
                    <a:pt x="2164" y="1836"/>
                  </a:lnTo>
                  <a:lnTo>
                    <a:pt x="2166" y="1838"/>
                  </a:lnTo>
                  <a:lnTo>
                    <a:pt x="2168" y="1836"/>
                  </a:lnTo>
                  <a:lnTo>
                    <a:pt x="2174" y="1834"/>
                  </a:lnTo>
                  <a:lnTo>
                    <a:pt x="2180" y="1832"/>
                  </a:lnTo>
                  <a:lnTo>
                    <a:pt x="2186" y="1834"/>
                  </a:lnTo>
                  <a:lnTo>
                    <a:pt x="2192" y="1838"/>
                  </a:lnTo>
                  <a:lnTo>
                    <a:pt x="2200" y="1840"/>
                  </a:lnTo>
                  <a:lnTo>
                    <a:pt x="2204" y="1840"/>
                  </a:lnTo>
                  <a:lnTo>
                    <a:pt x="2210" y="1840"/>
                  </a:lnTo>
                  <a:lnTo>
                    <a:pt x="2218" y="1844"/>
                  </a:lnTo>
                  <a:lnTo>
                    <a:pt x="2224" y="1846"/>
                  </a:lnTo>
                  <a:lnTo>
                    <a:pt x="2226" y="1846"/>
                  </a:lnTo>
                  <a:lnTo>
                    <a:pt x="2228" y="1846"/>
                  </a:lnTo>
                  <a:lnTo>
                    <a:pt x="2230" y="1844"/>
                  </a:lnTo>
                  <a:lnTo>
                    <a:pt x="2230" y="1842"/>
                  </a:lnTo>
                  <a:lnTo>
                    <a:pt x="2230" y="1818"/>
                  </a:lnTo>
                  <a:lnTo>
                    <a:pt x="2230" y="1812"/>
                  </a:lnTo>
                  <a:lnTo>
                    <a:pt x="2226" y="1806"/>
                  </a:lnTo>
                  <a:lnTo>
                    <a:pt x="2216" y="1798"/>
                  </a:lnTo>
                  <a:lnTo>
                    <a:pt x="2214" y="1796"/>
                  </a:lnTo>
                  <a:lnTo>
                    <a:pt x="2212" y="1794"/>
                  </a:lnTo>
                  <a:lnTo>
                    <a:pt x="2208" y="1796"/>
                  </a:lnTo>
                  <a:lnTo>
                    <a:pt x="2206" y="1798"/>
                  </a:lnTo>
                  <a:lnTo>
                    <a:pt x="2198" y="1806"/>
                  </a:lnTo>
                  <a:lnTo>
                    <a:pt x="2190" y="1810"/>
                  </a:lnTo>
                  <a:lnTo>
                    <a:pt x="2184" y="1810"/>
                  </a:lnTo>
                  <a:lnTo>
                    <a:pt x="2180" y="1810"/>
                  </a:lnTo>
                  <a:close/>
                  <a:moveTo>
                    <a:pt x="2152" y="1544"/>
                  </a:moveTo>
                  <a:lnTo>
                    <a:pt x="2152" y="1544"/>
                  </a:lnTo>
                  <a:lnTo>
                    <a:pt x="2152" y="1542"/>
                  </a:lnTo>
                  <a:lnTo>
                    <a:pt x="2152" y="1540"/>
                  </a:lnTo>
                  <a:lnTo>
                    <a:pt x="2150" y="1540"/>
                  </a:lnTo>
                  <a:lnTo>
                    <a:pt x="2148" y="1542"/>
                  </a:lnTo>
                  <a:lnTo>
                    <a:pt x="2138" y="1550"/>
                  </a:lnTo>
                  <a:lnTo>
                    <a:pt x="2134" y="1558"/>
                  </a:lnTo>
                  <a:lnTo>
                    <a:pt x="2132" y="1564"/>
                  </a:lnTo>
                  <a:lnTo>
                    <a:pt x="2132" y="1568"/>
                  </a:lnTo>
                  <a:lnTo>
                    <a:pt x="2134" y="1576"/>
                  </a:lnTo>
                  <a:lnTo>
                    <a:pt x="2136" y="1584"/>
                  </a:lnTo>
                  <a:lnTo>
                    <a:pt x="2140" y="1588"/>
                  </a:lnTo>
                  <a:lnTo>
                    <a:pt x="2140" y="1590"/>
                  </a:lnTo>
                  <a:lnTo>
                    <a:pt x="2142" y="1592"/>
                  </a:lnTo>
                  <a:lnTo>
                    <a:pt x="2144" y="1590"/>
                  </a:lnTo>
                  <a:lnTo>
                    <a:pt x="2144" y="1588"/>
                  </a:lnTo>
                  <a:lnTo>
                    <a:pt x="2150" y="1564"/>
                  </a:lnTo>
                  <a:lnTo>
                    <a:pt x="2152" y="1548"/>
                  </a:lnTo>
                  <a:lnTo>
                    <a:pt x="2152" y="1544"/>
                  </a:lnTo>
                  <a:close/>
                  <a:moveTo>
                    <a:pt x="2066" y="2082"/>
                  </a:moveTo>
                  <a:lnTo>
                    <a:pt x="2066" y="2082"/>
                  </a:lnTo>
                  <a:lnTo>
                    <a:pt x="2068" y="2082"/>
                  </a:lnTo>
                  <a:lnTo>
                    <a:pt x="2070" y="2082"/>
                  </a:lnTo>
                  <a:lnTo>
                    <a:pt x="2072" y="2080"/>
                  </a:lnTo>
                  <a:lnTo>
                    <a:pt x="2070" y="2078"/>
                  </a:lnTo>
                  <a:lnTo>
                    <a:pt x="2068" y="2072"/>
                  </a:lnTo>
                  <a:lnTo>
                    <a:pt x="2062" y="2066"/>
                  </a:lnTo>
                  <a:lnTo>
                    <a:pt x="2056" y="2062"/>
                  </a:lnTo>
                  <a:lnTo>
                    <a:pt x="2032" y="2058"/>
                  </a:lnTo>
                  <a:lnTo>
                    <a:pt x="2018" y="2052"/>
                  </a:lnTo>
                  <a:lnTo>
                    <a:pt x="2012" y="2048"/>
                  </a:lnTo>
                  <a:lnTo>
                    <a:pt x="2006" y="2046"/>
                  </a:lnTo>
                  <a:lnTo>
                    <a:pt x="1998" y="2046"/>
                  </a:lnTo>
                  <a:lnTo>
                    <a:pt x="1994" y="2046"/>
                  </a:lnTo>
                  <a:lnTo>
                    <a:pt x="1978" y="2046"/>
                  </a:lnTo>
                  <a:lnTo>
                    <a:pt x="1964" y="2046"/>
                  </a:lnTo>
                  <a:lnTo>
                    <a:pt x="1948" y="2046"/>
                  </a:lnTo>
                  <a:lnTo>
                    <a:pt x="1916" y="2046"/>
                  </a:lnTo>
                  <a:lnTo>
                    <a:pt x="1912" y="2046"/>
                  </a:lnTo>
                  <a:lnTo>
                    <a:pt x="1916" y="2048"/>
                  </a:lnTo>
                  <a:lnTo>
                    <a:pt x="1940" y="2062"/>
                  </a:lnTo>
                  <a:lnTo>
                    <a:pt x="1954" y="2066"/>
                  </a:lnTo>
                  <a:lnTo>
                    <a:pt x="1998" y="2074"/>
                  </a:lnTo>
                  <a:lnTo>
                    <a:pt x="2014" y="2074"/>
                  </a:lnTo>
                  <a:lnTo>
                    <a:pt x="2026" y="2074"/>
                  </a:lnTo>
                  <a:lnTo>
                    <a:pt x="2042" y="2076"/>
                  </a:lnTo>
                  <a:lnTo>
                    <a:pt x="2066" y="2082"/>
                  </a:lnTo>
                  <a:close/>
                  <a:moveTo>
                    <a:pt x="2126" y="1676"/>
                  </a:moveTo>
                  <a:lnTo>
                    <a:pt x="2126" y="1676"/>
                  </a:lnTo>
                  <a:lnTo>
                    <a:pt x="2124" y="1684"/>
                  </a:lnTo>
                  <a:lnTo>
                    <a:pt x="2126" y="1692"/>
                  </a:lnTo>
                  <a:lnTo>
                    <a:pt x="2130" y="1706"/>
                  </a:lnTo>
                  <a:lnTo>
                    <a:pt x="2134" y="1712"/>
                  </a:lnTo>
                  <a:lnTo>
                    <a:pt x="2138" y="1718"/>
                  </a:lnTo>
                  <a:lnTo>
                    <a:pt x="2142" y="1722"/>
                  </a:lnTo>
                  <a:lnTo>
                    <a:pt x="2148" y="1722"/>
                  </a:lnTo>
                  <a:lnTo>
                    <a:pt x="2152" y="1724"/>
                  </a:lnTo>
                  <a:lnTo>
                    <a:pt x="2158" y="1728"/>
                  </a:lnTo>
                  <a:lnTo>
                    <a:pt x="2174" y="1738"/>
                  </a:lnTo>
                  <a:lnTo>
                    <a:pt x="2180" y="1744"/>
                  </a:lnTo>
                  <a:lnTo>
                    <a:pt x="2186" y="1750"/>
                  </a:lnTo>
                  <a:lnTo>
                    <a:pt x="2188" y="1754"/>
                  </a:lnTo>
                  <a:lnTo>
                    <a:pt x="2192" y="1760"/>
                  </a:lnTo>
                  <a:lnTo>
                    <a:pt x="2198" y="1766"/>
                  </a:lnTo>
                  <a:lnTo>
                    <a:pt x="2204" y="1768"/>
                  </a:lnTo>
                  <a:lnTo>
                    <a:pt x="2206" y="1768"/>
                  </a:lnTo>
                  <a:lnTo>
                    <a:pt x="2208" y="1768"/>
                  </a:lnTo>
                  <a:lnTo>
                    <a:pt x="2210" y="1766"/>
                  </a:lnTo>
                  <a:lnTo>
                    <a:pt x="2210" y="1764"/>
                  </a:lnTo>
                  <a:lnTo>
                    <a:pt x="2210" y="1760"/>
                  </a:lnTo>
                  <a:lnTo>
                    <a:pt x="2210" y="1752"/>
                  </a:lnTo>
                  <a:lnTo>
                    <a:pt x="2206" y="1746"/>
                  </a:lnTo>
                  <a:lnTo>
                    <a:pt x="2196" y="1730"/>
                  </a:lnTo>
                  <a:lnTo>
                    <a:pt x="2190" y="1724"/>
                  </a:lnTo>
                  <a:lnTo>
                    <a:pt x="2184" y="1718"/>
                  </a:lnTo>
                  <a:lnTo>
                    <a:pt x="2168" y="1708"/>
                  </a:lnTo>
                  <a:lnTo>
                    <a:pt x="2164" y="1704"/>
                  </a:lnTo>
                  <a:lnTo>
                    <a:pt x="2162" y="1698"/>
                  </a:lnTo>
                  <a:lnTo>
                    <a:pt x="2164" y="1686"/>
                  </a:lnTo>
                  <a:lnTo>
                    <a:pt x="2170" y="1672"/>
                  </a:lnTo>
                  <a:lnTo>
                    <a:pt x="2168" y="1666"/>
                  </a:lnTo>
                  <a:lnTo>
                    <a:pt x="2164" y="1660"/>
                  </a:lnTo>
                  <a:lnTo>
                    <a:pt x="2160" y="1658"/>
                  </a:lnTo>
                  <a:lnTo>
                    <a:pt x="2152" y="1656"/>
                  </a:lnTo>
                  <a:lnTo>
                    <a:pt x="2146" y="1658"/>
                  </a:lnTo>
                  <a:lnTo>
                    <a:pt x="2140" y="1660"/>
                  </a:lnTo>
                  <a:lnTo>
                    <a:pt x="2134" y="1666"/>
                  </a:lnTo>
                  <a:lnTo>
                    <a:pt x="2130" y="1672"/>
                  </a:lnTo>
                  <a:lnTo>
                    <a:pt x="2126" y="1676"/>
                  </a:lnTo>
                  <a:close/>
                  <a:moveTo>
                    <a:pt x="3046" y="620"/>
                  </a:moveTo>
                  <a:lnTo>
                    <a:pt x="3046" y="620"/>
                  </a:lnTo>
                  <a:lnTo>
                    <a:pt x="3052" y="616"/>
                  </a:lnTo>
                  <a:lnTo>
                    <a:pt x="3054" y="610"/>
                  </a:lnTo>
                  <a:lnTo>
                    <a:pt x="3062" y="478"/>
                  </a:lnTo>
                  <a:lnTo>
                    <a:pt x="3060" y="472"/>
                  </a:lnTo>
                  <a:lnTo>
                    <a:pt x="3056" y="466"/>
                  </a:lnTo>
                  <a:lnTo>
                    <a:pt x="3050" y="464"/>
                  </a:lnTo>
                  <a:lnTo>
                    <a:pt x="3038" y="460"/>
                  </a:lnTo>
                  <a:lnTo>
                    <a:pt x="3034" y="458"/>
                  </a:lnTo>
                  <a:lnTo>
                    <a:pt x="3028" y="454"/>
                  </a:lnTo>
                  <a:lnTo>
                    <a:pt x="3020" y="446"/>
                  </a:lnTo>
                  <a:lnTo>
                    <a:pt x="3006" y="438"/>
                  </a:lnTo>
                  <a:lnTo>
                    <a:pt x="3002" y="434"/>
                  </a:lnTo>
                  <a:lnTo>
                    <a:pt x="2994" y="432"/>
                  </a:lnTo>
                  <a:lnTo>
                    <a:pt x="2986" y="432"/>
                  </a:lnTo>
                  <a:lnTo>
                    <a:pt x="2972" y="432"/>
                  </a:lnTo>
                  <a:lnTo>
                    <a:pt x="2966" y="430"/>
                  </a:lnTo>
                  <a:lnTo>
                    <a:pt x="2958" y="428"/>
                  </a:lnTo>
                  <a:lnTo>
                    <a:pt x="2952" y="424"/>
                  </a:lnTo>
                  <a:lnTo>
                    <a:pt x="2946" y="422"/>
                  </a:lnTo>
                  <a:lnTo>
                    <a:pt x="2938" y="422"/>
                  </a:lnTo>
                  <a:lnTo>
                    <a:pt x="2934" y="422"/>
                  </a:lnTo>
                  <a:lnTo>
                    <a:pt x="2920" y="422"/>
                  </a:lnTo>
                  <a:lnTo>
                    <a:pt x="2918" y="424"/>
                  </a:lnTo>
                  <a:lnTo>
                    <a:pt x="2918" y="430"/>
                  </a:lnTo>
                  <a:lnTo>
                    <a:pt x="2924" y="452"/>
                  </a:lnTo>
                  <a:lnTo>
                    <a:pt x="2922" y="460"/>
                  </a:lnTo>
                  <a:lnTo>
                    <a:pt x="2918" y="464"/>
                  </a:lnTo>
                  <a:lnTo>
                    <a:pt x="2914" y="466"/>
                  </a:lnTo>
                  <a:lnTo>
                    <a:pt x="2906" y="468"/>
                  </a:lnTo>
                  <a:lnTo>
                    <a:pt x="2900" y="466"/>
                  </a:lnTo>
                  <a:lnTo>
                    <a:pt x="2894" y="464"/>
                  </a:lnTo>
                  <a:lnTo>
                    <a:pt x="2888" y="460"/>
                  </a:lnTo>
                  <a:lnTo>
                    <a:pt x="2882" y="454"/>
                  </a:lnTo>
                  <a:lnTo>
                    <a:pt x="2880" y="448"/>
                  </a:lnTo>
                  <a:lnTo>
                    <a:pt x="2876" y="436"/>
                  </a:lnTo>
                  <a:lnTo>
                    <a:pt x="2874" y="432"/>
                  </a:lnTo>
                  <a:lnTo>
                    <a:pt x="2868" y="432"/>
                  </a:lnTo>
                  <a:lnTo>
                    <a:pt x="2856" y="432"/>
                  </a:lnTo>
                  <a:lnTo>
                    <a:pt x="2848" y="432"/>
                  </a:lnTo>
                  <a:lnTo>
                    <a:pt x="2842" y="436"/>
                  </a:lnTo>
                  <a:lnTo>
                    <a:pt x="2836" y="438"/>
                  </a:lnTo>
                  <a:lnTo>
                    <a:pt x="2830" y="438"/>
                  </a:lnTo>
                  <a:lnTo>
                    <a:pt x="2816" y="434"/>
                  </a:lnTo>
                  <a:lnTo>
                    <a:pt x="2800" y="432"/>
                  </a:lnTo>
                  <a:lnTo>
                    <a:pt x="2786" y="432"/>
                  </a:lnTo>
                  <a:lnTo>
                    <a:pt x="2780" y="432"/>
                  </a:lnTo>
                  <a:lnTo>
                    <a:pt x="2774" y="436"/>
                  </a:lnTo>
                  <a:lnTo>
                    <a:pt x="2772" y="438"/>
                  </a:lnTo>
                  <a:lnTo>
                    <a:pt x="2768" y="438"/>
                  </a:lnTo>
                  <a:lnTo>
                    <a:pt x="2764" y="436"/>
                  </a:lnTo>
                  <a:lnTo>
                    <a:pt x="2756" y="426"/>
                  </a:lnTo>
                  <a:lnTo>
                    <a:pt x="2752" y="420"/>
                  </a:lnTo>
                  <a:lnTo>
                    <a:pt x="2750" y="414"/>
                  </a:lnTo>
                  <a:lnTo>
                    <a:pt x="2750" y="400"/>
                  </a:lnTo>
                  <a:lnTo>
                    <a:pt x="2748" y="394"/>
                  </a:lnTo>
                  <a:lnTo>
                    <a:pt x="2742" y="388"/>
                  </a:lnTo>
                  <a:lnTo>
                    <a:pt x="2726" y="376"/>
                  </a:lnTo>
                  <a:lnTo>
                    <a:pt x="2720" y="374"/>
                  </a:lnTo>
                  <a:lnTo>
                    <a:pt x="2712" y="372"/>
                  </a:lnTo>
                  <a:lnTo>
                    <a:pt x="2680" y="372"/>
                  </a:lnTo>
                  <a:lnTo>
                    <a:pt x="2664" y="372"/>
                  </a:lnTo>
                  <a:lnTo>
                    <a:pt x="2630" y="372"/>
                  </a:lnTo>
                  <a:lnTo>
                    <a:pt x="2624" y="370"/>
                  </a:lnTo>
                  <a:lnTo>
                    <a:pt x="2622" y="368"/>
                  </a:lnTo>
                  <a:lnTo>
                    <a:pt x="2620" y="362"/>
                  </a:lnTo>
                  <a:lnTo>
                    <a:pt x="2618" y="358"/>
                  </a:lnTo>
                  <a:lnTo>
                    <a:pt x="2606" y="348"/>
                  </a:lnTo>
                  <a:lnTo>
                    <a:pt x="2590" y="338"/>
                  </a:lnTo>
                  <a:lnTo>
                    <a:pt x="2586" y="332"/>
                  </a:lnTo>
                  <a:lnTo>
                    <a:pt x="2584" y="326"/>
                  </a:lnTo>
                  <a:lnTo>
                    <a:pt x="2584" y="322"/>
                  </a:lnTo>
                  <a:lnTo>
                    <a:pt x="2580" y="316"/>
                  </a:lnTo>
                  <a:lnTo>
                    <a:pt x="2576" y="312"/>
                  </a:lnTo>
                  <a:lnTo>
                    <a:pt x="2474" y="286"/>
                  </a:lnTo>
                  <a:lnTo>
                    <a:pt x="2468" y="286"/>
                  </a:lnTo>
                  <a:lnTo>
                    <a:pt x="2466" y="288"/>
                  </a:lnTo>
                  <a:lnTo>
                    <a:pt x="2466" y="290"/>
                  </a:lnTo>
                  <a:lnTo>
                    <a:pt x="2464" y="294"/>
                  </a:lnTo>
                  <a:lnTo>
                    <a:pt x="2458" y="298"/>
                  </a:lnTo>
                  <a:lnTo>
                    <a:pt x="2442" y="310"/>
                  </a:lnTo>
                  <a:lnTo>
                    <a:pt x="2438" y="314"/>
                  </a:lnTo>
                  <a:lnTo>
                    <a:pt x="2438" y="322"/>
                  </a:lnTo>
                  <a:lnTo>
                    <a:pt x="2444" y="336"/>
                  </a:lnTo>
                  <a:lnTo>
                    <a:pt x="2444" y="338"/>
                  </a:lnTo>
                  <a:lnTo>
                    <a:pt x="2444" y="342"/>
                  </a:lnTo>
                  <a:lnTo>
                    <a:pt x="2442" y="344"/>
                  </a:lnTo>
                  <a:lnTo>
                    <a:pt x="2438" y="346"/>
                  </a:lnTo>
                  <a:lnTo>
                    <a:pt x="2424" y="350"/>
                  </a:lnTo>
                  <a:lnTo>
                    <a:pt x="2408" y="352"/>
                  </a:lnTo>
                  <a:lnTo>
                    <a:pt x="2406" y="352"/>
                  </a:lnTo>
                  <a:lnTo>
                    <a:pt x="2390" y="350"/>
                  </a:lnTo>
                  <a:lnTo>
                    <a:pt x="2376" y="346"/>
                  </a:lnTo>
                  <a:lnTo>
                    <a:pt x="2368" y="346"/>
                  </a:lnTo>
                  <a:lnTo>
                    <a:pt x="2362" y="348"/>
                  </a:lnTo>
                  <a:lnTo>
                    <a:pt x="2358" y="350"/>
                  </a:lnTo>
                  <a:lnTo>
                    <a:pt x="2350" y="350"/>
                  </a:lnTo>
                  <a:lnTo>
                    <a:pt x="2346" y="346"/>
                  </a:lnTo>
                  <a:lnTo>
                    <a:pt x="2332" y="340"/>
                  </a:lnTo>
                  <a:lnTo>
                    <a:pt x="2326" y="336"/>
                  </a:lnTo>
                  <a:lnTo>
                    <a:pt x="2324" y="336"/>
                  </a:lnTo>
                  <a:lnTo>
                    <a:pt x="2322" y="336"/>
                  </a:lnTo>
                  <a:lnTo>
                    <a:pt x="2320" y="338"/>
                  </a:lnTo>
                  <a:lnTo>
                    <a:pt x="2318" y="342"/>
                  </a:lnTo>
                  <a:lnTo>
                    <a:pt x="2318" y="354"/>
                  </a:lnTo>
                  <a:lnTo>
                    <a:pt x="2318" y="362"/>
                  </a:lnTo>
                  <a:lnTo>
                    <a:pt x="2314" y="368"/>
                  </a:lnTo>
                  <a:lnTo>
                    <a:pt x="2304" y="376"/>
                  </a:lnTo>
                  <a:lnTo>
                    <a:pt x="2302" y="378"/>
                  </a:lnTo>
                  <a:lnTo>
                    <a:pt x="2300" y="378"/>
                  </a:lnTo>
                  <a:lnTo>
                    <a:pt x="2298" y="378"/>
                  </a:lnTo>
                  <a:lnTo>
                    <a:pt x="2294" y="376"/>
                  </a:lnTo>
                  <a:lnTo>
                    <a:pt x="2284" y="360"/>
                  </a:lnTo>
                  <a:lnTo>
                    <a:pt x="2276" y="346"/>
                  </a:lnTo>
                  <a:lnTo>
                    <a:pt x="2264" y="330"/>
                  </a:lnTo>
                  <a:lnTo>
                    <a:pt x="2262" y="324"/>
                  </a:lnTo>
                  <a:lnTo>
                    <a:pt x="2264" y="316"/>
                  </a:lnTo>
                  <a:lnTo>
                    <a:pt x="2276" y="300"/>
                  </a:lnTo>
                  <a:lnTo>
                    <a:pt x="2278" y="294"/>
                  </a:lnTo>
                  <a:lnTo>
                    <a:pt x="2280" y="286"/>
                  </a:lnTo>
                  <a:lnTo>
                    <a:pt x="2280" y="282"/>
                  </a:lnTo>
                  <a:lnTo>
                    <a:pt x="2278" y="276"/>
                  </a:lnTo>
                  <a:lnTo>
                    <a:pt x="2274" y="268"/>
                  </a:lnTo>
                  <a:lnTo>
                    <a:pt x="2266" y="260"/>
                  </a:lnTo>
                  <a:lnTo>
                    <a:pt x="2252" y="252"/>
                  </a:lnTo>
                  <a:lnTo>
                    <a:pt x="2248" y="248"/>
                  </a:lnTo>
                  <a:lnTo>
                    <a:pt x="2240" y="246"/>
                  </a:lnTo>
                  <a:lnTo>
                    <a:pt x="2232" y="246"/>
                  </a:lnTo>
                  <a:lnTo>
                    <a:pt x="2230" y="246"/>
                  </a:lnTo>
                  <a:lnTo>
                    <a:pt x="2222" y="244"/>
                  </a:lnTo>
                  <a:lnTo>
                    <a:pt x="2216" y="240"/>
                  </a:lnTo>
                  <a:lnTo>
                    <a:pt x="2204" y="232"/>
                  </a:lnTo>
                  <a:lnTo>
                    <a:pt x="2198" y="230"/>
                  </a:lnTo>
                  <a:lnTo>
                    <a:pt x="2196" y="228"/>
                  </a:lnTo>
                  <a:lnTo>
                    <a:pt x="2192" y="228"/>
                  </a:lnTo>
                  <a:lnTo>
                    <a:pt x="2190" y="230"/>
                  </a:lnTo>
                  <a:lnTo>
                    <a:pt x="2188" y="232"/>
                  </a:lnTo>
                  <a:lnTo>
                    <a:pt x="2186" y="238"/>
                  </a:lnTo>
                  <a:lnTo>
                    <a:pt x="2178" y="252"/>
                  </a:lnTo>
                  <a:lnTo>
                    <a:pt x="2176" y="258"/>
                  </a:lnTo>
                  <a:lnTo>
                    <a:pt x="2170" y="262"/>
                  </a:lnTo>
                  <a:lnTo>
                    <a:pt x="2164" y="264"/>
                  </a:lnTo>
                  <a:lnTo>
                    <a:pt x="2132" y="264"/>
                  </a:lnTo>
                  <a:lnTo>
                    <a:pt x="2124" y="264"/>
                  </a:lnTo>
                  <a:lnTo>
                    <a:pt x="2116" y="262"/>
                  </a:lnTo>
                  <a:lnTo>
                    <a:pt x="2110" y="258"/>
                  </a:lnTo>
                  <a:lnTo>
                    <a:pt x="2104" y="254"/>
                  </a:lnTo>
                  <a:lnTo>
                    <a:pt x="2100" y="248"/>
                  </a:lnTo>
                  <a:lnTo>
                    <a:pt x="2098" y="242"/>
                  </a:lnTo>
                  <a:lnTo>
                    <a:pt x="2092" y="238"/>
                  </a:lnTo>
                  <a:lnTo>
                    <a:pt x="2086" y="236"/>
                  </a:lnTo>
                  <a:lnTo>
                    <a:pt x="2062" y="236"/>
                  </a:lnTo>
                  <a:lnTo>
                    <a:pt x="2054" y="236"/>
                  </a:lnTo>
                  <a:lnTo>
                    <a:pt x="2048" y="240"/>
                  </a:lnTo>
                  <a:lnTo>
                    <a:pt x="2032" y="250"/>
                  </a:lnTo>
                  <a:lnTo>
                    <a:pt x="2030" y="252"/>
                  </a:lnTo>
                  <a:lnTo>
                    <a:pt x="2028" y="252"/>
                  </a:lnTo>
                  <a:lnTo>
                    <a:pt x="2026" y="250"/>
                  </a:lnTo>
                  <a:lnTo>
                    <a:pt x="2026" y="246"/>
                  </a:lnTo>
                  <a:lnTo>
                    <a:pt x="2026" y="244"/>
                  </a:lnTo>
                  <a:lnTo>
                    <a:pt x="2024" y="236"/>
                  </a:lnTo>
                  <a:lnTo>
                    <a:pt x="2020" y="230"/>
                  </a:lnTo>
                  <a:lnTo>
                    <a:pt x="2012" y="222"/>
                  </a:lnTo>
                  <a:lnTo>
                    <a:pt x="2004" y="218"/>
                  </a:lnTo>
                  <a:lnTo>
                    <a:pt x="1998" y="216"/>
                  </a:lnTo>
                  <a:lnTo>
                    <a:pt x="1994" y="216"/>
                  </a:lnTo>
                  <a:lnTo>
                    <a:pt x="1986" y="218"/>
                  </a:lnTo>
                  <a:lnTo>
                    <a:pt x="1980" y="222"/>
                  </a:lnTo>
                  <a:lnTo>
                    <a:pt x="1972" y="230"/>
                  </a:lnTo>
                  <a:lnTo>
                    <a:pt x="1960" y="240"/>
                  </a:lnTo>
                  <a:lnTo>
                    <a:pt x="1944" y="250"/>
                  </a:lnTo>
                  <a:lnTo>
                    <a:pt x="1930" y="260"/>
                  </a:lnTo>
                  <a:lnTo>
                    <a:pt x="1914" y="270"/>
                  </a:lnTo>
                  <a:lnTo>
                    <a:pt x="1910" y="272"/>
                  </a:lnTo>
                  <a:lnTo>
                    <a:pt x="1912" y="268"/>
                  </a:lnTo>
                  <a:lnTo>
                    <a:pt x="1922" y="252"/>
                  </a:lnTo>
                  <a:lnTo>
                    <a:pt x="1928" y="246"/>
                  </a:lnTo>
                  <a:lnTo>
                    <a:pt x="1934" y="242"/>
                  </a:lnTo>
                  <a:lnTo>
                    <a:pt x="1940" y="238"/>
                  </a:lnTo>
                  <a:lnTo>
                    <a:pt x="1946" y="234"/>
                  </a:lnTo>
                  <a:lnTo>
                    <a:pt x="1952" y="228"/>
                  </a:lnTo>
                  <a:lnTo>
                    <a:pt x="1972" y="194"/>
                  </a:lnTo>
                  <a:lnTo>
                    <a:pt x="1982" y="180"/>
                  </a:lnTo>
                  <a:lnTo>
                    <a:pt x="1990" y="172"/>
                  </a:lnTo>
                  <a:lnTo>
                    <a:pt x="2000" y="160"/>
                  </a:lnTo>
                  <a:lnTo>
                    <a:pt x="2010" y="144"/>
                  </a:lnTo>
                  <a:lnTo>
                    <a:pt x="2014" y="138"/>
                  </a:lnTo>
                  <a:lnTo>
                    <a:pt x="2014" y="130"/>
                  </a:lnTo>
                  <a:lnTo>
                    <a:pt x="2008" y="96"/>
                  </a:lnTo>
                  <a:lnTo>
                    <a:pt x="2004" y="90"/>
                  </a:lnTo>
                  <a:lnTo>
                    <a:pt x="2000" y="84"/>
                  </a:lnTo>
                  <a:lnTo>
                    <a:pt x="1972" y="64"/>
                  </a:lnTo>
                  <a:lnTo>
                    <a:pt x="1958" y="56"/>
                  </a:lnTo>
                  <a:lnTo>
                    <a:pt x="1944" y="52"/>
                  </a:lnTo>
                  <a:lnTo>
                    <a:pt x="1940" y="48"/>
                  </a:lnTo>
                  <a:lnTo>
                    <a:pt x="1938" y="44"/>
                  </a:lnTo>
                  <a:lnTo>
                    <a:pt x="1934" y="32"/>
                  </a:lnTo>
                  <a:lnTo>
                    <a:pt x="1922" y="8"/>
                  </a:lnTo>
                  <a:lnTo>
                    <a:pt x="1916" y="2"/>
                  </a:lnTo>
                  <a:lnTo>
                    <a:pt x="1910" y="0"/>
                  </a:lnTo>
                  <a:lnTo>
                    <a:pt x="1886" y="0"/>
                  </a:lnTo>
                  <a:lnTo>
                    <a:pt x="1880" y="2"/>
                  </a:lnTo>
                  <a:lnTo>
                    <a:pt x="1872" y="6"/>
                  </a:lnTo>
                  <a:lnTo>
                    <a:pt x="1844" y="34"/>
                  </a:lnTo>
                  <a:lnTo>
                    <a:pt x="1840" y="40"/>
                  </a:lnTo>
                  <a:lnTo>
                    <a:pt x="1838" y="48"/>
                  </a:lnTo>
                  <a:lnTo>
                    <a:pt x="1832" y="70"/>
                  </a:lnTo>
                  <a:lnTo>
                    <a:pt x="1828" y="78"/>
                  </a:lnTo>
                  <a:lnTo>
                    <a:pt x="1822" y="82"/>
                  </a:lnTo>
                  <a:lnTo>
                    <a:pt x="1788" y="104"/>
                  </a:lnTo>
                  <a:lnTo>
                    <a:pt x="1780" y="106"/>
                  </a:lnTo>
                  <a:lnTo>
                    <a:pt x="1774" y="104"/>
                  </a:lnTo>
                  <a:lnTo>
                    <a:pt x="1758" y="92"/>
                  </a:lnTo>
                  <a:lnTo>
                    <a:pt x="1750" y="90"/>
                  </a:lnTo>
                  <a:lnTo>
                    <a:pt x="1744" y="92"/>
                  </a:lnTo>
                  <a:lnTo>
                    <a:pt x="1710" y="106"/>
                  </a:lnTo>
                  <a:lnTo>
                    <a:pt x="1696" y="112"/>
                  </a:lnTo>
                  <a:lnTo>
                    <a:pt x="1660" y="134"/>
                  </a:lnTo>
                  <a:lnTo>
                    <a:pt x="1648" y="144"/>
                  </a:lnTo>
                  <a:lnTo>
                    <a:pt x="1630" y="162"/>
                  </a:lnTo>
                  <a:lnTo>
                    <a:pt x="1626" y="168"/>
                  </a:lnTo>
                  <a:lnTo>
                    <a:pt x="1622" y="174"/>
                  </a:lnTo>
                  <a:lnTo>
                    <a:pt x="1616" y="218"/>
                  </a:lnTo>
                  <a:lnTo>
                    <a:pt x="1612" y="224"/>
                  </a:lnTo>
                  <a:lnTo>
                    <a:pt x="1606" y="228"/>
                  </a:lnTo>
                  <a:lnTo>
                    <a:pt x="1544" y="244"/>
                  </a:lnTo>
                  <a:lnTo>
                    <a:pt x="1536" y="246"/>
                  </a:lnTo>
                  <a:lnTo>
                    <a:pt x="1532" y="252"/>
                  </a:lnTo>
                  <a:lnTo>
                    <a:pt x="1530" y="258"/>
                  </a:lnTo>
                  <a:lnTo>
                    <a:pt x="1528" y="264"/>
                  </a:lnTo>
                  <a:lnTo>
                    <a:pt x="1526" y="272"/>
                  </a:lnTo>
                  <a:lnTo>
                    <a:pt x="1526" y="306"/>
                  </a:lnTo>
                  <a:lnTo>
                    <a:pt x="1524" y="310"/>
                  </a:lnTo>
                  <a:lnTo>
                    <a:pt x="1522" y="308"/>
                  </a:lnTo>
                  <a:lnTo>
                    <a:pt x="1516" y="304"/>
                  </a:lnTo>
                  <a:lnTo>
                    <a:pt x="1508" y="302"/>
                  </a:lnTo>
                  <a:lnTo>
                    <a:pt x="1494" y="296"/>
                  </a:lnTo>
                  <a:lnTo>
                    <a:pt x="1488" y="296"/>
                  </a:lnTo>
                  <a:lnTo>
                    <a:pt x="1482" y="300"/>
                  </a:lnTo>
                  <a:lnTo>
                    <a:pt x="1472" y="316"/>
                  </a:lnTo>
                  <a:lnTo>
                    <a:pt x="1468" y="320"/>
                  </a:lnTo>
                  <a:lnTo>
                    <a:pt x="1464" y="320"/>
                  </a:lnTo>
                  <a:lnTo>
                    <a:pt x="1462" y="318"/>
                  </a:lnTo>
                  <a:lnTo>
                    <a:pt x="1458" y="314"/>
                  </a:lnTo>
                  <a:lnTo>
                    <a:pt x="1458" y="308"/>
                  </a:lnTo>
                  <a:lnTo>
                    <a:pt x="1456" y="304"/>
                  </a:lnTo>
                  <a:lnTo>
                    <a:pt x="1452" y="298"/>
                  </a:lnTo>
                  <a:lnTo>
                    <a:pt x="1444" y="290"/>
                  </a:lnTo>
                  <a:lnTo>
                    <a:pt x="1438" y="286"/>
                  </a:lnTo>
                  <a:lnTo>
                    <a:pt x="1434" y="284"/>
                  </a:lnTo>
                  <a:lnTo>
                    <a:pt x="1428" y="286"/>
                  </a:lnTo>
                  <a:lnTo>
                    <a:pt x="1426" y="292"/>
                  </a:lnTo>
                  <a:lnTo>
                    <a:pt x="1420" y="306"/>
                  </a:lnTo>
                  <a:lnTo>
                    <a:pt x="1418" y="322"/>
                  </a:lnTo>
                  <a:lnTo>
                    <a:pt x="1418" y="336"/>
                  </a:lnTo>
                  <a:lnTo>
                    <a:pt x="1418" y="352"/>
                  </a:lnTo>
                  <a:lnTo>
                    <a:pt x="1418" y="374"/>
                  </a:lnTo>
                  <a:lnTo>
                    <a:pt x="1416" y="382"/>
                  </a:lnTo>
                  <a:lnTo>
                    <a:pt x="1414" y="388"/>
                  </a:lnTo>
                  <a:lnTo>
                    <a:pt x="1412" y="388"/>
                  </a:lnTo>
                  <a:lnTo>
                    <a:pt x="1408" y="388"/>
                  </a:lnTo>
                  <a:lnTo>
                    <a:pt x="1404" y="384"/>
                  </a:lnTo>
                  <a:lnTo>
                    <a:pt x="1402" y="380"/>
                  </a:lnTo>
                  <a:lnTo>
                    <a:pt x="1400" y="372"/>
                  </a:lnTo>
                  <a:lnTo>
                    <a:pt x="1400" y="364"/>
                  </a:lnTo>
                  <a:lnTo>
                    <a:pt x="1406" y="340"/>
                  </a:lnTo>
                  <a:lnTo>
                    <a:pt x="1408" y="334"/>
                  </a:lnTo>
                  <a:lnTo>
                    <a:pt x="1406" y="326"/>
                  </a:lnTo>
                  <a:lnTo>
                    <a:pt x="1402" y="312"/>
                  </a:lnTo>
                  <a:lnTo>
                    <a:pt x="1398" y="296"/>
                  </a:lnTo>
                  <a:lnTo>
                    <a:pt x="1398" y="292"/>
                  </a:lnTo>
                  <a:lnTo>
                    <a:pt x="1396" y="286"/>
                  </a:lnTo>
                  <a:lnTo>
                    <a:pt x="1392" y="282"/>
                  </a:lnTo>
                  <a:lnTo>
                    <a:pt x="1376" y="278"/>
                  </a:lnTo>
                  <a:lnTo>
                    <a:pt x="1362" y="274"/>
                  </a:lnTo>
                  <a:lnTo>
                    <a:pt x="1348" y="274"/>
                  </a:lnTo>
                  <a:lnTo>
                    <a:pt x="1342" y="276"/>
                  </a:lnTo>
                  <a:lnTo>
                    <a:pt x="1338" y="282"/>
                  </a:lnTo>
                  <a:lnTo>
                    <a:pt x="1322" y="336"/>
                  </a:lnTo>
                  <a:lnTo>
                    <a:pt x="1320" y="342"/>
                  </a:lnTo>
                  <a:lnTo>
                    <a:pt x="1316" y="348"/>
                  </a:lnTo>
                  <a:lnTo>
                    <a:pt x="1308" y="360"/>
                  </a:lnTo>
                  <a:lnTo>
                    <a:pt x="1304" y="366"/>
                  </a:lnTo>
                  <a:lnTo>
                    <a:pt x="1304" y="372"/>
                  </a:lnTo>
                  <a:lnTo>
                    <a:pt x="1304" y="380"/>
                  </a:lnTo>
                  <a:lnTo>
                    <a:pt x="1308" y="384"/>
                  </a:lnTo>
                  <a:lnTo>
                    <a:pt x="1310" y="392"/>
                  </a:lnTo>
                  <a:lnTo>
                    <a:pt x="1310" y="400"/>
                  </a:lnTo>
                  <a:lnTo>
                    <a:pt x="1310" y="414"/>
                  </a:lnTo>
                  <a:lnTo>
                    <a:pt x="1310" y="426"/>
                  </a:lnTo>
                  <a:lnTo>
                    <a:pt x="1312" y="432"/>
                  </a:lnTo>
                  <a:lnTo>
                    <a:pt x="1316" y="436"/>
                  </a:lnTo>
                  <a:lnTo>
                    <a:pt x="1334" y="454"/>
                  </a:lnTo>
                  <a:lnTo>
                    <a:pt x="1338" y="460"/>
                  </a:lnTo>
                  <a:lnTo>
                    <a:pt x="1336" y="468"/>
                  </a:lnTo>
                  <a:lnTo>
                    <a:pt x="1324" y="484"/>
                  </a:lnTo>
                  <a:lnTo>
                    <a:pt x="1322" y="486"/>
                  </a:lnTo>
                  <a:lnTo>
                    <a:pt x="1320" y="486"/>
                  </a:lnTo>
                  <a:lnTo>
                    <a:pt x="1318" y="486"/>
                  </a:lnTo>
                  <a:lnTo>
                    <a:pt x="1314" y="484"/>
                  </a:lnTo>
                  <a:lnTo>
                    <a:pt x="1296" y="466"/>
                  </a:lnTo>
                  <a:lnTo>
                    <a:pt x="1284" y="456"/>
                  </a:lnTo>
                  <a:lnTo>
                    <a:pt x="1258" y="436"/>
                  </a:lnTo>
                  <a:lnTo>
                    <a:pt x="1252" y="432"/>
                  </a:lnTo>
                  <a:lnTo>
                    <a:pt x="1244" y="432"/>
                  </a:lnTo>
                  <a:lnTo>
                    <a:pt x="1230" y="432"/>
                  </a:lnTo>
                  <a:lnTo>
                    <a:pt x="1214" y="432"/>
                  </a:lnTo>
                  <a:lnTo>
                    <a:pt x="1212" y="432"/>
                  </a:lnTo>
                  <a:lnTo>
                    <a:pt x="1208" y="432"/>
                  </a:lnTo>
                  <a:lnTo>
                    <a:pt x="1206" y="434"/>
                  </a:lnTo>
                  <a:lnTo>
                    <a:pt x="1204" y="436"/>
                  </a:lnTo>
                  <a:lnTo>
                    <a:pt x="1204" y="440"/>
                  </a:lnTo>
                  <a:lnTo>
                    <a:pt x="1204" y="452"/>
                  </a:lnTo>
                  <a:lnTo>
                    <a:pt x="1202" y="460"/>
                  </a:lnTo>
                  <a:lnTo>
                    <a:pt x="1198" y="466"/>
                  </a:lnTo>
                  <a:lnTo>
                    <a:pt x="1192" y="468"/>
                  </a:lnTo>
                  <a:lnTo>
                    <a:pt x="1186" y="466"/>
                  </a:lnTo>
                  <a:lnTo>
                    <a:pt x="1180" y="464"/>
                  </a:lnTo>
                  <a:lnTo>
                    <a:pt x="1174" y="462"/>
                  </a:lnTo>
                  <a:lnTo>
                    <a:pt x="1166" y="464"/>
                  </a:lnTo>
                  <a:lnTo>
                    <a:pt x="1162" y="466"/>
                  </a:lnTo>
                  <a:lnTo>
                    <a:pt x="1146" y="474"/>
                  </a:lnTo>
                  <a:lnTo>
                    <a:pt x="1142" y="476"/>
                  </a:lnTo>
                  <a:lnTo>
                    <a:pt x="1134" y="478"/>
                  </a:lnTo>
                  <a:lnTo>
                    <a:pt x="1126" y="480"/>
                  </a:lnTo>
                  <a:lnTo>
                    <a:pt x="1124" y="480"/>
                  </a:lnTo>
                  <a:lnTo>
                    <a:pt x="1116" y="478"/>
                  </a:lnTo>
                  <a:lnTo>
                    <a:pt x="1110" y="476"/>
                  </a:lnTo>
                  <a:lnTo>
                    <a:pt x="1104" y="472"/>
                  </a:lnTo>
                  <a:lnTo>
                    <a:pt x="1098" y="474"/>
                  </a:lnTo>
                  <a:lnTo>
                    <a:pt x="1092" y="476"/>
                  </a:lnTo>
                  <a:lnTo>
                    <a:pt x="1078" y="484"/>
                  </a:lnTo>
                  <a:lnTo>
                    <a:pt x="1062" y="496"/>
                  </a:lnTo>
                  <a:lnTo>
                    <a:pt x="1050" y="504"/>
                  </a:lnTo>
                  <a:lnTo>
                    <a:pt x="1024" y="516"/>
                  </a:lnTo>
                  <a:lnTo>
                    <a:pt x="1012" y="520"/>
                  </a:lnTo>
                  <a:lnTo>
                    <a:pt x="1008" y="522"/>
                  </a:lnTo>
                  <a:lnTo>
                    <a:pt x="1004" y="526"/>
                  </a:lnTo>
                  <a:lnTo>
                    <a:pt x="1000" y="540"/>
                  </a:lnTo>
                  <a:lnTo>
                    <a:pt x="996" y="546"/>
                  </a:lnTo>
                  <a:lnTo>
                    <a:pt x="992" y="548"/>
                  </a:lnTo>
                  <a:lnTo>
                    <a:pt x="988" y="546"/>
                  </a:lnTo>
                  <a:lnTo>
                    <a:pt x="982" y="542"/>
                  </a:lnTo>
                  <a:lnTo>
                    <a:pt x="974" y="534"/>
                  </a:lnTo>
                  <a:lnTo>
                    <a:pt x="972" y="530"/>
                  </a:lnTo>
                  <a:lnTo>
                    <a:pt x="972" y="526"/>
                  </a:lnTo>
                  <a:lnTo>
                    <a:pt x="974" y="524"/>
                  </a:lnTo>
                  <a:lnTo>
                    <a:pt x="982" y="514"/>
                  </a:lnTo>
                  <a:lnTo>
                    <a:pt x="986" y="508"/>
                  </a:lnTo>
                  <a:lnTo>
                    <a:pt x="988" y="502"/>
                  </a:lnTo>
                  <a:lnTo>
                    <a:pt x="988" y="498"/>
                  </a:lnTo>
                  <a:lnTo>
                    <a:pt x="986" y="492"/>
                  </a:lnTo>
                  <a:lnTo>
                    <a:pt x="980" y="486"/>
                  </a:lnTo>
                  <a:lnTo>
                    <a:pt x="976" y="484"/>
                  </a:lnTo>
                  <a:lnTo>
                    <a:pt x="964" y="480"/>
                  </a:lnTo>
                  <a:lnTo>
                    <a:pt x="950" y="480"/>
                  </a:lnTo>
                  <a:lnTo>
                    <a:pt x="946" y="480"/>
                  </a:lnTo>
                  <a:lnTo>
                    <a:pt x="944" y="480"/>
                  </a:lnTo>
                  <a:lnTo>
                    <a:pt x="942" y="482"/>
                  </a:lnTo>
                  <a:lnTo>
                    <a:pt x="942" y="484"/>
                  </a:lnTo>
                  <a:lnTo>
                    <a:pt x="942" y="488"/>
                  </a:lnTo>
                  <a:lnTo>
                    <a:pt x="944" y="492"/>
                  </a:lnTo>
                  <a:lnTo>
                    <a:pt x="948" y="500"/>
                  </a:lnTo>
                  <a:lnTo>
                    <a:pt x="948" y="508"/>
                  </a:lnTo>
                  <a:lnTo>
                    <a:pt x="948" y="520"/>
                  </a:lnTo>
                  <a:lnTo>
                    <a:pt x="950" y="528"/>
                  </a:lnTo>
                  <a:lnTo>
                    <a:pt x="952" y="536"/>
                  </a:lnTo>
                  <a:lnTo>
                    <a:pt x="954" y="542"/>
                  </a:lnTo>
                  <a:lnTo>
                    <a:pt x="956" y="548"/>
                  </a:lnTo>
                  <a:lnTo>
                    <a:pt x="956" y="556"/>
                  </a:lnTo>
                  <a:lnTo>
                    <a:pt x="952" y="570"/>
                  </a:lnTo>
                  <a:lnTo>
                    <a:pt x="948" y="574"/>
                  </a:lnTo>
                  <a:lnTo>
                    <a:pt x="946" y="574"/>
                  </a:lnTo>
                  <a:lnTo>
                    <a:pt x="944" y="572"/>
                  </a:lnTo>
                  <a:lnTo>
                    <a:pt x="938" y="570"/>
                  </a:lnTo>
                  <a:lnTo>
                    <a:pt x="930" y="568"/>
                  </a:lnTo>
                  <a:lnTo>
                    <a:pt x="928" y="568"/>
                  </a:lnTo>
                  <a:lnTo>
                    <a:pt x="920" y="570"/>
                  </a:lnTo>
                  <a:lnTo>
                    <a:pt x="914" y="572"/>
                  </a:lnTo>
                  <a:lnTo>
                    <a:pt x="902" y="582"/>
                  </a:lnTo>
                  <a:lnTo>
                    <a:pt x="896" y="584"/>
                  </a:lnTo>
                  <a:lnTo>
                    <a:pt x="884" y="592"/>
                  </a:lnTo>
                  <a:lnTo>
                    <a:pt x="882" y="598"/>
                  </a:lnTo>
                  <a:lnTo>
                    <a:pt x="884" y="604"/>
                  </a:lnTo>
                  <a:lnTo>
                    <a:pt x="896" y="630"/>
                  </a:lnTo>
                  <a:lnTo>
                    <a:pt x="898" y="634"/>
                  </a:lnTo>
                  <a:lnTo>
                    <a:pt x="894" y="632"/>
                  </a:lnTo>
                  <a:lnTo>
                    <a:pt x="888" y="628"/>
                  </a:lnTo>
                  <a:lnTo>
                    <a:pt x="882" y="626"/>
                  </a:lnTo>
                  <a:lnTo>
                    <a:pt x="868" y="626"/>
                  </a:lnTo>
                  <a:lnTo>
                    <a:pt x="860" y="626"/>
                  </a:lnTo>
                  <a:lnTo>
                    <a:pt x="854" y="624"/>
                  </a:lnTo>
                  <a:lnTo>
                    <a:pt x="848" y="620"/>
                  </a:lnTo>
                  <a:lnTo>
                    <a:pt x="842" y="620"/>
                  </a:lnTo>
                  <a:lnTo>
                    <a:pt x="840" y="622"/>
                  </a:lnTo>
                  <a:lnTo>
                    <a:pt x="842" y="630"/>
                  </a:lnTo>
                  <a:lnTo>
                    <a:pt x="842" y="632"/>
                  </a:lnTo>
                  <a:lnTo>
                    <a:pt x="836" y="630"/>
                  </a:lnTo>
                  <a:lnTo>
                    <a:pt x="818" y="624"/>
                  </a:lnTo>
                  <a:lnTo>
                    <a:pt x="812" y="622"/>
                  </a:lnTo>
                  <a:lnTo>
                    <a:pt x="808" y="616"/>
                  </a:lnTo>
                  <a:lnTo>
                    <a:pt x="804" y="604"/>
                  </a:lnTo>
                  <a:lnTo>
                    <a:pt x="804" y="598"/>
                  </a:lnTo>
                  <a:lnTo>
                    <a:pt x="806" y="592"/>
                  </a:lnTo>
                  <a:lnTo>
                    <a:pt x="810" y="588"/>
                  </a:lnTo>
                  <a:lnTo>
                    <a:pt x="812" y="582"/>
                  </a:lnTo>
                  <a:lnTo>
                    <a:pt x="810" y="578"/>
                  </a:lnTo>
                  <a:lnTo>
                    <a:pt x="804" y="574"/>
                  </a:lnTo>
                  <a:lnTo>
                    <a:pt x="800" y="572"/>
                  </a:lnTo>
                  <a:lnTo>
                    <a:pt x="786" y="562"/>
                  </a:lnTo>
                  <a:lnTo>
                    <a:pt x="778" y="554"/>
                  </a:lnTo>
                  <a:lnTo>
                    <a:pt x="768" y="544"/>
                  </a:lnTo>
                  <a:lnTo>
                    <a:pt x="766" y="540"/>
                  </a:lnTo>
                  <a:lnTo>
                    <a:pt x="768" y="538"/>
                  </a:lnTo>
                  <a:lnTo>
                    <a:pt x="772" y="540"/>
                  </a:lnTo>
                  <a:lnTo>
                    <a:pt x="778" y="544"/>
                  </a:lnTo>
                  <a:lnTo>
                    <a:pt x="784" y="546"/>
                  </a:lnTo>
                  <a:lnTo>
                    <a:pt x="790" y="548"/>
                  </a:lnTo>
                  <a:lnTo>
                    <a:pt x="794" y="548"/>
                  </a:lnTo>
                  <a:lnTo>
                    <a:pt x="800" y="550"/>
                  </a:lnTo>
                  <a:lnTo>
                    <a:pt x="806" y="556"/>
                  </a:lnTo>
                  <a:lnTo>
                    <a:pt x="808" y="560"/>
                  </a:lnTo>
                  <a:lnTo>
                    <a:pt x="812" y="566"/>
                  </a:lnTo>
                  <a:lnTo>
                    <a:pt x="820" y="570"/>
                  </a:lnTo>
                  <a:lnTo>
                    <a:pt x="842" y="576"/>
                  </a:lnTo>
                  <a:lnTo>
                    <a:pt x="850" y="576"/>
                  </a:lnTo>
                  <a:lnTo>
                    <a:pt x="858" y="576"/>
                  </a:lnTo>
                  <a:lnTo>
                    <a:pt x="872" y="570"/>
                  </a:lnTo>
                  <a:lnTo>
                    <a:pt x="888" y="564"/>
                  </a:lnTo>
                  <a:lnTo>
                    <a:pt x="892" y="562"/>
                  </a:lnTo>
                  <a:lnTo>
                    <a:pt x="898" y="558"/>
                  </a:lnTo>
                  <a:lnTo>
                    <a:pt x="902" y="550"/>
                  </a:lnTo>
                  <a:lnTo>
                    <a:pt x="906" y="536"/>
                  </a:lnTo>
                  <a:lnTo>
                    <a:pt x="906" y="530"/>
                  </a:lnTo>
                  <a:lnTo>
                    <a:pt x="904" y="524"/>
                  </a:lnTo>
                  <a:lnTo>
                    <a:pt x="876" y="496"/>
                  </a:lnTo>
                  <a:lnTo>
                    <a:pt x="864" y="486"/>
                  </a:lnTo>
                  <a:lnTo>
                    <a:pt x="848" y="474"/>
                  </a:lnTo>
                  <a:lnTo>
                    <a:pt x="836" y="464"/>
                  </a:lnTo>
                  <a:lnTo>
                    <a:pt x="826" y="456"/>
                  </a:lnTo>
                  <a:lnTo>
                    <a:pt x="820" y="452"/>
                  </a:lnTo>
                  <a:lnTo>
                    <a:pt x="814" y="448"/>
                  </a:lnTo>
                  <a:lnTo>
                    <a:pt x="800" y="444"/>
                  </a:lnTo>
                  <a:lnTo>
                    <a:pt x="788" y="440"/>
                  </a:lnTo>
                  <a:lnTo>
                    <a:pt x="784" y="438"/>
                  </a:lnTo>
                  <a:lnTo>
                    <a:pt x="782" y="432"/>
                  </a:lnTo>
                  <a:lnTo>
                    <a:pt x="782" y="430"/>
                  </a:lnTo>
                  <a:lnTo>
                    <a:pt x="782" y="426"/>
                  </a:lnTo>
                  <a:lnTo>
                    <a:pt x="780" y="424"/>
                  </a:lnTo>
                  <a:lnTo>
                    <a:pt x="778" y="422"/>
                  </a:lnTo>
                  <a:lnTo>
                    <a:pt x="774" y="422"/>
                  </a:lnTo>
                  <a:lnTo>
                    <a:pt x="770" y="422"/>
                  </a:lnTo>
                  <a:lnTo>
                    <a:pt x="754" y="422"/>
                  </a:lnTo>
                  <a:lnTo>
                    <a:pt x="752" y="422"/>
                  </a:lnTo>
                  <a:lnTo>
                    <a:pt x="742" y="422"/>
                  </a:lnTo>
                  <a:lnTo>
                    <a:pt x="738" y="416"/>
                  </a:lnTo>
                  <a:lnTo>
                    <a:pt x="734" y="412"/>
                  </a:lnTo>
                  <a:lnTo>
                    <a:pt x="734" y="406"/>
                  </a:lnTo>
                  <a:lnTo>
                    <a:pt x="736" y="394"/>
                  </a:lnTo>
                  <a:lnTo>
                    <a:pt x="740" y="390"/>
                  </a:lnTo>
                  <a:lnTo>
                    <a:pt x="740" y="384"/>
                  </a:lnTo>
                  <a:lnTo>
                    <a:pt x="738" y="378"/>
                  </a:lnTo>
                  <a:lnTo>
                    <a:pt x="728" y="368"/>
                  </a:lnTo>
                  <a:lnTo>
                    <a:pt x="720" y="358"/>
                  </a:lnTo>
                  <a:lnTo>
                    <a:pt x="716" y="358"/>
                  </a:lnTo>
                  <a:lnTo>
                    <a:pt x="714" y="356"/>
                  </a:lnTo>
                  <a:lnTo>
                    <a:pt x="710" y="358"/>
                  </a:lnTo>
                  <a:lnTo>
                    <a:pt x="708" y="358"/>
                  </a:lnTo>
                  <a:lnTo>
                    <a:pt x="700" y="368"/>
                  </a:lnTo>
                  <a:lnTo>
                    <a:pt x="694" y="370"/>
                  </a:lnTo>
                  <a:lnTo>
                    <a:pt x="686" y="370"/>
                  </a:lnTo>
                  <a:lnTo>
                    <a:pt x="682" y="366"/>
                  </a:lnTo>
                  <a:lnTo>
                    <a:pt x="670" y="362"/>
                  </a:lnTo>
                  <a:lnTo>
                    <a:pt x="656" y="362"/>
                  </a:lnTo>
                  <a:lnTo>
                    <a:pt x="654" y="362"/>
                  </a:lnTo>
                  <a:lnTo>
                    <a:pt x="646" y="364"/>
                  </a:lnTo>
                  <a:lnTo>
                    <a:pt x="640" y="368"/>
                  </a:lnTo>
                  <a:lnTo>
                    <a:pt x="632" y="376"/>
                  </a:lnTo>
                  <a:lnTo>
                    <a:pt x="626" y="380"/>
                  </a:lnTo>
                  <a:lnTo>
                    <a:pt x="620" y="382"/>
                  </a:lnTo>
                  <a:lnTo>
                    <a:pt x="610" y="382"/>
                  </a:lnTo>
                  <a:lnTo>
                    <a:pt x="606" y="384"/>
                  </a:lnTo>
                  <a:lnTo>
                    <a:pt x="600" y="388"/>
                  </a:lnTo>
                  <a:lnTo>
                    <a:pt x="596" y="390"/>
                  </a:lnTo>
                  <a:lnTo>
                    <a:pt x="592" y="392"/>
                  </a:lnTo>
                  <a:lnTo>
                    <a:pt x="586" y="394"/>
                  </a:lnTo>
                  <a:lnTo>
                    <a:pt x="584" y="400"/>
                  </a:lnTo>
                  <a:lnTo>
                    <a:pt x="578" y="414"/>
                  </a:lnTo>
                  <a:lnTo>
                    <a:pt x="574" y="420"/>
                  </a:lnTo>
                  <a:lnTo>
                    <a:pt x="568" y="422"/>
                  </a:lnTo>
                  <a:lnTo>
                    <a:pt x="556" y="422"/>
                  </a:lnTo>
                  <a:lnTo>
                    <a:pt x="548" y="424"/>
                  </a:lnTo>
                  <a:lnTo>
                    <a:pt x="544" y="430"/>
                  </a:lnTo>
                  <a:lnTo>
                    <a:pt x="540" y="444"/>
                  </a:lnTo>
                  <a:lnTo>
                    <a:pt x="538" y="456"/>
                  </a:lnTo>
                  <a:lnTo>
                    <a:pt x="534" y="460"/>
                  </a:lnTo>
                  <a:lnTo>
                    <a:pt x="530" y="460"/>
                  </a:lnTo>
                  <a:lnTo>
                    <a:pt x="526" y="460"/>
                  </a:lnTo>
                  <a:lnTo>
                    <a:pt x="518" y="462"/>
                  </a:lnTo>
                  <a:lnTo>
                    <a:pt x="514" y="468"/>
                  </a:lnTo>
                  <a:lnTo>
                    <a:pt x="502" y="484"/>
                  </a:lnTo>
                  <a:lnTo>
                    <a:pt x="500" y="490"/>
                  </a:lnTo>
                  <a:lnTo>
                    <a:pt x="498" y="498"/>
                  </a:lnTo>
                  <a:lnTo>
                    <a:pt x="498" y="502"/>
                  </a:lnTo>
                  <a:lnTo>
                    <a:pt x="496" y="510"/>
                  </a:lnTo>
                  <a:lnTo>
                    <a:pt x="494" y="516"/>
                  </a:lnTo>
                  <a:lnTo>
                    <a:pt x="482" y="532"/>
                  </a:lnTo>
                  <a:lnTo>
                    <a:pt x="474" y="546"/>
                  </a:lnTo>
                  <a:lnTo>
                    <a:pt x="472" y="552"/>
                  </a:lnTo>
                  <a:lnTo>
                    <a:pt x="466" y="566"/>
                  </a:lnTo>
                  <a:lnTo>
                    <a:pt x="462" y="570"/>
                  </a:lnTo>
                  <a:lnTo>
                    <a:pt x="456" y="586"/>
                  </a:lnTo>
                  <a:lnTo>
                    <a:pt x="452" y="590"/>
                  </a:lnTo>
                  <a:lnTo>
                    <a:pt x="444" y="604"/>
                  </a:lnTo>
                  <a:lnTo>
                    <a:pt x="424" y="640"/>
                  </a:lnTo>
                  <a:lnTo>
                    <a:pt x="414" y="652"/>
                  </a:lnTo>
                  <a:lnTo>
                    <a:pt x="406" y="660"/>
                  </a:lnTo>
                  <a:lnTo>
                    <a:pt x="392" y="670"/>
                  </a:lnTo>
                  <a:lnTo>
                    <a:pt x="388" y="672"/>
                  </a:lnTo>
                  <a:lnTo>
                    <a:pt x="382" y="676"/>
                  </a:lnTo>
                  <a:lnTo>
                    <a:pt x="376" y="682"/>
                  </a:lnTo>
                  <a:lnTo>
                    <a:pt x="374" y="688"/>
                  </a:lnTo>
                  <a:lnTo>
                    <a:pt x="366" y="700"/>
                  </a:lnTo>
                  <a:lnTo>
                    <a:pt x="356" y="710"/>
                  </a:lnTo>
                  <a:lnTo>
                    <a:pt x="352" y="714"/>
                  </a:lnTo>
                  <a:lnTo>
                    <a:pt x="350" y="720"/>
                  </a:lnTo>
                  <a:lnTo>
                    <a:pt x="346" y="732"/>
                  </a:lnTo>
                  <a:lnTo>
                    <a:pt x="344" y="736"/>
                  </a:lnTo>
                  <a:lnTo>
                    <a:pt x="342" y="744"/>
                  </a:lnTo>
                  <a:lnTo>
                    <a:pt x="340" y="752"/>
                  </a:lnTo>
                  <a:lnTo>
                    <a:pt x="340" y="756"/>
                  </a:lnTo>
                  <a:lnTo>
                    <a:pt x="342" y="764"/>
                  </a:lnTo>
                  <a:lnTo>
                    <a:pt x="344" y="770"/>
                  </a:lnTo>
                  <a:lnTo>
                    <a:pt x="346" y="776"/>
                  </a:lnTo>
                  <a:lnTo>
                    <a:pt x="348" y="784"/>
                  </a:lnTo>
                  <a:lnTo>
                    <a:pt x="350" y="792"/>
                  </a:lnTo>
                  <a:lnTo>
                    <a:pt x="350" y="794"/>
                  </a:lnTo>
                  <a:lnTo>
                    <a:pt x="350" y="810"/>
                  </a:lnTo>
                  <a:lnTo>
                    <a:pt x="350" y="814"/>
                  </a:lnTo>
                  <a:lnTo>
                    <a:pt x="352" y="820"/>
                  </a:lnTo>
                  <a:lnTo>
                    <a:pt x="356" y="826"/>
                  </a:lnTo>
                  <a:lnTo>
                    <a:pt x="364" y="828"/>
                  </a:lnTo>
                  <a:lnTo>
                    <a:pt x="370" y="830"/>
                  </a:lnTo>
                  <a:lnTo>
                    <a:pt x="378" y="832"/>
                  </a:lnTo>
                  <a:lnTo>
                    <a:pt x="382" y="832"/>
                  </a:lnTo>
                  <a:lnTo>
                    <a:pt x="390" y="830"/>
                  </a:lnTo>
                  <a:lnTo>
                    <a:pt x="396" y="828"/>
                  </a:lnTo>
                  <a:lnTo>
                    <a:pt x="412" y="816"/>
                  </a:lnTo>
                  <a:lnTo>
                    <a:pt x="424" y="808"/>
                  </a:lnTo>
                  <a:lnTo>
                    <a:pt x="430" y="804"/>
                  </a:lnTo>
                  <a:lnTo>
                    <a:pt x="434" y="802"/>
                  </a:lnTo>
                  <a:lnTo>
                    <a:pt x="438" y="800"/>
                  </a:lnTo>
                  <a:lnTo>
                    <a:pt x="442" y="796"/>
                  </a:lnTo>
                  <a:lnTo>
                    <a:pt x="446" y="790"/>
                  </a:lnTo>
                  <a:lnTo>
                    <a:pt x="454" y="778"/>
                  </a:lnTo>
                  <a:lnTo>
                    <a:pt x="458" y="774"/>
                  </a:lnTo>
                  <a:lnTo>
                    <a:pt x="454" y="778"/>
                  </a:lnTo>
                  <a:lnTo>
                    <a:pt x="446" y="790"/>
                  </a:lnTo>
                  <a:lnTo>
                    <a:pt x="442" y="796"/>
                  </a:lnTo>
                  <a:lnTo>
                    <a:pt x="440" y="808"/>
                  </a:lnTo>
                  <a:lnTo>
                    <a:pt x="442" y="820"/>
                  </a:lnTo>
                  <a:lnTo>
                    <a:pt x="446" y="826"/>
                  </a:lnTo>
                  <a:lnTo>
                    <a:pt x="448" y="832"/>
                  </a:lnTo>
                  <a:lnTo>
                    <a:pt x="448" y="840"/>
                  </a:lnTo>
                  <a:lnTo>
                    <a:pt x="448" y="844"/>
                  </a:lnTo>
                  <a:lnTo>
                    <a:pt x="452" y="860"/>
                  </a:lnTo>
                  <a:lnTo>
                    <a:pt x="456" y="874"/>
                  </a:lnTo>
                  <a:lnTo>
                    <a:pt x="458" y="886"/>
                  </a:lnTo>
                  <a:lnTo>
                    <a:pt x="460" y="892"/>
                  </a:lnTo>
                  <a:lnTo>
                    <a:pt x="464" y="896"/>
                  </a:lnTo>
                  <a:lnTo>
                    <a:pt x="466" y="902"/>
                  </a:lnTo>
                  <a:lnTo>
                    <a:pt x="468" y="906"/>
                  </a:lnTo>
                  <a:lnTo>
                    <a:pt x="470" y="910"/>
                  </a:lnTo>
                  <a:lnTo>
                    <a:pt x="476" y="910"/>
                  </a:lnTo>
                  <a:lnTo>
                    <a:pt x="480" y="910"/>
                  </a:lnTo>
                  <a:lnTo>
                    <a:pt x="486" y="910"/>
                  </a:lnTo>
                  <a:lnTo>
                    <a:pt x="488" y="906"/>
                  </a:lnTo>
                  <a:lnTo>
                    <a:pt x="490" y="902"/>
                  </a:lnTo>
                  <a:lnTo>
                    <a:pt x="492" y="896"/>
                  </a:lnTo>
                  <a:lnTo>
                    <a:pt x="498" y="892"/>
                  </a:lnTo>
                  <a:lnTo>
                    <a:pt x="506" y="892"/>
                  </a:lnTo>
                  <a:lnTo>
                    <a:pt x="510" y="892"/>
                  </a:lnTo>
                  <a:lnTo>
                    <a:pt x="516" y="890"/>
                  </a:lnTo>
                  <a:lnTo>
                    <a:pt x="520" y="884"/>
                  </a:lnTo>
                  <a:lnTo>
                    <a:pt x="524" y="878"/>
                  </a:lnTo>
                  <a:lnTo>
                    <a:pt x="526" y="872"/>
                  </a:lnTo>
                  <a:lnTo>
                    <a:pt x="528" y="864"/>
                  </a:lnTo>
                  <a:lnTo>
                    <a:pt x="528" y="840"/>
                  </a:lnTo>
                  <a:lnTo>
                    <a:pt x="528" y="824"/>
                  </a:lnTo>
                  <a:lnTo>
                    <a:pt x="528" y="822"/>
                  </a:lnTo>
                  <a:lnTo>
                    <a:pt x="528" y="816"/>
                  </a:lnTo>
                  <a:lnTo>
                    <a:pt x="532" y="814"/>
                  </a:lnTo>
                  <a:lnTo>
                    <a:pt x="544" y="810"/>
                  </a:lnTo>
                  <a:lnTo>
                    <a:pt x="550" y="806"/>
                  </a:lnTo>
                  <a:lnTo>
                    <a:pt x="554" y="802"/>
                  </a:lnTo>
                  <a:lnTo>
                    <a:pt x="556" y="796"/>
                  </a:lnTo>
                  <a:lnTo>
                    <a:pt x="556" y="792"/>
                  </a:lnTo>
                  <a:lnTo>
                    <a:pt x="556" y="784"/>
                  </a:lnTo>
                  <a:lnTo>
                    <a:pt x="554" y="776"/>
                  </a:lnTo>
                  <a:lnTo>
                    <a:pt x="550" y="772"/>
                  </a:lnTo>
                  <a:lnTo>
                    <a:pt x="542" y="760"/>
                  </a:lnTo>
                  <a:lnTo>
                    <a:pt x="538" y="754"/>
                  </a:lnTo>
                  <a:lnTo>
                    <a:pt x="536" y="746"/>
                  </a:lnTo>
                  <a:lnTo>
                    <a:pt x="536" y="732"/>
                  </a:lnTo>
                  <a:lnTo>
                    <a:pt x="536" y="716"/>
                  </a:lnTo>
                  <a:lnTo>
                    <a:pt x="536" y="704"/>
                  </a:lnTo>
                  <a:lnTo>
                    <a:pt x="538" y="696"/>
                  </a:lnTo>
                  <a:lnTo>
                    <a:pt x="542" y="690"/>
                  </a:lnTo>
                  <a:lnTo>
                    <a:pt x="550" y="682"/>
                  </a:lnTo>
                  <a:lnTo>
                    <a:pt x="562" y="672"/>
                  </a:lnTo>
                  <a:lnTo>
                    <a:pt x="572" y="662"/>
                  </a:lnTo>
                  <a:lnTo>
                    <a:pt x="590" y="652"/>
                  </a:lnTo>
                  <a:lnTo>
                    <a:pt x="594" y="646"/>
                  </a:lnTo>
                  <a:lnTo>
                    <a:pt x="600" y="640"/>
                  </a:lnTo>
                  <a:lnTo>
                    <a:pt x="602" y="634"/>
                  </a:lnTo>
                  <a:lnTo>
                    <a:pt x="604" y="628"/>
                  </a:lnTo>
                  <a:lnTo>
                    <a:pt x="600" y="622"/>
                  </a:lnTo>
                  <a:lnTo>
                    <a:pt x="598" y="616"/>
                  </a:lnTo>
                  <a:lnTo>
                    <a:pt x="600" y="610"/>
                  </a:lnTo>
                  <a:lnTo>
                    <a:pt x="602" y="604"/>
                  </a:lnTo>
                  <a:lnTo>
                    <a:pt x="612" y="592"/>
                  </a:lnTo>
                  <a:lnTo>
                    <a:pt x="620" y="584"/>
                  </a:lnTo>
                  <a:lnTo>
                    <a:pt x="624" y="580"/>
                  </a:lnTo>
                  <a:lnTo>
                    <a:pt x="630" y="576"/>
                  </a:lnTo>
                  <a:lnTo>
                    <a:pt x="634" y="578"/>
                  </a:lnTo>
                  <a:lnTo>
                    <a:pt x="640" y="582"/>
                  </a:lnTo>
                  <a:lnTo>
                    <a:pt x="648" y="594"/>
                  </a:lnTo>
                  <a:lnTo>
                    <a:pt x="652" y="600"/>
                  </a:lnTo>
                  <a:lnTo>
                    <a:pt x="652" y="608"/>
                  </a:lnTo>
                  <a:lnTo>
                    <a:pt x="652" y="614"/>
                  </a:lnTo>
                  <a:lnTo>
                    <a:pt x="638" y="640"/>
                  </a:lnTo>
                  <a:lnTo>
                    <a:pt x="634" y="646"/>
                  </a:lnTo>
                  <a:lnTo>
                    <a:pt x="628" y="650"/>
                  </a:lnTo>
                  <a:lnTo>
                    <a:pt x="612" y="662"/>
                  </a:lnTo>
                  <a:lnTo>
                    <a:pt x="606" y="666"/>
                  </a:lnTo>
                  <a:lnTo>
                    <a:pt x="604" y="674"/>
                  </a:lnTo>
                  <a:lnTo>
                    <a:pt x="598" y="688"/>
                  </a:lnTo>
                  <a:lnTo>
                    <a:pt x="596" y="704"/>
                  </a:lnTo>
                  <a:lnTo>
                    <a:pt x="596" y="726"/>
                  </a:lnTo>
                  <a:lnTo>
                    <a:pt x="596" y="734"/>
                  </a:lnTo>
                  <a:lnTo>
                    <a:pt x="600" y="742"/>
                  </a:lnTo>
                  <a:lnTo>
                    <a:pt x="602" y="748"/>
                  </a:lnTo>
                  <a:lnTo>
                    <a:pt x="610" y="760"/>
                  </a:lnTo>
                  <a:lnTo>
                    <a:pt x="620" y="770"/>
                  </a:lnTo>
                  <a:lnTo>
                    <a:pt x="626" y="772"/>
                  </a:lnTo>
                  <a:lnTo>
                    <a:pt x="634" y="774"/>
                  </a:lnTo>
                  <a:lnTo>
                    <a:pt x="636" y="774"/>
                  </a:lnTo>
                  <a:lnTo>
                    <a:pt x="652" y="772"/>
                  </a:lnTo>
                  <a:lnTo>
                    <a:pt x="676" y="766"/>
                  </a:lnTo>
                  <a:lnTo>
                    <a:pt x="690" y="764"/>
                  </a:lnTo>
                  <a:lnTo>
                    <a:pt x="694" y="764"/>
                  </a:lnTo>
                  <a:lnTo>
                    <a:pt x="700" y="764"/>
                  </a:lnTo>
                  <a:lnTo>
                    <a:pt x="704" y="766"/>
                  </a:lnTo>
                  <a:lnTo>
                    <a:pt x="708" y="768"/>
                  </a:lnTo>
                  <a:lnTo>
                    <a:pt x="712" y="774"/>
                  </a:lnTo>
                  <a:lnTo>
                    <a:pt x="714" y="782"/>
                  </a:lnTo>
                  <a:lnTo>
                    <a:pt x="714" y="786"/>
                  </a:lnTo>
                  <a:lnTo>
                    <a:pt x="712" y="790"/>
                  </a:lnTo>
                  <a:lnTo>
                    <a:pt x="708" y="794"/>
                  </a:lnTo>
                  <a:lnTo>
                    <a:pt x="704" y="794"/>
                  </a:lnTo>
                  <a:lnTo>
                    <a:pt x="700" y="792"/>
                  </a:lnTo>
                  <a:lnTo>
                    <a:pt x="686" y="792"/>
                  </a:lnTo>
                  <a:lnTo>
                    <a:pt x="672" y="792"/>
                  </a:lnTo>
                  <a:lnTo>
                    <a:pt x="658" y="796"/>
                  </a:lnTo>
                  <a:lnTo>
                    <a:pt x="642" y="800"/>
                  </a:lnTo>
                  <a:lnTo>
                    <a:pt x="638" y="804"/>
                  </a:lnTo>
                  <a:lnTo>
                    <a:pt x="634" y="808"/>
                  </a:lnTo>
                  <a:lnTo>
                    <a:pt x="634" y="818"/>
                  </a:lnTo>
                  <a:lnTo>
                    <a:pt x="636" y="822"/>
                  </a:lnTo>
                  <a:lnTo>
                    <a:pt x="640" y="828"/>
                  </a:lnTo>
                  <a:lnTo>
                    <a:pt x="644" y="832"/>
                  </a:lnTo>
                  <a:lnTo>
                    <a:pt x="644" y="838"/>
                  </a:lnTo>
                  <a:lnTo>
                    <a:pt x="644" y="842"/>
                  </a:lnTo>
                  <a:lnTo>
                    <a:pt x="642" y="850"/>
                  </a:lnTo>
                  <a:lnTo>
                    <a:pt x="638" y="854"/>
                  </a:lnTo>
                  <a:lnTo>
                    <a:pt x="636" y="856"/>
                  </a:lnTo>
                  <a:lnTo>
                    <a:pt x="634" y="858"/>
                  </a:lnTo>
                  <a:lnTo>
                    <a:pt x="632" y="858"/>
                  </a:lnTo>
                  <a:lnTo>
                    <a:pt x="628" y="858"/>
                  </a:lnTo>
                  <a:lnTo>
                    <a:pt x="622" y="856"/>
                  </a:lnTo>
                  <a:lnTo>
                    <a:pt x="610" y="852"/>
                  </a:lnTo>
                  <a:lnTo>
                    <a:pt x="606" y="854"/>
                  </a:lnTo>
                  <a:lnTo>
                    <a:pt x="602" y="858"/>
                  </a:lnTo>
                  <a:lnTo>
                    <a:pt x="600" y="864"/>
                  </a:lnTo>
                  <a:lnTo>
                    <a:pt x="598" y="872"/>
                  </a:lnTo>
                  <a:lnTo>
                    <a:pt x="596" y="880"/>
                  </a:lnTo>
                  <a:lnTo>
                    <a:pt x="596" y="882"/>
                  </a:lnTo>
                  <a:lnTo>
                    <a:pt x="596" y="890"/>
                  </a:lnTo>
                  <a:lnTo>
                    <a:pt x="596" y="898"/>
                  </a:lnTo>
                  <a:lnTo>
                    <a:pt x="596" y="902"/>
                  </a:lnTo>
                  <a:lnTo>
                    <a:pt x="596" y="910"/>
                  </a:lnTo>
                  <a:lnTo>
                    <a:pt x="592" y="910"/>
                  </a:lnTo>
                  <a:lnTo>
                    <a:pt x="586" y="912"/>
                  </a:lnTo>
                  <a:lnTo>
                    <a:pt x="582" y="916"/>
                  </a:lnTo>
                  <a:lnTo>
                    <a:pt x="578" y="920"/>
                  </a:lnTo>
                  <a:lnTo>
                    <a:pt x="576" y="926"/>
                  </a:lnTo>
                  <a:lnTo>
                    <a:pt x="574" y="928"/>
                  </a:lnTo>
                  <a:lnTo>
                    <a:pt x="568" y="930"/>
                  </a:lnTo>
                  <a:lnTo>
                    <a:pt x="564" y="930"/>
                  </a:lnTo>
                  <a:lnTo>
                    <a:pt x="552" y="930"/>
                  </a:lnTo>
                  <a:lnTo>
                    <a:pt x="540" y="932"/>
                  </a:lnTo>
                  <a:lnTo>
                    <a:pt x="516" y="938"/>
                  </a:lnTo>
                  <a:lnTo>
                    <a:pt x="500" y="944"/>
                  </a:lnTo>
                  <a:lnTo>
                    <a:pt x="496" y="946"/>
                  </a:lnTo>
                  <a:lnTo>
                    <a:pt x="488" y="950"/>
                  </a:lnTo>
                  <a:lnTo>
                    <a:pt x="482" y="946"/>
                  </a:lnTo>
                  <a:lnTo>
                    <a:pt x="476" y="944"/>
                  </a:lnTo>
                  <a:lnTo>
                    <a:pt x="468" y="942"/>
                  </a:lnTo>
                  <a:lnTo>
                    <a:pt x="462" y="944"/>
                  </a:lnTo>
                  <a:lnTo>
                    <a:pt x="456" y="946"/>
                  </a:lnTo>
                  <a:lnTo>
                    <a:pt x="450" y="946"/>
                  </a:lnTo>
                  <a:lnTo>
                    <a:pt x="444" y="944"/>
                  </a:lnTo>
                  <a:lnTo>
                    <a:pt x="440" y="940"/>
                  </a:lnTo>
                  <a:lnTo>
                    <a:pt x="440" y="934"/>
                  </a:lnTo>
                  <a:lnTo>
                    <a:pt x="436" y="932"/>
                  </a:lnTo>
                  <a:lnTo>
                    <a:pt x="432" y="930"/>
                  </a:lnTo>
                  <a:lnTo>
                    <a:pt x="428" y="930"/>
                  </a:lnTo>
                  <a:lnTo>
                    <a:pt x="424" y="930"/>
                  </a:lnTo>
                  <a:lnTo>
                    <a:pt x="422" y="928"/>
                  </a:lnTo>
                  <a:lnTo>
                    <a:pt x="420" y="924"/>
                  </a:lnTo>
                  <a:lnTo>
                    <a:pt x="420" y="922"/>
                  </a:lnTo>
                  <a:lnTo>
                    <a:pt x="420" y="918"/>
                  </a:lnTo>
                  <a:lnTo>
                    <a:pt x="420" y="902"/>
                  </a:lnTo>
                  <a:lnTo>
                    <a:pt x="420" y="898"/>
                  </a:lnTo>
                  <a:lnTo>
                    <a:pt x="422" y="894"/>
                  </a:lnTo>
                  <a:lnTo>
                    <a:pt x="424" y="890"/>
                  </a:lnTo>
                  <a:lnTo>
                    <a:pt x="430" y="890"/>
                  </a:lnTo>
                  <a:lnTo>
                    <a:pt x="434" y="886"/>
                  </a:lnTo>
                  <a:lnTo>
                    <a:pt x="436" y="882"/>
                  </a:lnTo>
                  <a:lnTo>
                    <a:pt x="434" y="882"/>
                  </a:lnTo>
                  <a:lnTo>
                    <a:pt x="430" y="880"/>
                  </a:lnTo>
                  <a:lnTo>
                    <a:pt x="430" y="876"/>
                  </a:lnTo>
                  <a:lnTo>
                    <a:pt x="430" y="864"/>
                  </a:lnTo>
                  <a:lnTo>
                    <a:pt x="430" y="860"/>
                  </a:lnTo>
                  <a:lnTo>
                    <a:pt x="428" y="858"/>
                  </a:lnTo>
                  <a:lnTo>
                    <a:pt x="428" y="856"/>
                  </a:lnTo>
                  <a:lnTo>
                    <a:pt x="426" y="854"/>
                  </a:lnTo>
                  <a:lnTo>
                    <a:pt x="422" y="856"/>
                  </a:lnTo>
                  <a:lnTo>
                    <a:pt x="418" y="858"/>
                  </a:lnTo>
                  <a:lnTo>
                    <a:pt x="406" y="862"/>
                  </a:lnTo>
                  <a:lnTo>
                    <a:pt x="400" y="864"/>
                  </a:lnTo>
                  <a:lnTo>
                    <a:pt x="398" y="868"/>
                  </a:lnTo>
                  <a:lnTo>
                    <a:pt x="394" y="874"/>
                  </a:lnTo>
                  <a:lnTo>
                    <a:pt x="392" y="882"/>
                  </a:lnTo>
                  <a:lnTo>
                    <a:pt x="392" y="890"/>
                  </a:lnTo>
                  <a:lnTo>
                    <a:pt x="392" y="892"/>
                  </a:lnTo>
                  <a:lnTo>
                    <a:pt x="392" y="900"/>
                  </a:lnTo>
                  <a:lnTo>
                    <a:pt x="396" y="906"/>
                  </a:lnTo>
                  <a:lnTo>
                    <a:pt x="404" y="918"/>
                  </a:lnTo>
                  <a:lnTo>
                    <a:pt x="406" y="922"/>
                  </a:lnTo>
                  <a:lnTo>
                    <a:pt x="410" y="930"/>
                  </a:lnTo>
                  <a:lnTo>
                    <a:pt x="406" y="936"/>
                  </a:lnTo>
                  <a:lnTo>
                    <a:pt x="404" y="942"/>
                  </a:lnTo>
                  <a:lnTo>
                    <a:pt x="400" y="954"/>
                  </a:lnTo>
                  <a:lnTo>
                    <a:pt x="398" y="958"/>
                  </a:lnTo>
                  <a:lnTo>
                    <a:pt x="396" y="958"/>
                  </a:lnTo>
                  <a:lnTo>
                    <a:pt x="386" y="958"/>
                  </a:lnTo>
                  <a:lnTo>
                    <a:pt x="380" y="960"/>
                  </a:lnTo>
                  <a:lnTo>
                    <a:pt x="376" y="960"/>
                  </a:lnTo>
                  <a:lnTo>
                    <a:pt x="364" y="964"/>
                  </a:lnTo>
                  <a:lnTo>
                    <a:pt x="358" y="966"/>
                  </a:lnTo>
                  <a:lnTo>
                    <a:pt x="352" y="970"/>
                  </a:lnTo>
                  <a:lnTo>
                    <a:pt x="346" y="976"/>
                  </a:lnTo>
                  <a:lnTo>
                    <a:pt x="336" y="992"/>
                  </a:lnTo>
                  <a:lnTo>
                    <a:pt x="326" y="1004"/>
                  </a:lnTo>
                  <a:lnTo>
                    <a:pt x="320" y="1008"/>
                  </a:lnTo>
                  <a:lnTo>
                    <a:pt x="316" y="1012"/>
                  </a:lnTo>
                  <a:lnTo>
                    <a:pt x="312" y="1018"/>
                  </a:lnTo>
                  <a:lnTo>
                    <a:pt x="306" y="1024"/>
                  </a:lnTo>
                  <a:lnTo>
                    <a:pt x="298" y="1034"/>
                  </a:lnTo>
                  <a:lnTo>
                    <a:pt x="296" y="1040"/>
                  </a:lnTo>
                  <a:lnTo>
                    <a:pt x="292" y="1046"/>
                  </a:lnTo>
                  <a:lnTo>
                    <a:pt x="288" y="1048"/>
                  </a:lnTo>
                  <a:lnTo>
                    <a:pt x="282" y="1050"/>
                  </a:lnTo>
                  <a:lnTo>
                    <a:pt x="278" y="1054"/>
                  </a:lnTo>
                  <a:lnTo>
                    <a:pt x="276" y="1060"/>
                  </a:lnTo>
                  <a:lnTo>
                    <a:pt x="272" y="1064"/>
                  </a:lnTo>
                  <a:lnTo>
                    <a:pt x="264" y="1066"/>
                  </a:lnTo>
                  <a:lnTo>
                    <a:pt x="260" y="1066"/>
                  </a:lnTo>
                  <a:lnTo>
                    <a:pt x="256" y="1066"/>
                  </a:lnTo>
                  <a:lnTo>
                    <a:pt x="252" y="1062"/>
                  </a:lnTo>
                  <a:lnTo>
                    <a:pt x="252" y="1058"/>
                  </a:lnTo>
                  <a:lnTo>
                    <a:pt x="248" y="1058"/>
                  </a:lnTo>
                  <a:lnTo>
                    <a:pt x="244" y="1058"/>
                  </a:lnTo>
                  <a:lnTo>
                    <a:pt x="242" y="1062"/>
                  </a:lnTo>
                  <a:lnTo>
                    <a:pt x="242" y="1072"/>
                  </a:lnTo>
                  <a:lnTo>
                    <a:pt x="242" y="1076"/>
                  </a:lnTo>
                  <a:lnTo>
                    <a:pt x="238" y="1076"/>
                  </a:lnTo>
                  <a:lnTo>
                    <a:pt x="228" y="1076"/>
                  </a:lnTo>
                  <a:lnTo>
                    <a:pt x="218" y="1076"/>
                  </a:lnTo>
                  <a:lnTo>
                    <a:pt x="206" y="1080"/>
                  </a:lnTo>
                  <a:lnTo>
                    <a:pt x="202" y="1082"/>
                  </a:lnTo>
                  <a:lnTo>
                    <a:pt x="196" y="1086"/>
                  </a:lnTo>
                  <a:lnTo>
                    <a:pt x="194" y="1092"/>
                  </a:lnTo>
                  <a:lnTo>
                    <a:pt x="196" y="1096"/>
                  </a:lnTo>
                  <a:lnTo>
                    <a:pt x="202" y="1100"/>
                  </a:lnTo>
                  <a:lnTo>
                    <a:pt x="206" y="1102"/>
                  </a:lnTo>
                  <a:lnTo>
                    <a:pt x="214" y="1106"/>
                  </a:lnTo>
                  <a:lnTo>
                    <a:pt x="222" y="1106"/>
                  </a:lnTo>
                  <a:lnTo>
                    <a:pt x="226" y="1106"/>
                  </a:lnTo>
                  <a:lnTo>
                    <a:pt x="230" y="1108"/>
                  </a:lnTo>
                  <a:lnTo>
                    <a:pt x="234" y="1110"/>
                  </a:lnTo>
                  <a:lnTo>
                    <a:pt x="234" y="1116"/>
                  </a:lnTo>
                  <a:lnTo>
                    <a:pt x="238" y="1120"/>
                  </a:lnTo>
                  <a:lnTo>
                    <a:pt x="242" y="1126"/>
                  </a:lnTo>
                  <a:lnTo>
                    <a:pt x="242" y="1134"/>
                  </a:lnTo>
                  <a:lnTo>
                    <a:pt x="242" y="1138"/>
                  </a:lnTo>
                  <a:lnTo>
                    <a:pt x="244" y="1142"/>
                  </a:lnTo>
                  <a:lnTo>
                    <a:pt x="248" y="1146"/>
                  </a:lnTo>
                  <a:lnTo>
                    <a:pt x="252" y="1148"/>
                  </a:lnTo>
                  <a:lnTo>
                    <a:pt x="252" y="1154"/>
                  </a:lnTo>
                  <a:lnTo>
                    <a:pt x="252" y="1156"/>
                  </a:lnTo>
                  <a:lnTo>
                    <a:pt x="250" y="1172"/>
                  </a:lnTo>
                  <a:lnTo>
                    <a:pt x="244" y="1196"/>
                  </a:lnTo>
                  <a:lnTo>
                    <a:pt x="242" y="1204"/>
                  </a:lnTo>
                  <a:lnTo>
                    <a:pt x="234" y="1202"/>
                  </a:lnTo>
                  <a:lnTo>
                    <a:pt x="192" y="1194"/>
                  </a:lnTo>
                  <a:lnTo>
                    <a:pt x="176" y="1194"/>
                  </a:lnTo>
                  <a:lnTo>
                    <a:pt x="162" y="1194"/>
                  </a:lnTo>
                  <a:lnTo>
                    <a:pt x="150" y="1194"/>
                  </a:lnTo>
                  <a:lnTo>
                    <a:pt x="140" y="1194"/>
                  </a:lnTo>
                  <a:lnTo>
                    <a:pt x="134" y="1196"/>
                  </a:lnTo>
                  <a:lnTo>
                    <a:pt x="130" y="1198"/>
                  </a:lnTo>
                  <a:lnTo>
                    <a:pt x="128" y="1204"/>
                  </a:lnTo>
                  <a:lnTo>
                    <a:pt x="128" y="1212"/>
                  </a:lnTo>
                  <a:lnTo>
                    <a:pt x="132" y="1226"/>
                  </a:lnTo>
                  <a:lnTo>
                    <a:pt x="134" y="1234"/>
                  </a:lnTo>
                  <a:lnTo>
                    <a:pt x="130" y="1234"/>
                  </a:lnTo>
                  <a:lnTo>
                    <a:pt x="128" y="1234"/>
                  </a:lnTo>
                  <a:lnTo>
                    <a:pt x="128" y="1236"/>
                  </a:lnTo>
                  <a:lnTo>
                    <a:pt x="128" y="1240"/>
                  </a:lnTo>
                  <a:lnTo>
                    <a:pt x="132" y="1246"/>
                  </a:lnTo>
                  <a:lnTo>
                    <a:pt x="134" y="1254"/>
                  </a:lnTo>
                  <a:lnTo>
                    <a:pt x="134" y="1262"/>
                  </a:lnTo>
                  <a:lnTo>
                    <a:pt x="134" y="1264"/>
                  </a:lnTo>
                  <a:lnTo>
                    <a:pt x="134" y="1272"/>
                  </a:lnTo>
                  <a:lnTo>
                    <a:pt x="132" y="1280"/>
                  </a:lnTo>
                  <a:lnTo>
                    <a:pt x="128" y="1286"/>
                  </a:lnTo>
                  <a:lnTo>
                    <a:pt x="128" y="1292"/>
                  </a:lnTo>
                  <a:lnTo>
                    <a:pt x="130" y="1298"/>
                  </a:lnTo>
                  <a:lnTo>
                    <a:pt x="134" y="1304"/>
                  </a:lnTo>
                  <a:lnTo>
                    <a:pt x="134" y="1310"/>
                  </a:lnTo>
                  <a:lnTo>
                    <a:pt x="134" y="1314"/>
                  </a:lnTo>
                  <a:lnTo>
                    <a:pt x="136" y="1316"/>
                  </a:lnTo>
                  <a:lnTo>
                    <a:pt x="138" y="1320"/>
                  </a:lnTo>
                  <a:lnTo>
                    <a:pt x="140" y="1322"/>
                  </a:lnTo>
                  <a:lnTo>
                    <a:pt x="142" y="1322"/>
                  </a:lnTo>
                  <a:lnTo>
                    <a:pt x="146" y="1322"/>
                  </a:lnTo>
                  <a:lnTo>
                    <a:pt x="154" y="1322"/>
                  </a:lnTo>
                  <a:lnTo>
                    <a:pt x="160" y="1322"/>
                  </a:lnTo>
                  <a:lnTo>
                    <a:pt x="164" y="1322"/>
                  </a:lnTo>
                  <a:lnTo>
                    <a:pt x="170" y="1326"/>
                  </a:lnTo>
                  <a:lnTo>
                    <a:pt x="178" y="1334"/>
                  </a:lnTo>
                  <a:lnTo>
                    <a:pt x="184" y="1338"/>
                  </a:lnTo>
                  <a:lnTo>
                    <a:pt x="192" y="1338"/>
                  </a:lnTo>
                  <a:lnTo>
                    <a:pt x="206" y="1334"/>
                  </a:lnTo>
                  <a:lnTo>
                    <a:pt x="220" y="1328"/>
                  </a:lnTo>
                  <a:lnTo>
                    <a:pt x="234" y="1324"/>
                  </a:lnTo>
                  <a:lnTo>
                    <a:pt x="242" y="1320"/>
                  </a:lnTo>
                  <a:lnTo>
                    <a:pt x="246" y="1314"/>
                  </a:lnTo>
                  <a:lnTo>
                    <a:pt x="248" y="1308"/>
                  </a:lnTo>
                  <a:lnTo>
                    <a:pt x="258" y="1296"/>
                  </a:lnTo>
                  <a:lnTo>
                    <a:pt x="266" y="1288"/>
                  </a:lnTo>
                  <a:lnTo>
                    <a:pt x="270" y="1282"/>
                  </a:lnTo>
                  <a:lnTo>
                    <a:pt x="272" y="1276"/>
                  </a:lnTo>
                  <a:lnTo>
                    <a:pt x="274" y="1264"/>
                  </a:lnTo>
                  <a:lnTo>
                    <a:pt x="280" y="1250"/>
                  </a:lnTo>
                  <a:lnTo>
                    <a:pt x="282" y="1244"/>
                  </a:lnTo>
                  <a:lnTo>
                    <a:pt x="288" y="1238"/>
                  </a:lnTo>
                  <a:lnTo>
                    <a:pt x="304" y="1228"/>
                  </a:lnTo>
                  <a:lnTo>
                    <a:pt x="310" y="1224"/>
                  </a:lnTo>
                  <a:lnTo>
                    <a:pt x="316" y="1216"/>
                  </a:lnTo>
                  <a:lnTo>
                    <a:pt x="318" y="1212"/>
                  </a:lnTo>
                  <a:lnTo>
                    <a:pt x="322" y="1206"/>
                  </a:lnTo>
                  <a:lnTo>
                    <a:pt x="326" y="1204"/>
                  </a:lnTo>
                  <a:lnTo>
                    <a:pt x="340" y="1204"/>
                  </a:lnTo>
                  <a:lnTo>
                    <a:pt x="342" y="1204"/>
                  </a:lnTo>
                  <a:lnTo>
                    <a:pt x="350" y="1202"/>
                  </a:lnTo>
                  <a:lnTo>
                    <a:pt x="358" y="1200"/>
                  </a:lnTo>
                  <a:lnTo>
                    <a:pt x="374" y="1188"/>
                  </a:lnTo>
                  <a:lnTo>
                    <a:pt x="380" y="1186"/>
                  </a:lnTo>
                  <a:lnTo>
                    <a:pt x="386" y="1184"/>
                  </a:lnTo>
                  <a:lnTo>
                    <a:pt x="390" y="1182"/>
                  </a:lnTo>
                  <a:lnTo>
                    <a:pt x="396" y="1180"/>
                  </a:lnTo>
                  <a:lnTo>
                    <a:pt x="402" y="1178"/>
                  </a:lnTo>
                  <a:lnTo>
                    <a:pt x="408" y="1178"/>
                  </a:lnTo>
                  <a:lnTo>
                    <a:pt x="412" y="1180"/>
                  </a:lnTo>
                  <a:lnTo>
                    <a:pt x="420" y="1186"/>
                  </a:lnTo>
                  <a:lnTo>
                    <a:pt x="424" y="1192"/>
                  </a:lnTo>
                  <a:lnTo>
                    <a:pt x="436" y="1208"/>
                  </a:lnTo>
                  <a:lnTo>
                    <a:pt x="444" y="1220"/>
                  </a:lnTo>
                  <a:lnTo>
                    <a:pt x="446" y="1226"/>
                  </a:lnTo>
                  <a:lnTo>
                    <a:pt x="450" y="1232"/>
                  </a:lnTo>
                  <a:lnTo>
                    <a:pt x="456" y="1236"/>
                  </a:lnTo>
                  <a:lnTo>
                    <a:pt x="482" y="1250"/>
                  </a:lnTo>
                  <a:lnTo>
                    <a:pt x="488" y="1254"/>
                  </a:lnTo>
                  <a:lnTo>
                    <a:pt x="492" y="1260"/>
                  </a:lnTo>
                  <a:lnTo>
                    <a:pt x="502" y="1274"/>
                  </a:lnTo>
                  <a:lnTo>
                    <a:pt x="506" y="1282"/>
                  </a:lnTo>
                  <a:lnTo>
                    <a:pt x="506" y="1290"/>
                  </a:lnTo>
                  <a:lnTo>
                    <a:pt x="506" y="1304"/>
                  </a:lnTo>
                  <a:lnTo>
                    <a:pt x="506" y="1312"/>
                  </a:lnTo>
                  <a:lnTo>
                    <a:pt x="508" y="1316"/>
                  </a:lnTo>
                  <a:lnTo>
                    <a:pt x="510" y="1316"/>
                  </a:lnTo>
                  <a:lnTo>
                    <a:pt x="512" y="1316"/>
                  </a:lnTo>
                  <a:lnTo>
                    <a:pt x="514" y="1312"/>
                  </a:lnTo>
                  <a:lnTo>
                    <a:pt x="518" y="1302"/>
                  </a:lnTo>
                  <a:lnTo>
                    <a:pt x="522" y="1294"/>
                  </a:lnTo>
                  <a:lnTo>
                    <a:pt x="524" y="1288"/>
                  </a:lnTo>
                  <a:lnTo>
                    <a:pt x="526" y="1282"/>
                  </a:lnTo>
                  <a:lnTo>
                    <a:pt x="528" y="1274"/>
                  </a:lnTo>
                  <a:lnTo>
                    <a:pt x="528" y="1270"/>
                  </a:lnTo>
                  <a:lnTo>
                    <a:pt x="528" y="1268"/>
                  </a:lnTo>
                  <a:lnTo>
                    <a:pt x="530" y="1266"/>
                  </a:lnTo>
                  <a:lnTo>
                    <a:pt x="532" y="1266"/>
                  </a:lnTo>
                  <a:lnTo>
                    <a:pt x="534" y="1266"/>
                  </a:lnTo>
                  <a:lnTo>
                    <a:pt x="540" y="1268"/>
                  </a:lnTo>
                  <a:lnTo>
                    <a:pt x="552" y="1272"/>
                  </a:lnTo>
                  <a:lnTo>
                    <a:pt x="554" y="1272"/>
                  </a:lnTo>
                  <a:lnTo>
                    <a:pt x="554" y="1270"/>
                  </a:lnTo>
                  <a:lnTo>
                    <a:pt x="552" y="1266"/>
                  </a:lnTo>
                  <a:lnTo>
                    <a:pt x="534" y="1248"/>
                  </a:lnTo>
                  <a:lnTo>
                    <a:pt x="520" y="1240"/>
                  </a:lnTo>
                  <a:lnTo>
                    <a:pt x="516" y="1236"/>
                  </a:lnTo>
                  <a:lnTo>
                    <a:pt x="504" y="1228"/>
                  </a:lnTo>
                  <a:lnTo>
                    <a:pt x="494" y="1216"/>
                  </a:lnTo>
                  <a:lnTo>
                    <a:pt x="484" y="1200"/>
                  </a:lnTo>
                  <a:lnTo>
                    <a:pt x="476" y="1188"/>
                  </a:lnTo>
                  <a:lnTo>
                    <a:pt x="472" y="1182"/>
                  </a:lnTo>
                  <a:lnTo>
                    <a:pt x="470" y="1174"/>
                  </a:lnTo>
                  <a:lnTo>
                    <a:pt x="468" y="1166"/>
                  </a:lnTo>
                  <a:lnTo>
                    <a:pt x="468" y="1164"/>
                  </a:lnTo>
                  <a:lnTo>
                    <a:pt x="470" y="1158"/>
                  </a:lnTo>
                  <a:lnTo>
                    <a:pt x="474" y="1156"/>
                  </a:lnTo>
                  <a:lnTo>
                    <a:pt x="478" y="1154"/>
                  </a:lnTo>
                  <a:lnTo>
                    <a:pt x="482" y="1156"/>
                  </a:lnTo>
                  <a:lnTo>
                    <a:pt x="488" y="1156"/>
                  </a:lnTo>
                  <a:lnTo>
                    <a:pt x="496" y="1162"/>
                  </a:lnTo>
                  <a:lnTo>
                    <a:pt x="502" y="1168"/>
                  </a:lnTo>
                  <a:lnTo>
                    <a:pt x="508" y="1176"/>
                  </a:lnTo>
                  <a:lnTo>
                    <a:pt x="510" y="1182"/>
                  </a:lnTo>
                  <a:lnTo>
                    <a:pt x="516" y="1196"/>
                  </a:lnTo>
                  <a:lnTo>
                    <a:pt x="520" y="1204"/>
                  </a:lnTo>
                  <a:lnTo>
                    <a:pt x="524" y="1208"/>
                  </a:lnTo>
                  <a:lnTo>
                    <a:pt x="540" y="1220"/>
                  </a:lnTo>
                  <a:lnTo>
                    <a:pt x="548" y="1224"/>
                  </a:lnTo>
                  <a:lnTo>
                    <a:pt x="552" y="1230"/>
                  </a:lnTo>
                  <a:lnTo>
                    <a:pt x="560" y="1238"/>
                  </a:lnTo>
                  <a:lnTo>
                    <a:pt x="564" y="1244"/>
                  </a:lnTo>
                  <a:lnTo>
                    <a:pt x="566" y="1248"/>
                  </a:lnTo>
                  <a:lnTo>
                    <a:pt x="570" y="1260"/>
                  </a:lnTo>
                  <a:lnTo>
                    <a:pt x="572" y="1266"/>
                  </a:lnTo>
                  <a:lnTo>
                    <a:pt x="576" y="1272"/>
                  </a:lnTo>
                  <a:lnTo>
                    <a:pt x="580" y="1280"/>
                  </a:lnTo>
                  <a:lnTo>
                    <a:pt x="584" y="1286"/>
                  </a:lnTo>
                  <a:lnTo>
                    <a:pt x="588" y="1290"/>
                  </a:lnTo>
                  <a:lnTo>
                    <a:pt x="594" y="1292"/>
                  </a:lnTo>
                  <a:lnTo>
                    <a:pt x="598" y="1292"/>
                  </a:lnTo>
                  <a:lnTo>
                    <a:pt x="602" y="1294"/>
                  </a:lnTo>
                  <a:lnTo>
                    <a:pt x="602" y="1296"/>
                  </a:lnTo>
                  <a:lnTo>
                    <a:pt x="602" y="1298"/>
                  </a:lnTo>
                  <a:lnTo>
                    <a:pt x="598" y="1304"/>
                  </a:lnTo>
                  <a:lnTo>
                    <a:pt x="596" y="1310"/>
                  </a:lnTo>
                  <a:lnTo>
                    <a:pt x="596" y="1314"/>
                  </a:lnTo>
                  <a:lnTo>
                    <a:pt x="598" y="1320"/>
                  </a:lnTo>
                  <a:lnTo>
                    <a:pt x="604" y="1326"/>
                  </a:lnTo>
                  <a:lnTo>
                    <a:pt x="608" y="1328"/>
                  </a:lnTo>
                  <a:lnTo>
                    <a:pt x="616" y="1330"/>
                  </a:lnTo>
                  <a:lnTo>
                    <a:pt x="620" y="1326"/>
                  </a:lnTo>
                  <a:lnTo>
                    <a:pt x="624" y="1322"/>
                  </a:lnTo>
                  <a:lnTo>
                    <a:pt x="626" y="1316"/>
                  </a:lnTo>
                  <a:lnTo>
                    <a:pt x="628" y="1312"/>
                  </a:lnTo>
                  <a:lnTo>
                    <a:pt x="632" y="1308"/>
                  </a:lnTo>
                  <a:lnTo>
                    <a:pt x="638" y="1306"/>
                  </a:lnTo>
                  <a:lnTo>
                    <a:pt x="640" y="1304"/>
                  </a:lnTo>
                  <a:lnTo>
                    <a:pt x="642" y="1302"/>
                  </a:lnTo>
                  <a:lnTo>
                    <a:pt x="640" y="1300"/>
                  </a:lnTo>
                  <a:lnTo>
                    <a:pt x="640" y="1296"/>
                  </a:lnTo>
                  <a:lnTo>
                    <a:pt x="632" y="1288"/>
                  </a:lnTo>
                  <a:lnTo>
                    <a:pt x="628" y="1282"/>
                  </a:lnTo>
                  <a:lnTo>
                    <a:pt x="626" y="1278"/>
                  </a:lnTo>
                  <a:lnTo>
                    <a:pt x="624" y="1272"/>
                  </a:lnTo>
                  <a:lnTo>
                    <a:pt x="620" y="1268"/>
                  </a:lnTo>
                  <a:lnTo>
                    <a:pt x="620" y="1266"/>
                  </a:lnTo>
                  <a:lnTo>
                    <a:pt x="620" y="1264"/>
                  </a:lnTo>
                  <a:lnTo>
                    <a:pt x="624" y="1260"/>
                  </a:lnTo>
                  <a:lnTo>
                    <a:pt x="638" y="1256"/>
                  </a:lnTo>
                  <a:lnTo>
                    <a:pt x="652" y="1254"/>
                  </a:lnTo>
                  <a:lnTo>
                    <a:pt x="656" y="1254"/>
                  </a:lnTo>
                  <a:lnTo>
                    <a:pt x="664" y="1254"/>
                  </a:lnTo>
                  <a:lnTo>
                    <a:pt x="668" y="1260"/>
                  </a:lnTo>
                  <a:lnTo>
                    <a:pt x="670" y="1266"/>
                  </a:lnTo>
                  <a:lnTo>
                    <a:pt x="674" y="1272"/>
                  </a:lnTo>
                  <a:lnTo>
                    <a:pt x="678" y="1280"/>
                  </a:lnTo>
                  <a:lnTo>
                    <a:pt x="680" y="1284"/>
                  </a:lnTo>
                  <a:lnTo>
                    <a:pt x="688" y="1300"/>
                  </a:lnTo>
                  <a:lnTo>
                    <a:pt x="690" y="1304"/>
                  </a:lnTo>
                  <a:lnTo>
                    <a:pt x="698" y="1318"/>
                  </a:lnTo>
                  <a:lnTo>
                    <a:pt x="700" y="1324"/>
                  </a:lnTo>
                  <a:lnTo>
                    <a:pt x="704" y="1328"/>
                  </a:lnTo>
                  <a:lnTo>
                    <a:pt x="712" y="1330"/>
                  </a:lnTo>
                  <a:lnTo>
                    <a:pt x="734" y="1330"/>
                  </a:lnTo>
                  <a:lnTo>
                    <a:pt x="748" y="1330"/>
                  </a:lnTo>
                  <a:lnTo>
                    <a:pt x="760" y="1334"/>
                  </a:lnTo>
                  <a:lnTo>
                    <a:pt x="774" y="1338"/>
                  </a:lnTo>
                  <a:lnTo>
                    <a:pt x="782" y="1338"/>
                  </a:lnTo>
                  <a:lnTo>
                    <a:pt x="788" y="1338"/>
                  </a:lnTo>
                  <a:lnTo>
                    <a:pt x="794" y="1334"/>
                  </a:lnTo>
                  <a:lnTo>
                    <a:pt x="802" y="1332"/>
                  </a:lnTo>
                  <a:lnTo>
                    <a:pt x="808" y="1334"/>
                  </a:lnTo>
                  <a:lnTo>
                    <a:pt x="814" y="1338"/>
                  </a:lnTo>
                  <a:lnTo>
                    <a:pt x="820" y="1340"/>
                  </a:lnTo>
                  <a:lnTo>
                    <a:pt x="824" y="1348"/>
                  </a:lnTo>
                  <a:lnTo>
                    <a:pt x="826" y="1354"/>
                  </a:lnTo>
                  <a:lnTo>
                    <a:pt x="828" y="1360"/>
                  </a:lnTo>
                  <a:lnTo>
                    <a:pt x="828" y="1368"/>
                  </a:lnTo>
                  <a:lnTo>
                    <a:pt x="814" y="1402"/>
                  </a:lnTo>
                  <a:lnTo>
                    <a:pt x="810" y="1408"/>
                  </a:lnTo>
                  <a:lnTo>
                    <a:pt x="806" y="1410"/>
                  </a:lnTo>
                  <a:lnTo>
                    <a:pt x="802" y="1412"/>
                  </a:lnTo>
                  <a:lnTo>
                    <a:pt x="798" y="1416"/>
                  </a:lnTo>
                  <a:lnTo>
                    <a:pt x="796" y="1422"/>
                  </a:lnTo>
                  <a:lnTo>
                    <a:pt x="792" y="1428"/>
                  </a:lnTo>
                  <a:lnTo>
                    <a:pt x="786" y="1434"/>
                  </a:lnTo>
                  <a:lnTo>
                    <a:pt x="780" y="1438"/>
                  </a:lnTo>
                  <a:lnTo>
                    <a:pt x="774" y="1438"/>
                  </a:lnTo>
                  <a:lnTo>
                    <a:pt x="760" y="1438"/>
                  </a:lnTo>
                  <a:lnTo>
                    <a:pt x="754" y="1438"/>
                  </a:lnTo>
                  <a:lnTo>
                    <a:pt x="748" y="1434"/>
                  </a:lnTo>
                  <a:lnTo>
                    <a:pt x="742" y="1430"/>
                  </a:lnTo>
                  <a:lnTo>
                    <a:pt x="734" y="1430"/>
                  </a:lnTo>
                  <a:lnTo>
                    <a:pt x="712" y="1436"/>
                  </a:lnTo>
                  <a:lnTo>
                    <a:pt x="704" y="1438"/>
                  </a:lnTo>
                  <a:lnTo>
                    <a:pt x="696" y="1436"/>
                  </a:lnTo>
                  <a:lnTo>
                    <a:pt x="682" y="1432"/>
                  </a:lnTo>
                  <a:lnTo>
                    <a:pt x="666" y="1428"/>
                  </a:lnTo>
                  <a:lnTo>
                    <a:pt x="662" y="1428"/>
                  </a:lnTo>
                  <a:lnTo>
                    <a:pt x="656" y="1428"/>
                  </a:lnTo>
                  <a:lnTo>
                    <a:pt x="650" y="1424"/>
                  </a:lnTo>
                  <a:lnTo>
                    <a:pt x="638" y="1416"/>
                  </a:lnTo>
                  <a:lnTo>
                    <a:pt x="632" y="1412"/>
                  </a:lnTo>
                  <a:lnTo>
                    <a:pt x="626" y="1410"/>
                  </a:lnTo>
                  <a:lnTo>
                    <a:pt x="618" y="1410"/>
                  </a:lnTo>
                  <a:lnTo>
                    <a:pt x="614" y="1410"/>
                  </a:lnTo>
                  <a:lnTo>
                    <a:pt x="598" y="1412"/>
                  </a:lnTo>
                  <a:lnTo>
                    <a:pt x="584" y="1416"/>
                  </a:lnTo>
                  <a:lnTo>
                    <a:pt x="578" y="1420"/>
                  </a:lnTo>
                  <a:lnTo>
                    <a:pt x="576" y="1428"/>
                  </a:lnTo>
                  <a:lnTo>
                    <a:pt x="576" y="1430"/>
                  </a:lnTo>
                  <a:lnTo>
                    <a:pt x="574" y="1438"/>
                  </a:lnTo>
                  <a:lnTo>
                    <a:pt x="570" y="1442"/>
                  </a:lnTo>
                  <a:lnTo>
                    <a:pt x="554" y="1446"/>
                  </a:lnTo>
                  <a:lnTo>
                    <a:pt x="548" y="1446"/>
                  </a:lnTo>
                  <a:lnTo>
                    <a:pt x="542" y="1442"/>
                  </a:lnTo>
                  <a:lnTo>
                    <a:pt x="534" y="1434"/>
                  </a:lnTo>
                  <a:lnTo>
                    <a:pt x="522" y="1424"/>
                  </a:lnTo>
                  <a:lnTo>
                    <a:pt x="512" y="1414"/>
                  </a:lnTo>
                  <a:lnTo>
                    <a:pt x="508" y="1410"/>
                  </a:lnTo>
                  <a:lnTo>
                    <a:pt x="500" y="1410"/>
                  </a:lnTo>
                  <a:lnTo>
                    <a:pt x="476" y="1410"/>
                  </a:lnTo>
                  <a:lnTo>
                    <a:pt x="470" y="1408"/>
                  </a:lnTo>
                  <a:lnTo>
                    <a:pt x="462" y="1406"/>
                  </a:lnTo>
                  <a:lnTo>
                    <a:pt x="456" y="1404"/>
                  </a:lnTo>
                  <a:lnTo>
                    <a:pt x="442" y="1396"/>
                  </a:lnTo>
                  <a:lnTo>
                    <a:pt x="436" y="1394"/>
                  </a:lnTo>
                  <a:lnTo>
                    <a:pt x="424" y="1386"/>
                  </a:lnTo>
                  <a:lnTo>
                    <a:pt x="422" y="1380"/>
                  </a:lnTo>
                  <a:lnTo>
                    <a:pt x="424" y="1374"/>
                  </a:lnTo>
                  <a:lnTo>
                    <a:pt x="434" y="1358"/>
                  </a:lnTo>
                  <a:lnTo>
                    <a:pt x="436" y="1350"/>
                  </a:lnTo>
                  <a:lnTo>
                    <a:pt x="436" y="1344"/>
                  </a:lnTo>
                  <a:lnTo>
                    <a:pt x="434" y="1338"/>
                  </a:lnTo>
                  <a:lnTo>
                    <a:pt x="428" y="1332"/>
                  </a:lnTo>
                  <a:lnTo>
                    <a:pt x="422" y="1328"/>
                  </a:lnTo>
                  <a:lnTo>
                    <a:pt x="418" y="1326"/>
                  </a:lnTo>
                  <a:lnTo>
                    <a:pt x="406" y="1322"/>
                  </a:lnTo>
                  <a:lnTo>
                    <a:pt x="402" y="1322"/>
                  </a:lnTo>
                  <a:lnTo>
                    <a:pt x="400" y="1324"/>
                  </a:lnTo>
                  <a:lnTo>
                    <a:pt x="400" y="1328"/>
                  </a:lnTo>
                  <a:lnTo>
                    <a:pt x="400" y="1324"/>
                  </a:lnTo>
                  <a:lnTo>
                    <a:pt x="398" y="1324"/>
                  </a:lnTo>
                  <a:lnTo>
                    <a:pt x="396" y="1326"/>
                  </a:lnTo>
                  <a:lnTo>
                    <a:pt x="390" y="1330"/>
                  </a:lnTo>
                  <a:lnTo>
                    <a:pt x="382" y="1332"/>
                  </a:lnTo>
                  <a:lnTo>
                    <a:pt x="378" y="1332"/>
                  </a:lnTo>
                  <a:lnTo>
                    <a:pt x="362" y="1332"/>
                  </a:lnTo>
                  <a:lnTo>
                    <a:pt x="320" y="1332"/>
                  </a:lnTo>
                  <a:lnTo>
                    <a:pt x="312" y="1332"/>
                  </a:lnTo>
                  <a:lnTo>
                    <a:pt x="304" y="1334"/>
                  </a:lnTo>
                  <a:lnTo>
                    <a:pt x="270" y="1348"/>
                  </a:lnTo>
                  <a:lnTo>
                    <a:pt x="254" y="1354"/>
                  </a:lnTo>
                  <a:lnTo>
                    <a:pt x="250" y="1358"/>
                  </a:lnTo>
                  <a:lnTo>
                    <a:pt x="244" y="1360"/>
                  </a:lnTo>
                  <a:lnTo>
                    <a:pt x="242" y="1362"/>
                  </a:lnTo>
                  <a:lnTo>
                    <a:pt x="242" y="1364"/>
                  </a:lnTo>
                  <a:lnTo>
                    <a:pt x="242" y="1362"/>
                  </a:lnTo>
                  <a:lnTo>
                    <a:pt x="240" y="1362"/>
                  </a:lnTo>
                  <a:lnTo>
                    <a:pt x="238" y="1360"/>
                  </a:lnTo>
                  <a:lnTo>
                    <a:pt x="224" y="1360"/>
                  </a:lnTo>
                  <a:lnTo>
                    <a:pt x="220" y="1360"/>
                  </a:lnTo>
                  <a:lnTo>
                    <a:pt x="208" y="1360"/>
                  </a:lnTo>
                  <a:lnTo>
                    <a:pt x="196" y="1356"/>
                  </a:lnTo>
                  <a:lnTo>
                    <a:pt x="190" y="1354"/>
                  </a:lnTo>
                  <a:lnTo>
                    <a:pt x="188" y="1354"/>
                  </a:lnTo>
                  <a:lnTo>
                    <a:pt x="184" y="1354"/>
                  </a:lnTo>
                  <a:lnTo>
                    <a:pt x="182" y="1356"/>
                  </a:lnTo>
                  <a:lnTo>
                    <a:pt x="180" y="1358"/>
                  </a:lnTo>
                  <a:lnTo>
                    <a:pt x="168" y="1374"/>
                  </a:lnTo>
                  <a:lnTo>
                    <a:pt x="158" y="1386"/>
                  </a:lnTo>
                  <a:lnTo>
                    <a:pt x="150" y="1394"/>
                  </a:lnTo>
                  <a:lnTo>
                    <a:pt x="140" y="1406"/>
                  </a:lnTo>
                  <a:lnTo>
                    <a:pt x="130" y="1422"/>
                  </a:lnTo>
                  <a:lnTo>
                    <a:pt x="122" y="1436"/>
                  </a:lnTo>
                  <a:lnTo>
                    <a:pt x="116" y="1460"/>
                  </a:lnTo>
                  <a:lnTo>
                    <a:pt x="114" y="1466"/>
                  </a:lnTo>
                  <a:lnTo>
                    <a:pt x="108" y="1472"/>
                  </a:lnTo>
                  <a:lnTo>
                    <a:pt x="82" y="1484"/>
                  </a:lnTo>
                  <a:lnTo>
                    <a:pt x="70" y="1492"/>
                  </a:lnTo>
                  <a:lnTo>
                    <a:pt x="66" y="1498"/>
                  </a:lnTo>
                  <a:lnTo>
                    <a:pt x="62" y="1502"/>
                  </a:lnTo>
                  <a:lnTo>
                    <a:pt x="52" y="1514"/>
                  </a:lnTo>
                  <a:lnTo>
                    <a:pt x="32" y="1550"/>
                  </a:lnTo>
                  <a:lnTo>
                    <a:pt x="24" y="1564"/>
                  </a:lnTo>
                  <a:lnTo>
                    <a:pt x="12" y="1598"/>
                  </a:lnTo>
                  <a:lnTo>
                    <a:pt x="8" y="1606"/>
                  </a:lnTo>
                  <a:lnTo>
                    <a:pt x="10" y="1614"/>
                  </a:lnTo>
                  <a:lnTo>
                    <a:pt x="16" y="1626"/>
                  </a:lnTo>
                  <a:lnTo>
                    <a:pt x="18" y="1642"/>
                  </a:lnTo>
                  <a:lnTo>
                    <a:pt x="18" y="1666"/>
                  </a:lnTo>
                  <a:lnTo>
                    <a:pt x="16" y="1672"/>
                  </a:lnTo>
                  <a:lnTo>
                    <a:pt x="12" y="1678"/>
                  </a:lnTo>
                  <a:lnTo>
                    <a:pt x="8" y="1684"/>
                  </a:lnTo>
                  <a:lnTo>
                    <a:pt x="6" y="1692"/>
                  </a:lnTo>
                  <a:lnTo>
                    <a:pt x="0" y="1706"/>
                  </a:lnTo>
                  <a:lnTo>
                    <a:pt x="0" y="1712"/>
                  </a:lnTo>
                  <a:lnTo>
                    <a:pt x="0" y="1720"/>
                  </a:lnTo>
                  <a:lnTo>
                    <a:pt x="6" y="1744"/>
                  </a:lnTo>
                  <a:lnTo>
                    <a:pt x="8" y="1750"/>
                  </a:lnTo>
                  <a:lnTo>
                    <a:pt x="12" y="1752"/>
                  </a:lnTo>
                  <a:lnTo>
                    <a:pt x="18" y="1752"/>
                  </a:lnTo>
                  <a:lnTo>
                    <a:pt x="20" y="1752"/>
                  </a:lnTo>
                  <a:lnTo>
                    <a:pt x="18" y="1752"/>
                  </a:lnTo>
                  <a:lnTo>
                    <a:pt x="20" y="1760"/>
                  </a:lnTo>
                  <a:lnTo>
                    <a:pt x="24" y="1764"/>
                  </a:lnTo>
                  <a:lnTo>
                    <a:pt x="26" y="1768"/>
                  </a:lnTo>
                  <a:lnTo>
                    <a:pt x="30" y="1770"/>
                  </a:lnTo>
                  <a:lnTo>
                    <a:pt x="32" y="1768"/>
                  </a:lnTo>
                  <a:lnTo>
                    <a:pt x="30" y="1770"/>
                  </a:lnTo>
                  <a:lnTo>
                    <a:pt x="30" y="1772"/>
                  </a:lnTo>
                  <a:lnTo>
                    <a:pt x="32" y="1772"/>
                  </a:lnTo>
                  <a:lnTo>
                    <a:pt x="36" y="1774"/>
                  </a:lnTo>
                  <a:lnTo>
                    <a:pt x="40" y="1778"/>
                  </a:lnTo>
                  <a:lnTo>
                    <a:pt x="52" y="1804"/>
                  </a:lnTo>
                  <a:lnTo>
                    <a:pt x="56" y="1810"/>
                  </a:lnTo>
                  <a:lnTo>
                    <a:pt x="60" y="1816"/>
                  </a:lnTo>
                  <a:lnTo>
                    <a:pt x="72" y="1824"/>
                  </a:lnTo>
                  <a:lnTo>
                    <a:pt x="84" y="1832"/>
                  </a:lnTo>
                  <a:lnTo>
                    <a:pt x="94" y="1838"/>
                  </a:lnTo>
                  <a:lnTo>
                    <a:pt x="102" y="1844"/>
                  </a:lnTo>
                  <a:lnTo>
                    <a:pt x="128" y="1864"/>
                  </a:lnTo>
                  <a:lnTo>
                    <a:pt x="136" y="1868"/>
                  </a:lnTo>
                  <a:lnTo>
                    <a:pt x="142" y="1870"/>
                  </a:lnTo>
                  <a:lnTo>
                    <a:pt x="146" y="1870"/>
                  </a:lnTo>
                  <a:lnTo>
                    <a:pt x="152" y="1868"/>
                  </a:lnTo>
                  <a:lnTo>
                    <a:pt x="154" y="1868"/>
                  </a:lnTo>
                  <a:lnTo>
                    <a:pt x="154" y="1866"/>
                  </a:lnTo>
                  <a:lnTo>
                    <a:pt x="154" y="1868"/>
                  </a:lnTo>
                  <a:lnTo>
                    <a:pt x="158" y="1868"/>
                  </a:lnTo>
                  <a:lnTo>
                    <a:pt x="162" y="1870"/>
                  </a:lnTo>
                  <a:lnTo>
                    <a:pt x="166" y="1870"/>
                  </a:lnTo>
                  <a:lnTo>
                    <a:pt x="182" y="1868"/>
                  </a:lnTo>
                  <a:lnTo>
                    <a:pt x="206" y="1862"/>
                  </a:lnTo>
                  <a:lnTo>
                    <a:pt x="218" y="1860"/>
                  </a:lnTo>
                  <a:lnTo>
                    <a:pt x="224" y="1860"/>
                  </a:lnTo>
                  <a:lnTo>
                    <a:pt x="232" y="1860"/>
                  </a:lnTo>
                  <a:lnTo>
                    <a:pt x="244" y="1860"/>
                  </a:lnTo>
                  <a:lnTo>
                    <a:pt x="260" y="1856"/>
                  </a:lnTo>
                  <a:lnTo>
                    <a:pt x="274" y="1852"/>
                  </a:lnTo>
                  <a:lnTo>
                    <a:pt x="282" y="1850"/>
                  </a:lnTo>
                  <a:lnTo>
                    <a:pt x="288" y="1844"/>
                  </a:lnTo>
                  <a:lnTo>
                    <a:pt x="294" y="1842"/>
                  </a:lnTo>
                  <a:lnTo>
                    <a:pt x="300" y="1838"/>
                  </a:lnTo>
                  <a:lnTo>
                    <a:pt x="306" y="1838"/>
                  </a:lnTo>
                  <a:lnTo>
                    <a:pt x="312" y="1840"/>
                  </a:lnTo>
                  <a:lnTo>
                    <a:pt x="320" y="1840"/>
                  </a:lnTo>
                  <a:lnTo>
                    <a:pt x="322" y="1840"/>
                  </a:lnTo>
                  <a:lnTo>
                    <a:pt x="330" y="1842"/>
                  </a:lnTo>
                  <a:lnTo>
                    <a:pt x="334" y="1846"/>
                  </a:lnTo>
                  <a:lnTo>
                    <a:pt x="346" y="1862"/>
                  </a:lnTo>
                  <a:lnTo>
                    <a:pt x="352" y="1868"/>
                  </a:lnTo>
                  <a:lnTo>
                    <a:pt x="358" y="1870"/>
                  </a:lnTo>
                  <a:lnTo>
                    <a:pt x="362" y="1870"/>
                  </a:lnTo>
                  <a:lnTo>
                    <a:pt x="370" y="1870"/>
                  </a:lnTo>
                  <a:lnTo>
                    <a:pt x="378" y="1874"/>
                  </a:lnTo>
                  <a:lnTo>
                    <a:pt x="384" y="1876"/>
                  </a:lnTo>
                  <a:lnTo>
                    <a:pt x="388" y="1878"/>
                  </a:lnTo>
                  <a:lnTo>
                    <a:pt x="392" y="1878"/>
                  </a:lnTo>
                  <a:lnTo>
                    <a:pt x="392" y="1876"/>
                  </a:lnTo>
                  <a:lnTo>
                    <a:pt x="392" y="1878"/>
                  </a:lnTo>
                  <a:lnTo>
                    <a:pt x="394" y="1878"/>
                  </a:lnTo>
                  <a:lnTo>
                    <a:pt x="398" y="1878"/>
                  </a:lnTo>
                  <a:lnTo>
                    <a:pt x="404" y="1880"/>
                  </a:lnTo>
                  <a:lnTo>
                    <a:pt x="408" y="1884"/>
                  </a:lnTo>
                  <a:lnTo>
                    <a:pt x="410" y="1890"/>
                  </a:lnTo>
                  <a:lnTo>
                    <a:pt x="410" y="1896"/>
                  </a:lnTo>
                  <a:lnTo>
                    <a:pt x="410" y="1900"/>
                  </a:lnTo>
                  <a:lnTo>
                    <a:pt x="410" y="1908"/>
                  </a:lnTo>
                  <a:lnTo>
                    <a:pt x="410" y="1916"/>
                  </a:lnTo>
                  <a:lnTo>
                    <a:pt x="410" y="1920"/>
                  </a:lnTo>
                  <a:lnTo>
                    <a:pt x="410" y="1936"/>
                  </a:lnTo>
                  <a:lnTo>
                    <a:pt x="410" y="1950"/>
                  </a:lnTo>
                  <a:lnTo>
                    <a:pt x="412" y="1956"/>
                  </a:lnTo>
                  <a:lnTo>
                    <a:pt x="414" y="1964"/>
                  </a:lnTo>
                  <a:lnTo>
                    <a:pt x="434" y="1990"/>
                  </a:lnTo>
                  <a:lnTo>
                    <a:pt x="438" y="1994"/>
                  </a:lnTo>
                  <a:lnTo>
                    <a:pt x="440" y="1994"/>
                  </a:lnTo>
                  <a:lnTo>
                    <a:pt x="442" y="1994"/>
                  </a:lnTo>
                  <a:lnTo>
                    <a:pt x="440" y="1996"/>
                  </a:lnTo>
                  <a:lnTo>
                    <a:pt x="440" y="1998"/>
                  </a:lnTo>
                  <a:lnTo>
                    <a:pt x="444" y="2002"/>
                  </a:lnTo>
                  <a:lnTo>
                    <a:pt x="452" y="2014"/>
                  </a:lnTo>
                  <a:lnTo>
                    <a:pt x="456" y="2020"/>
                  </a:lnTo>
                  <a:lnTo>
                    <a:pt x="458" y="2026"/>
                  </a:lnTo>
                  <a:lnTo>
                    <a:pt x="458" y="2034"/>
                  </a:lnTo>
                  <a:lnTo>
                    <a:pt x="458" y="2038"/>
                  </a:lnTo>
                  <a:lnTo>
                    <a:pt x="458" y="2046"/>
                  </a:lnTo>
                  <a:lnTo>
                    <a:pt x="460" y="2054"/>
                  </a:lnTo>
                  <a:lnTo>
                    <a:pt x="468" y="2096"/>
                  </a:lnTo>
                  <a:lnTo>
                    <a:pt x="472" y="2112"/>
                  </a:lnTo>
                  <a:lnTo>
                    <a:pt x="476" y="2124"/>
                  </a:lnTo>
                  <a:lnTo>
                    <a:pt x="478" y="2134"/>
                  </a:lnTo>
                  <a:lnTo>
                    <a:pt x="472" y="2144"/>
                  </a:lnTo>
                  <a:lnTo>
                    <a:pt x="462" y="2166"/>
                  </a:lnTo>
                  <a:lnTo>
                    <a:pt x="460" y="2172"/>
                  </a:lnTo>
                  <a:lnTo>
                    <a:pt x="458" y="2180"/>
                  </a:lnTo>
                  <a:lnTo>
                    <a:pt x="458" y="2204"/>
                  </a:lnTo>
                  <a:lnTo>
                    <a:pt x="460" y="2212"/>
                  </a:lnTo>
                  <a:lnTo>
                    <a:pt x="460" y="2210"/>
                  </a:lnTo>
                  <a:lnTo>
                    <a:pt x="460" y="2212"/>
                  </a:lnTo>
                  <a:lnTo>
                    <a:pt x="456" y="2220"/>
                  </a:lnTo>
                  <a:lnTo>
                    <a:pt x="452" y="2234"/>
                  </a:lnTo>
                  <a:lnTo>
                    <a:pt x="450" y="2242"/>
                  </a:lnTo>
                  <a:lnTo>
                    <a:pt x="452" y="2248"/>
                  </a:lnTo>
                  <a:lnTo>
                    <a:pt x="484" y="2302"/>
                  </a:lnTo>
                  <a:lnTo>
                    <a:pt x="488" y="2308"/>
                  </a:lnTo>
                  <a:lnTo>
                    <a:pt x="488" y="2314"/>
                  </a:lnTo>
                  <a:lnTo>
                    <a:pt x="490" y="2328"/>
                  </a:lnTo>
                  <a:lnTo>
                    <a:pt x="496" y="2380"/>
                  </a:lnTo>
                  <a:lnTo>
                    <a:pt x="500" y="2386"/>
                  </a:lnTo>
                  <a:lnTo>
                    <a:pt x="504" y="2392"/>
                  </a:lnTo>
                  <a:lnTo>
                    <a:pt x="520" y="2402"/>
                  </a:lnTo>
                  <a:lnTo>
                    <a:pt x="528" y="2406"/>
                  </a:lnTo>
                  <a:lnTo>
                    <a:pt x="528" y="2404"/>
                  </a:lnTo>
                  <a:lnTo>
                    <a:pt x="528" y="2406"/>
                  </a:lnTo>
                  <a:lnTo>
                    <a:pt x="532" y="2414"/>
                  </a:lnTo>
                  <a:lnTo>
                    <a:pt x="534" y="2420"/>
                  </a:lnTo>
                  <a:lnTo>
                    <a:pt x="540" y="2434"/>
                  </a:lnTo>
                  <a:lnTo>
                    <a:pt x="546" y="2458"/>
                  </a:lnTo>
                  <a:lnTo>
                    <a:pt x="548" y="2474"/>
                  </a:lnTo>
                  <a:lnTo>
                    <a:pt x="548" y="2478"/>
                  </a:lnTo>
                  <a:lnTo>
                    <a:pt x="548" y="2486"/>
                  </a:lnTo>
                  <a:lnTo>
                    <a:pt x="552" y="2492"/>
                  </a:lnTo>
                  <a:lnTo>
                    <a:pt x="562" y="2508"/>
                  </a:lnTo>
                  <a:lnTo>
                    <a:pt x="568" y="2512"/>
                  </a:lnTo>
                  <a:lnTo>
                    <a:pt x="574" y="2514"/>
                  </a:lnTo>
                  <a:lnTo>
                    <a:pt x="598" y="2508"/>
                  </a:lnTo>
                  <a:lnTo>
                    <a:pt x="614" y="2504"/>
                  </a:lnTo>
                  <a:lnTo>
                    <a:pt x="638" y="2498"/>
                  </a:lnTo>
                  <a:lnTo>
                    <a:pt x="654" y="2496"/>
                  </a:lnTo>
                  <a:lnTo>
                    <a:pt x="676" y="2496"/>
                  </a:lnTo>
                  <a:lnTo>
                    <a:pt x="684" y="2494"/>
                  </a:lnTo>
                  <a:lnTo>
                    <a:pt x="690" y="2490"/>
                  </a:lnTo>
                  <a:lnTo>
                    <a:pt x="748" y="2424"/>
                  </a:lnTo>
                  <a:lnTo>
                    <a:pt x="756" y="2410"/>
                  </a:lnTo>
                  <a:lnTo>
                    <a:pt x="770" y="2376"/>
                  </a:lnTo>
                  <a:lnTo>
                    <a:pt x="770" y="2370"/>
                  </a:lnTo>
                  <a:lnTo>
                    <a:pt x="770" y="2368"/>
                  </a:lnTo>
                  <a:lnTo>
                    <a:pt x="768" y="2368"/>
                  </a:lnTo>
                  <a:lnTo>
                    <a:pt x="770" y="2368"/>
                  </a:lnTo>
                  <a:lnTo>
                    <a:pt x="772" y="2366"/>
                  </a:lnTo>
                  <a:lnTo>
                    <a:pt x="772" y="2364"/>
                  </a:lnTo>
                  <a:lnTo>
                    <a:pt x="774" y="2358"/>
                  </a:lnTo>
                  <a:lnTo>
                    <a:pt x="778" y="2354"/>
                  </a:lnTo>
                  <a:lnTo>
                    <a:pt x="806" y="2334"/>
                  </a:lnTo>
                  <a:lnTo>
                    <a:pt x="810" y="2328"/>
                  </a:lnTo>
                  <a:lnTo>
                    <a:pt x="814" y="2322"/>
                  </a:lnTo>
                  <a:lnTo>
                    <a:pt x="818" y="2308"/>
                  </a:lnTo>
                  <a:lnTo>
                    <a:pt x="820" y="2300"/>
                  </a:lnTo>
                  <a:lnTo>
                    <a:pt x="820" y="2292"/>
                  </a:lnTo>
                  <a:lnTo>
                    <a:pt x="814" y="2268"/>
                  </a:lnTo>
                  <a:lnTo>
                    <a:pt x="814" y="2260"/>
                  </a:lnTo>
                  <a:lnTo>
                    <a:pt x="816" y="2254"/>
                  </a:lnTo>
                  <a:lnTo>
                    <a:pt x="826" y="2238"/>
                  </a:lnTo>
                  <a:lnTo>
                    <a:pt x="832" y="2232"/>
                  </a:lnTo>
                  <a:lnTo>
                    <a:pt x="838" y="2228"/>
                  </a:lnTo>
                  <a:lnTo>
                    <a:pt x="874" y="2206"/>
                  </a:lnTo>
                  <a:lnTo>
                    <a:pt x="880" y="2202"/>
                  </a:lnTo>
                  <a:lnTo>
                    <a:pt x="884" y="2194"/>
                  </a:lnTo>
                  <a:lnTo>
                    <a:pt x="886" y="2190"/>
                  </a:lnTo>
                  <a:lnTo>
                    <a:pt x="894" y="2176"/>
                  </a:lnTo>
                  <a:lnTo>
                    <a:pt x="896" y="2170"/>
                  </a:lnTo>
                  <a:lnTo>
                    <a:pt x="898" y="2162"/>
                  </a:lnTo>
                  <a:lnTo>
                    <a:pt x="898" y="2156"/>
                  </a:lnTo>
                  <a:lnTo>
                    <a:pt x="892" y="2132"/>
                  </a:lnTo>
                  <a:lnTo>
                    <a:pt x="890" y="2116"/>
                  </a:lnTo>
                  <a:lnTo>
                    <a:pt x="890" y="2112"/>
                  </a:lnTo>
                  <a:lnTo>
                    <a:pt x="890" y="2108"/>
                  </a:lnTo>
                  <a:lnTo>
                    <a:pt x="888" y="2106"/>
                  </a:lnTo>
                  <a:lnTo>
                    <a:pt x="886" y="2108"/>
                  </a:lnTo>
                  <a:lnTo>
                    <a:pt x="888" y="2106"/>
                  </a:lnTo>
                  <a:lnTo>
                    <a:pt x="888" y="2102"/>
                  </a:lnTo>
                  <a:lnTo>
                    <a:pt x="886" y="2098"/>
                  </a:lnTo>
                  <a:lnTo>
                    <a:pt x="882" y="2094"/>
                  </a:lnTo>
                  <a:lnTo>
                    <a:pt x="880" y="2086"/>
                  </a:lnTo>
                  <a:lnTo>
                    <a:pt x="880" y="2054"/>
                  </a:lnTo>
                  <a:lnTo>
                    <a:pt x="880" y="2046"/>
                  </a:lnTo>
                  <a:lnTo>
                    <a:pt x="876" y="2038"/>
                  </a:lnTo>
                  <a:lnTo>
                    <a:pt x="874" y="2032"/>
                  </a:lnTo>
                  <a:lnTo>
                    <a:pt x="872" y="2026"/>
                  </a:lnTo>
                  <a:lnTo>
                    <a:pt x="876" y="2020"/>
                  </a:lnTo>
                  <a:lnTo>
                    <a:pt x="880" y="2016"/>
                  </a:lnTo>
                  <a:lnTo>
                    <a:pt x="880" y="2012"/>
                  </a:lnTo>
                  <a:lnTo>
                    <a:pt x="882" y="2006"/>
                  </a:lnTo>
                  <a:lnTo>
                    <a:pt x="884" y="2000"/>
                  </a:lnTo>
                  <a:lnTo>
                    <a:pt x="894" y="1984"/>
                  </a:lnTo>
                  <a:lnTo>
                    <a:pt x="900" y="1978"/>
                  </a:lnTo>
                  <a:lnTo>
                    <a:pt x="906" y="1974"/>
                  </a:lnTo>
                  <a:lnTo>
                    <a:pt x="912" y="1970"/>
                  </a:lnTo>
                  <a:lnTo>
                    <a:pt x="918" y="1968"/>
                  </a:lnTo>
                  <a:lnTo>
                    <a:pt x="922" y="1960"/>
                  </a:lnTo>
                  <a:lnTo>
                    <a:pt x="934" y="1936"/>
                  </a:lnTo>
                  <a:lnTo>
                    <a:pt x="940" y="1930"/>
                  </a:lnTo>
                  <a:lnTo>
                    <a:pt x="946" y="1924"/>
                  </a:lnTo>
                  <a:lnTo>
                    <a:pt x="970" y="1912"/>
                  </a:lnTo>
                  <a:lnTo>
                    <a:pt x="984" y="1902"/>
                  </a:lnTo>
                  <a:lnTo>
                    <a:pt x="1012" y="1874"/>
                  </a:lnTo>
                  <a:lnTo>
                    <a:pt x="1016" y="1868"/>
                  </a:lnTo>
                  <a:lnTo>
                    <a:pt x="1020" y="1862"/>
                  </a:lnTo>
                  <a:lnTo>
                    <a:pt x="1044" y="1808"/>
                  </a:lnTo>
                  <a:lnTo>
                    <a:pt x="1048" y="1792"/>
                  </a:lnTo>
                  <a:lnTo>
                    <a:pt x="1054" y="1770"/>
                  </a:lnTo>
                  <a:lnTo>
                    <a:pt x="1054" y="1766"/>
                  </a:lnTo>
                  <a:lnTo>
                    <a:pt x="1054" y="1764"/>
                  </a:lnTo>
                  <a:lnTo>
                    <a:pt x="1050" y="1764"/>
                  </a:lnTo>
                  <a:lnTo>
                    <a:pt x="1048" y="1764"/>
                  </a:lnTo>
                  <a:lnTo>
                    <a:pt x="976" y="1780"/>
                  </a:lnTo>
                  <a:lnTo>
                    <a:pt x="968" y="1780"/>
                  </a:lnTo>
                  <a:lnTo>
                    <a:pt x="960" y="1778"/>
                  </a:lnTo>
                  <a:lnTo>
                    <a:pt x="956" y="1774"/>
                  </a:lnTo>
                  <a:lnTo>
                    <a:pt x="944" y="1766"/>
                  </a:lnTo>
                  <a:lnTo>
                    <a:pt x="934" y="1754"/>
                  </a:lnTo>
                  <a:lnTo>
                    <a:pt x="904" y="1710"/>
                  </a:lnTo>
                  <a:lnTo>
                    <a:pt x="898" y="1704"/>
                  </a:lnTo>
                  <a:lnTo>
                    <a:pt x="892" y="1700"/>
                  </a:lnTo>
                  <a:lnTo>
                    <a:pt x="886" y="1696"/>
                  </a:lnTo>
                  <a:lnTo>
                    <a:pt x="880" y="1692"/>
                  </a:lnTo>
                  <a:lnTo>
                    <a:pt x="876" y="1686"/>
                  </a:lnTo>
                  <a:lnTo>
                    <a:pt x="864" y="1670"/>
                  </a:lnTo>
                  <a:lnTo>
                    <a:pt x="860" y="1664"/>
                  </a:lnTo>
                  <a:lnTo>
                    <a:pt x="858" y="1656"/>
                  </a:lnTo>
                  <a:lnTo>
                    <a:pt x="852" y="1642"/>
                  </a:lnTo>
                  <a:lnTo>
                    <a:pt x="848" y="1626"/>
                  </a:lnTo>
                  <a:lnTo>
                    <a:pt x="842" y="1602"/>
                  </a:lnTo>
                  <a:lnTo>
                    <a:pt x="840" y="1596"/>
                  </a:lnTo>
                  <a:lnTo>
                    <a:pt x="834" y="1590"/>
                  </a:lnTo>
                  <a:lnTo>
                    <a:pt x="826" y="1582"/>
                  </a:lnTo>
                  <a:lnTo>
                    <a:pt x="822" y="1574"/>
                  </a:lnTo>
                  <a:lnTo>
                    <a:pt x="818" y="1568"/>
                  </a:lnTo>
                  <a:lnTo>
                    <a:pt x="814" y="1544"/>
                  </a:lnTo>
                  <a:lnTo>
                    <a:pt x="808" y="1530"/>
                  </a:lnTo>
                  <a:lnTo>
                    <a:pt x="796" y="1504"/>
                  </a:lnTo>
                  <a:lnTo>
                    <a:pt x="786" y="1492"/>
                  </a:lnTo>
                  <a:lnTo>
                    <a:pt x="768" y="1474"/>
                  </a:lnTo>
                  <a:lnTo>
                    <a:pt x="766" y="1470"/>
                  </a:lnTo>
                  <a:lnTo>
                    <a:pt x="770" y="1472"/>
                  </a:lnTo>
                  <a:lnTo>
                    <a:pt x="794" y="1484"/>
                  </a:lnTo>
                  <a:lnTo>
                    <a:pt x="798" y="1484"/>
                  </a:lnTo>
                  <a:lnTo>
                    <a:pt x="800" y="1484"/>
                  </a:lnTo>
                  <a:lnTo>
                    <a:pt x="804" y="1482"/>
                  </a:lnTo>
                  <a:lnTo>
                    <a:pt x="804" y="1480"/>
                  </a:lnTo>
                  <a:lnTo>
                    <a:pt x="808" y="1476"/>
                  </a:lnTo>
                  <a:lnTo>
                    <a:pt x="810" y="1474"/>
                  </a:lnTo>
                  <a:lnTo>
                    <a:pt x="810" y="1472"/>
                  </a:lnTo>
                  <a:lnTo>
                    <a:pt x="812" y="1474"/>
                  </a:lnTo>
                  <a:lnTo>
                    <a:pt x="814" y="1476"/>
                  </a:lnTo>
                  <a:lnTo>
                    <a:pt x="818" y="1480"/>
                  </a:lnTo>
                  <a:lnTo>
                    <a:pt x="824" y="1494"/>
                  </a:lnTo>
                  <a:lnTo>
                    <a:pt x="856" y="1550"/>
                  </a:lnTo>
                  <a:lnTo>
                    <a:pt x="866" y="1562"/>
                  </a:lnTo>
                  <a:lnTo>
                    <a:pt x="874" y="1570"/>
                  </a:lnTo>
                  <a:lnTo>
                    <a:pt x="878" y="1576"/>
                  </a:lnTo>
                  <a:lnTo>
                    <a:pt x="882" y="1584"/>
                  </a:lnTo>
                  <a:lnTo>
                    <a:pt x="886" y="1598"/>
                  </a:lnTo>
                  <a:lnTo>
                    <a:pt x="892" y="1614"/>
                  </a:lnTo>
                  <a:lnTo>
                    <a:pt x="898" y="1636"/>
                  </a:lnTo>
                  <a:lnTo>
                    <a:pt x="900" y="1644"/>
                  </a:lnTo>
                  <a:lnTo>
                    <a:pt x="904" y="1650"/>
                  </a:lnTo>
                  <a:lnTo>
                    <a:pt x="924" y="1668"/>
                  </a:lnTo>
                  <a:lnTo>
                    <a:pt x="928" y="1674"/>
                  </a:lnTo>
                  <a:lnTo>
                    <a:pt x="928" y="1678"/>
                  </a:lnTo>
                  <a:lnTo>
                    <a:pt x="928" y="1684"/>
                  </a:lnTo>
                  <a:lnTo>
                    <a:pt x="932" y="1690"/>
                  </a:lnTo>
                  <a:lnTo>
                    <a:pt x="936" y="1696"/>
                  </a:lnTo>
                  <a:lnTo>
                    <a:pt x="942" y="1710"/>
                  </a:lnTo>
                  <a:lnTo>
                    <a:pt x="954" y="1736"/>
                  </a:lnTo>
                  <a:lnTo>
                    <a:pt x="960" y="1740"/>
                  </a:lnTo>
                  <a:lnTo>
                    <a:pt x="966" y="1740"/>
                  </a:lnTo>
                  <a:lnTo>
                    <a:pt x="980" y="1736"/>
                  </a:lnTo>
                  <a:lnTo>
                    <a:pt x="996" y="1732"/>
                  </a:lnTo>
                  <a:lnTo>
                    <a:pt x="1000" y="1732"/>
                  </a:lnTo>
                  <a:lnTo>
                    <a:pt x="1006" y="1732"/>
                  </a:lnTo>
                  <a:lnTo>
                    <a:pt x="1012" y="1728"/>
                  </a:lnTo>
                  <a:lnTo>
                    <a:pt x="1020" y="1718"/>
                  </a:lnTo>
                  <a:lnTo>
                    <a:pt x="1028" y="1714"/>
                  </a:lnTo>
                  <a:lnTo>
                    <a:pt x="1034" y="1710"/>
                  </a:lnTo>
                  <a:lnTo>
                    <a:pt x="1048" y="1706"/>
                  </a:lnTo>
                  <a:lnTo>
                    <a:pt x="1064" y="1700"/>
                  </a:lnTo>
                  <a:lnTo>
                    <a:pt x="1088" y="1688"/>
                  </a:lnTo>
                  <a:lnTo>
                    <a:pt x="1096" y="1684"/>
                  </a:lnTo>
                  <a:lnTo>
                    <a:pt x="1102" y="1680"/>
                  </a:lnTo>
                  <a:lnTo>
                    <a:pt x="1128" y="1668"/>
                  </a:lnTo>
                  <a:lnTo>
                    <a:pt x="1134" y="1664"/>
                  </a:lnTo>
                  <a:lnTo>
                    <a:pt x="1140" y="1658"/>
                  </a:lnTo>
                  <a:lnTo>
                    <a:pt x="1158" y="1632"/>
                  </a:lnTo>
                  <a:lnTo>
                    <a:pt x="1168" y="1618"/>
                  </a:lnTo>
                  <a:lnTo>
                    <a:pt x="1170" y="1612"/>
                  </a:lnTo>
                  <a:lnTo>
                    <a:pt x="1180" y="1600"/>
                  </a:lnTo>
                  <a:lnTo>
                    <a:pt x="1188" y="1592"/>
                  </a:lnTo>
                  <a:lnTo>
                    <a:pt x="1188" y="1588"/>
                  </a:lnTo>
                  <a:lnTo>
                    <a:pt x="1190" y="1586"/>
                  </a:lnTo>
                  <a:lnTo>
                    <a:pt x="1188" y="1584"/>
                  </a:lnTo>
                  <a:lnTo>
                    <a:pt x="1186" y="1582"/>
                  </a:lnTo>
                  <a:lnTo>
                    <a:pt x="1160" y="1562"/>
                  </a:lnTo>
                  <a:lnTo>
                    <a:pt x="1154" y="1558"/>
                  </a:lnTo>
                  <a:lnTo>
                    <a:pt x="1148" y="1556"/>
                  </a:lnTo>
                  <a:lnTo>
                    <a:pt x="1144" y="1554"/>
                  </a:lnTo>
                  <a:lnTo>
                    <a:pt x="1140" y="1548"/>
                  </a:lnTo>
                  <a:lnTo>
                    <a:pt x="1138" y="1544"/>
                  </a:lnTo>
                  <a:lnTo>
                    <a:pt x="1132" y="1540"/>
                  </a:lnTo>
                  <a:lnTo>
                    <a:pt x="1126" y="1538"/>
                  </a:lnTo>
                  <a:lnTo>
                    <a:pt x="1102" y="1544"/>
                  </a:lnTo>
                  <a:lnTo>
                    <a:pt x="1096" y="1544"/>
                  </a:lnTo>
                  <a:lnTo>
                    <a:pt x="1088" y="1542"/>
                  </a:lnTo>
                  <a:lnTo>
                    <a:pt x="1082" y="1540"/>
                  </a:lnTo>
                  <a:lnTo>
                    <a:pt x="1076" y="1536"/>
                  </a:lnTo>
                  <a:lnTo>
                    <a:pt x="1070" y="1536"/>
                  </a:lnTo>
                  <a:lnTo>
                    <a:pt x="1058" y="1534"/>
                  </a:lnTo>
                  <a:lnTo>
                    <a:pt x="1054" y="1530"/>
                  </a:lnTo>
                  <a:lnTo>
                    <a:pt x="1048" y="1526"/>
                  </a:lnTo>
                  <a:lnTo>
                    <a:pt x="1044" y="1520"/>
                  </a:lnTo>
                  <a:lnTo>
                    <a:pt x="1040" y="1506"/>
                  </a:lnTo>
                  <a:lnTo>
                    <a:pt x="1036" y="1498"/>
                  </a:lnTo>
                  <a:lnTo>
                    <a:pt x="1032" y="1492"/>
                  </a:lnTo>
                  <a:lnTo>
                    <a:pt x="1022" y="1484"/>
                  </a:lnTo>
                  <a:lnTo>
                    <a:pt x="1018" y="1478"/>
                  </a:lnTo>
                  <a:lnTo>
                    <a:pt x="1018" y="1472"/>
                  </a:lnTo>
                  <a:lnTo>
                    <a:pt x="1018" y="1468"/>
                  </a:lnTo>
                  <a:lnTo>
                    <a:pt x="1022" y="1462"/>
                  </a:lnTo>
                  <a:lnTo>
                    <a:pt x="1026" y="1458"/>
                  </a:lnTo>
                  <a:lnTo>
                    <a:pt x="1026" y="1452"/>
                  </a:lnTo>
                  <a:lnTo>
                    <a:pt x="1028" y="1452"/>
                  </a:lnTo>
                  <a:lnTo>
                    <a:pt x="1032" y="1454"/>
                  </a:lnTo>
                  <a:lnTo>
                    <a:pt x="1040" y="1462"/>
                  </a:lnTo>
                  <a:lnTo>
                    <a:pt x="1052" y="1474"/>
                  </a:lnTo>
                  <a:lnTo>
                    <a:pt x="1060" y="1482"/>
                  </a:lnTo>
                  <a:lnTo>
                    <a:pt x="1072" y="1492"/>
                  </a:lnTo>
                  <a:lnTo>
                    <a:pt x="1088" y="1504"/>
                  </a:lnTo>
                  <a:lnTo>
                    <a:pt x="1102" y="1510"/>
                  </a:lnTo>
                  <a:lnTo>
                    <a:pt x="1116" y="1514"/>
                  </a:lnTo>
                  <a:lnTo>
                    <a:pt x="1124" y="1516"/>
                  </a:lnTo>
                  <a:lnTo>
                    <a:pt x="1132" y="1514"/>
                  </a:lnTo>
                  <a:lnTo>
                    <a:pt x="1136" y="1510"/>
                  </a:lnTo>
                  <a:lnTo>
                    <a:pt x="1144" y="1510"/>
                  </a:lnTo>
                  <a:lnTo>
                    <a:pt x="1150" y="1514"/>
                  </a:lnTo>
                  <a:lnTo>
                    <a:pt x="1158" y="1522"/>
                  </a:lnTo>
                  <a:lnTo>
                    <a:pt x="1164" y="1526"/>
                  </a:lnTo>
                  <a:lnTo>
                    <a:pt x="1172" y="1530"/>
                  </a:lnTo>
                  <a:lnTo>
                    <a:pt x="1206" y="1544"/>
                  </a:lnTo>
                  <a:lnTo>
                    <a:pt x="1218" y="1546"/>
                  </a:lnTo>
                  <a:lnTo>
                    <a:pt x="1222" y="1546"/>
                  </a:lnTo>
                  <a:lnTo>
                    <a:pt x="1230" y="1544"/>
                  </a:lnTo>
                  <a:lnTo>
                    <a:pt x="1244" y="1538"/>
                  </a:lnTo>
                  <a:lnTo>
                    <a:pt x="1260" y="1536"/>
                  </a:lnTo>
                  <a:lnTo>
                    <a:pt x="1292" y="1536"/>
                  </a:lnTo>
                  <a:lnTo>
                    <a:pt x="1300" y="1538"/>
                  </a:lnTo>
                  <a:lnTo>
                    <a:pt x="1306" y="1544"/>
                  </a:lnTo>
                  <a:lnTo>
                    <a:pt x="1316" y="1558"/>
                  </a:lnTo>
                  <a:lnTo>
                    <a:pt x="1320" y="1566"/>
                  </a:lnTo>
                  <a:lnTo>
                    <a:pt x="1326" y="1572"/>
                  </a:lnTo>
                  <a:lnTo>
                    <a:pt x="1336" y="1588"/>
                  </a:lnTo>
                  <a:lnTo>
                    <a:pt x="1346" y="1602"/>
                  </a:lnTo>
                  <a:lnTo>
                    <a:pt x="1354" y="1610"/>
                  </a:lnTo>
                  <a:lnTo>
                    <a:pt x="1360" y="1612"/>
                  </a:lnTo>
                  <a:lnTo>
                    <a:pt x="1366" y="1610"/>
                  </a:lnTo>
                  <a:lnTo>
                    <a:pt x="1382" y="1600"/>
                  </a:lnTo>
                  <a:lnTo>
                    <a:pt x="1386" y="1598"/>
                  </a:lnTo>
                  <a:lnTo>
                    <a:pt x="1388" y="1600"/>
                  </a:lnTo>
                  <a:lnTo>
                    <a:pt x="1390" y="1600"/>
                  </a:lnTo>
                  <a:lnTo>
                    <a:pt x="1390" y="1604"/>
                  </a:lnTo>
                  <a:lnTo>
                    <a:pt x="1398" y="1676"/>
                  </a:lnTo>
                  <a:lnTo>
                    <a:pt x="1402" y="1692"/>
                  </a:lnTo>
                  <a:lnTo>
                    <a:pt x="1408" y="1714"/>
                  </a:lnTo>
                  <a:lnTo>
                    <a:pt x="1414" y="1730"/>
                  </a:lnTo>
                  <a:lnTo>
                    <a:pt x="1434" y="1764"/>
                  </a:lnTo>
                  <a:lnTo>
                    <a:pt x="1442" y="1778"/>
                  </a:lnTo>
                  <a:lnTo>
                    <a:pt x="1444" y="1784"/>
                  </a:lnTo>
                  <a:lnTo>
                    <a:pt x="1452" y="1798"/>
                  </a:lnTo>
                  <a:lnTo>
                    <a:pt x="1464" y="1814"/>
                  </a:lnTo>
                  <a:lnTo>
                    <a:pt x="1466" y="1816"/>
                  </a:lnTo>
                  <a:lnTo>
                    <a:pt x="1468" y="1816"/>
                  </a:lnTo>
                  <a:lnTo>
                    <a:pt x="1470" y="1816"/>
                  </a:lnTo>
                  <a:lnTo>
                    <a:pt x="1472" y="1814"/>
                  </a:lnTo>
                  <a:lnTo>
                    <a:pt x="1474" y="1808"/>
                  </a:lnTo>
                  <a:lnTo>
                    <a:pt x="1484" y="1796"/>
                  </a:lnTo>
                  <a:lnTo>
                    <a:pt x="1492" y="1786"/>
                  </a:lnTo>
                  <a:lnTo>
                    <a:pt x="1500" y="1774"/>
                  </a:lnTo>
                  <a:lnTo>
                    <a:pt x="1504" y="1768"/>
                  </a:lnTo>
                  <a:lnTo>
                    <a:pt x="1506" y="1762"/>
                  </a:lnTo>
                  <a:lnTo>
                    <a:pt x="1506" y="1754"/>
                  </a:lnTo>
                  <a:lnTo>
                    <a:pt x="1506" y="1730"/>
                  </a:lnTo>
                  <a:lnTo>
                    <a:pt x="1510" y="1716"/>
                  </a:lnTo>
                  <a:lnTo>
                    <a:pt x="1514" y="1700"/>
                  </a:lnTo>
                  <a:lnTo>
                    <a:pt x="1518" y="1694"/>
                  </a:lnTo>
                  <a:lnTo>
                    <a:pt x="1522" y="1688"/>
                  </a:lnTo>
                  <a:lnTo>
                    <a:pt x="1540" y="1670"/>
                  </a:lnTo>
                  <a:lnTo>
                    <a:pt x="1554" y="1660"/>
                  </a:lnTo>
                  <a:lnTo>
                    <a:pt x="1578" y="1648"/>
                  </a:lnTo>
                  <a:lnTo>
                    <a:pt x="1590" y="1638"/>
                  </a:lnTo>
                  <a:lnTo>
                    <a:pt x="1598" y="1630"/>
                  </a:lnTo>
                  <a:lnTo>
                    <a:pt x="1604" y="1624"/>
                  </a:lnTo>
                  <a:lnTo>
                    <a:pt x="1608" y="1618"/>
                  </a:lnTo>
                  <a:lnTo>
                    <a:pt x="1612" y="1604"/>
                  </a:lnTo>
                  <a:lnTo>
                    <a:pt x="1616" y="1598"/>
                  </a:lnTo>
                  <a:lnTo>
                    <a:pt x="1622" y="1596"/>
                  </a:lnTo>
                  <a:lnTo>
                    <a:pt x="1636" y="1596"/>
                  </a:lnTo>
                  <a:lnTo>
                    <a:pt x="1644" y="1596"/>
                  </a:lnTo>
                  <a:lnTo>
                    <a:pt x="1652" y="1592"/>
                  </a:lnTo>
                  <a:lnTo>
                    <a:pt x="1666" y="1588"/>
                  </a:lnTo>
                  <a:lnTo>
                    <a:pt x="1676" y="1586"/>
                  </a:lnTo>
                  <a:lnTo>
                    <a:pt x="1686" y="1588"/>
                  </a:lnTo>
                  <a:lnTo>
                    <a:pt x="1688" y="1590"/>
                  </a:lnTo>
                  <a:lnTo>
                    <a:pt x="1694" y="1594"/>
                  </a:lnTo>
                  <a:lnTo>
                    <a:pt x="1700" y="1598"/>
                  </a:lnTo>
                  <a:lnTo>
                    <a:pt x="1702" y="1604"/>
                  </a:lnTo>
                  <a:lnTo>
                    <a:pt x="1706" y="1612"/>
                  </a:lnTo>
                  <a:lnTo>
                    <a:pt x="1708" y="1618"/>
                  </a:lnTo>
                  <a:lnTo>
                    <a:pt x="1714" y="1632"/>
                  </a:lnTo>
                  <a:lnTo>
                    <a:pt x="1728" y="1676"/>
                  </a:lnTo>
                  <a:lnTo>
                    <a:pt x="1732" y="1682"/>
                  </a:lnTo>
                  <a:lnTo>
                    <a:pt x="1738" y="1688"/>
                  </a:lnTo>
                  <a:lnTo>
                    <a:pt x="1744" y="1690"/>
                  </a:lnTo>
                  <a:lnTo>
                    <a:pt x="1750" y="1692"/>
                  </a:lnTo>
                  <a:lnTo>
                    <a:pt x="1758" y="1690"/>
                  </a:lnTo>
                  <a:lnTo>
                    <a:pt x="1764" y="1688"/>
                  </a:lnTo>
                  <a:lnTo>
                    <a:pt x="1770" y="1686"/>
                  </a:lnTo>
                  <a:lnTo>
                    <a:pt x="1776" y="1688"/>
                  </a:lnTo>
                  <a:lnTo>
                    <a:pt x="1780" y="1694"/>
                  </a:lnTo>
                  <a:lnTo>
                    <a:pt x="1782" y="1700"/>
                  </a:lnTo>
                  <a:lnTo>
                    <a:pt x="1788" y="1716"/>
                  </a:lnTo>
                  <a:lnTo>
                    <a:pt x="1790" y="1730"/>
                  </a:lnTo>
                  <a:lnTo>
                    <a:pt x="1790" y="1754"/>
                  </a:lnTo>
                  <a:lnTo>
                    <a:pt x="1790" y="1770"/>
                  </a:lnTo>
                  <a:lnTo>
                    <a:pt x="1790" y="1802"/>
                  </a:lnTo>
                  <a:lnTo>
                    <a:pt x="1792" y="1810"/>
                  </a:lnTo>
                  <a:lnTo>
                    <a:pt x="1796" y="1816"/>
                  </a:lnTo>
                  <a:lnTo>
                    <a:pt x="1804" y="1824"/>
                  </a:lnTo>
                  <a:lnTo>
                    <a:pt x="1814" y="1838"/>
                  </a:lnTo>
                  <a:lnTo>
                    <a:pt x="1816" y="1842"/>
                  </a:lnTo>
                  <a:lnTo>
                    <a:pt x="1822" y="1858"/>
                  </a:lnTo>
                  <a:lnTo>
                    <a:pt x="1826" y="1862"/>
                  </a:lnTo>
                  <a:lnTo>
                    <a:pt x="1834" y="1876"/>
                  </a:lnTo>
                  <a:lnTo>
                    <a:pt x="1842" y="1884"/>
                  </a:lnTo>
                  <a:lnTo>
                    <a:pt x="1854" y="1894"/>
                  </a:lnTo>
                  <a:lnTo>
                    <a:pt x="1872" y="1912"/>
                  </a:lnTo>
                  <a:lnTo>
                    <a:pt x="1878" y="1916"/>
                  </a:lnTo>
                  <a:lnTo>
                    <a:pt x="1880" y="1914"/>
                  </a:lnTo>
                  <a:lnTo>
                    <a:pt x="1884" y="1914"/>
                  </a:lnTo>
                  <a:lnTo>
                    <a:pt x="1886" y="1908"/>
                  </a:lnTo>
                  <a:lnTo>
                    <a:pt x="1886" y="1900"/>
                  </a:lnTo>
                  <a:lnTo>
                    <a:pt x="1880" y="1886"/>
                  </a:lnTo>
                  <a:lnTo>
                    <a:pt x="1874" y="1872"/>
                  </a:lnTo>
                  <a:lnTo>
                    <a:pt x="1872" y="1866"/>
                  </a:lnTo>
                  <a:lnTo>
                    <a:pt x="1862" y="1854"/>
                  </a:lnTo>
                  <a:lnTo>
                    <a:pt x="1854" y="1846"/>
                  </a:lnTo>
                  <a:lnTo>
                    <a:pt x="1842" y="1836"/>
                  </a:lnTo>
                  <a:lnTo>
                    <a:pt x="1836" y="1834"/>
                  </a:lnTo>
                  <a:lnTo>
                    <a:pt x="1824" y="1826"/>
                  </a:lnTo>
                  <a:lnTo>
                    <a:pt x="1820" y="1820"/>
                  </a:lnTo>
                  <a:lnTo>
                    <a:pt x="1818" y="1812"/>
                  </a:lnTo>
                  <a:lnTo>
                    <a:pt x="1812" y="1790"/>
                  </a:lnTo>
                  <a:lnTo>
                    <a:pt x="1810" y="1774"/>
                  </a:lnTo>
                  <a:lnTo>
                    <a:pt x="1810" y="1770"/>
                  </a:lnTo>
                  <a:lnTo>
                    <a:pt x="1812" y="1754"/>
                  </a:lnTo>
                  <a:lnTo>
                    <a:pt x="1816" y="1740"/>
                  </a:lnTo>
                  <a:lnTo>
                    <a:pt x="1818" y="1736"/>
                  </a:lnTo>
                  <a:lnTo>
                    <a:pt x="1820" y="1734"/>
                  </a:lnTo>
                  <a:lnTo>
                    <a:pt x="1824" y="1734"/>
                  </a:lnTo>
                  <a:lnTo>
                    <a:pt x="1826" y="1734"/>
                  </a:lnTo>
                  <a:lnTo>
                    <a:pt x="1842" y="1740"/>
                  </a:lnTo>
                  <a:lnTo>
                    <a:pt x="1848" y="1742"/>
                  </a:lnTo>
                  <a:lnTo>
                    <a:pt x="1854" y="1746"/>
                  </a:lnTo>
                  <a:lnTo>
                    <a:pt x="1858" y="1752"/>
                  </a:lnTo>
                  <a:lnTo>
                    <a:pt x="1864" y="1758"/>
                  </a:lnTo>
                  <a:lnTo>
                    <a:pt x="1872" y="1766"/>
                  </a:lnTo>
                  <a:lnTo>
                    <a:pt x="1884" y="1776"/>
                  </a:lnTo>
                  <a:lnTo>
                    <a:pt x="1888" y="1782"/>
                  </a:lnTo>
                  <a:lnTo>
                    <a:pt x="1894" y="1780"/>
                  </a:lnTo>
                  <a:lnTo>
                    <a:pt x="1898" y="1782"/>
                  </a:lnTo>
                  <a:lnTo>
                    <a:pt x="1902" y="1788"/>
                  </a:lnTo>
                  <a:lnTo>
                    <a:pt x="1904" y="1794"/>
                  </a:lnTo>
                  <a:lnTo>
                    <a:pt x="1906" y="1796"/>
                  </a:lnTo>
                  <a:lnTo>
                    <a:pt x="1908" y="1798"/>
                  </a:lnTo>
                  <a:lnTo>
                    <a:pt x="1912" y="1798"/>
                  </a:lnTo>
                  <a:lnTo>
                    <a:pt x="1914" y="1796"/>
                  </a:lnTo>
                  <a:lnTo>
                    <a:pt x="1940" y="1776"/>
                  </a:lnTo>
                  <a:lnTo>
                    <a:pt x="1952" y="1766"/>
                  </a:lnTo>
                  <a:lnTo>
                    <a:pt x="1962" y="1758"/>
                  </a:lnTo>
                  <a:lnTo>
                    <a:pt x="1964" y="1752"/>
                  </a:lnTo>
                  <a:lnTo>
                    <a:pt x="1964" y="1744"/>
                  </a:lnTo>
                  <a:lnTo>
                    <a:pt x="1950" y="1690"/>
                  </a:lnTo>
                  <a:lnTo>
                    <a:pt x="1946" y="1684"/>
                  </a:lnTo>
                  <a:lnTo>
                    <a:pt x="1942" y="1678"/>
                  </a:lnTo>
                  <a:lnTo>
                    <a:pt x="1932" y="1666"/>
                  </a:lnTo>
                  <a:lnTo>
                    <a:pt x="1922" y="1650"/>
                  </a:lnTo>
                  <a:lnTo>
                    <a:pt x="1914" y="1636"/>
                  </a:lnTo>
                  <a:lnTo>
                    <a:pt x="1912" y="1632"/>
                  </a:lnTo>
                  <a:lnTo>
                    <a:pt x="1910" y="1626"/>
                  </a:lnTo>
                  <a:lnTo>
                    <a:pt x="1912" y="1620"/>
                  </a:lnTo>
                  <a:lnTo>
                    <a:pt x="1924" y="1612"/>
                  </a:lnTo>
                  <a:lnTo>
                    <a:pt x="1930" y="1608"/>
                  </a:lnTo>
                  <a:lnTo>
                    <a:pt x="1942" y="1606"/>
                  </a:lnTo>
                  <a:lnTo>
                    <a:pt x="1948" y="1606"/>
                  </a:lnTo>
                  <a:lnTo>
                    <a:pt x="1954" y="1610"/>
                  </a:lnTo>
                  <a:lnTo>
                    <a:pt x="1970" y="1620"/>
                  </a:lnTo>
                  <a:lnTo>
                    <a:pt x="1972" y="1622"/>
                  </a:lnTo>
                  <a:lnTo>
                    <a:pt x="1974" y="1620"/>
                  </a:lnTo>
                  <a:lnTo>
                    <a:pt x="1976" y="1620"/>
                  </a:lnTo>
                  <a:lnTo>
                    <a:pt x="1976" y="1616"/>
                  </a:lnTo>
                  <a:lnTo>
                    <a:pt x="1976" y="1614"/>
                  </a:lnTo>
                  <a:lnTo>
                    <a:pt x="1978" y="1606"/>
                  </a:lnTo>
                  <a:lnTo>
                    <a:pt x="1984" y="1604"/>
                  </a:lnTo>
                  <a:lnTo>
                    <a:pt x="2008" y="1598"/>
                  </a:lnTo>
                  <a:lnTo>
                    <a:pt x="2014" y="1594"/>
                  </a:lnTo>
                  <a:lnTo>
                    <a:pt x="2020" y="1590"/>
                  </a:lnTo>
                  <a:lnTo>
                    <a:pt x="2024" y="1586"/>
                  </a:lnTo>
                  <a:lnTo>
                    <a:pt x="2030" y="1586"/>
                  </a:lnTo>
                  <a:lnTo>
                    <a:pt x="2040" y="1586"/>
                  </a:lnTo>
                  <a:lnTo>
                    <a:pt x="2052" y="1582"/>
                  </a:lnTo>
                  <a:lnTo>
                    <a:pt x="2056" y="1580"/>
                  </a:lnTo>
                  <a:lnTo>
                    <a:pt x="2072" y="1572"/>
                  </a:lnTo>
                  <a:lnTo>
                    <a:pt x="2076" y="1570"/>
                  </a:lnTo>
                  <a:lnTo>
                    <a:pt x="2090" y="1562"/>
                  </a:lnTo>
                  <a:lnTo>
                    <a:pt x="2106" y="1550"/>
                  </a:lnTo>
                  <a:lnTo>
                    <a:pt x="2112" y="1546"/>
                  </a:lnTo>
                  <a:lnTo>
                    <a:pt x="2116" y="1540"/>
                  </a:lnTo>
                  <a:lnTo>
                    <a:pt x="2120" y="1534"/>
                  </a:lnTo>
                  <a:lnTo>
                    <a:pt x="2126" y="1520"/>
                  </a:lnTo>
                  <a:lnTo>
                    <a:pt x="2130" y="1514"/>
                  </a:lnTo>
                  <a:lnTo>
                    <a:pt x="2138" y="1500"/>
                  </a:lnTo>
                  <a:lnTo>
                    <a:pt x="2148" y="1484"/>
                  </a:lnTo>
                  <a:lnTo>
                    <a:pt x="2150" y="1478"/>
                  </a:lnTo>
                  <a:lnTo>
                    <a:pt x="2152" y="1470"/>
                  </a:lnTo>
                  <a:lnTo>
                    <a:pt x="2152" y="1466"/>
                  </a:lnTo>
                  <a:lnTo>
                    <a:pt x="2150" y="1460"/>
                  </a:lnTo>
                  <a:lnTo>
                    <a:pt x="2148" y="1454"/>
                  </a:lnTo>
                  <a:lnTo>
                    <a:pt x="2146" y="1448"/>
                  </a:lnTo>
                  <a:lnTo>
                    <a:pt x="2148" y="1444"/>
                  </a:lnTo>
                  <a:lnTo>
                    <a:pt x="2150" y="1438"/>
                  </a:lnTo>
                  <a:lnTo>
                    <a:pt x="2148" y="1432"/>
                  </a:lnTo>
                  <a:lnTo>
                    <a:pt x="2146" y="1426"/>
                  </a:lnTo>
                  <a:lnTo>
                    <a:pt x="2140" y="1412"/>
                  </a:lnTo>
                  <a:lnTo>
                    <a:pt x="2126" y="1378"/>
                  </a:lnTo>
                  <a:lnTo>
                    <a:pt x="2122" y="1366"/>
                  </a:lnTo>
                  <a:lnTo>
                    <a:pt x="2124" y="1360"/>
                  </a:lnTo>
                  <a:lnTo>
                    <a:pt x="2128" y="1354"/>
                  </a:lnTo>
                  <a:lnTo>
                    <a:pt x="2136" y="1346"/>
                  </a:lnTo>
                  <a:lnTo>
                    <a:pt x="2150" y="1338"/>
                  </a:lnTo>
                  <a:lnTo>
                    <a:pt x="2154" y="1334"/>
                  </a:lnTo>
                  <a:lnTo>
                    <a:pt x="2160" y="1330"/>
                  </a:lnTo>
                  <a:lnTo>
                    <a:pt x="2162" y="1326"/>
                  </a:lnTo>
                  <a:lnTo>
                    <a:pt x="2160" y="1322"/>
                  </a:lnTo>
                  <a:lnTo>
                    <a:pt x="2154" y="1322"/>
                  </a:lnTo>
                  <a:lnTo>
                    <a:pt x="2140" y="1322"/>
                  </a:lnTo>
                  <a:lnTo>
                    <a:pt x="2128" y="1322"/>
                  </a:lnTo>
                  <a:lnTo>
                    <a:pt x="2118" y="1322"/>
                  </a:lnTo>
                  <a:lnTo>
                    <a:pt x="2114" y="1320"/>
                  </a:lnTo>
                  <a:lnTo>
                    <a:pt x="2110" y="1314"/>
                  </a:lnTo>
                  <a:lnTo>
                    <a:pt x="2106" y="1308"/>
                  </a:lnTo>
                  <a:lnTo>
                    <a:pt x="2098" y="1296"/>
                  </a:lnTo>
                  <a:lnTo>
                    <a:pt x="2096" y="1294"/>
                  </a:lnTo>
                  <a:lnTo>
                    <a:pt x="2096" y="1292"/>
                  </a:lnTo>
                  <a:lnTo>
                    <a:pt x="2100" y="1288"/>
                  </a:lnTo>
                  <a:lnTo>
                    <a:pt x="2106" y="1286"/>
                  </a:lnTo>
                  <a:lnTo>
                    <a:pt x="2120" y="1278"/>
                  </a:lnTo>
                  <a:lnTo>
                    <a:pt x="2126" y="1276"/>
                  </a:lnTo>
                  <a:lnTo>
                    <a:pt x="2138" y="1266"/>
                  </a:lnTo>
                  <a:lnTo>
                    <a:pt x="2146" y="1258"/>
                  </a:lnTo>
                  <a:lnTo>
                    <a:pt x="2152" y="1254"/>
                  </a:lnTo>
                  <a:lnTo>
                    <a:pt x="2158" y="1252"/>
                  </a:lnTo>
                  <a:lnTo>
                    <a:pt x="2158" y="1254"/>
                  </a:lnTo>
                  <a:lnTo>
                    <a:pt x="2160" y="1254"/>
                  </a:lnTo>
                  <a:lnTo>
                    <a:pt x="2158" y="1260"/>
                  </a:lnTo>
                  <a:lnTo>
                    <a:pt x="2156" y="1266"/>
                  </a:lnTo>
                  <a:lnTo>
                    <a:pt x="2154" y="1272"/>
                  </a:lnTo>
                  <a:lnTo>
                    <a:pt x="2158" y="1278"/>
                  </a:lnTo>
                  <a:lnTo>
                    <a:pt x="2162" y="1280"/>
                  </a:lnTo>
                  <a:lnTo>
                    <a:pt x="2166" y="1282"/>
                  </a:lnTo>
                  <a:lnTo>
                    <a:pt x="2180" y="1280"/>
                  </a:lnTo>
                  <a:lnTo>
                    <a:pt x="2194" y="1274"/>
                  </a:lnTo>
                  <a:lnTo>
                    <a:pt x="2202" y="1274"/>
                  </a:lnTo>
                  <a:lnTo>
                    <a:pt x="2208" y="1276"/>
                  </a:lnTo>
                  <a:lnTo>
                    <a:pt x="2214" y="1278"/>
                  </a:lnTo>
                  <a:lnTo>
                    <a:pt x="2220" y="1284"/>
                  </a:lnTo>
                  <a:lnTo>
                    <a:pt x="2224" y="1290"/>
                  </a:lnTo>
                  <a:lnTo>
                    <a:pt x="2228" y="1294"/>
                  </a:lnTo>
                  <a:lnTo>
                    <a:pt x="2230" y="1306"/>
                  </a:lnTo>
                  <a:lnTo>
                    <a:pt x="2230" y="1320"/>
                  </a:lnTo>
                  <a:lnTo>
                    <a:pt x="2230" y="1332"/>
                  </a:lnTo>
                  <a:lnTo>
                    <a:pt x="2228" y="1348"/>
                  </a:lnTo>
                  <a:lnTo>
                    <a:pt x="2224" y="1362"/>
                  </a:lnTo>
                  <a:lnTo>
                    <a:pt x="2222" y="1366"/>
                  </a:lnTo>
                  <a:lnTo>
                    <a:pt x="2224" y="1368"/>
                  </a:lnTo>
                  <a:lnTo>
                    <a:pt x="2226" y="1370"/>
                  </a:lnTo>
                  <a:lnTo>
                    <a:pt x="2228" y="1370"/>
                  </a:lnTo>
                  <a:lnTo>
                    <a:pt x="2232" y="1370"/>
                  </a:lnTo>
                  <a:lnTo>
                    <a:pt x="2240" y="1370"/>
                  </a:lnTo>
                  <a:lnTo>
                    <a:pt x="2248" y="1366"/>
                  </a:lnTo>
                  <a:lnTo>
                    <a:pt x="2252" y="1364"/>
                  </a:lnTo>
                  <a:lnTo>
                    <a:pt x="2264" y="1356"/>
                  </a:lnTo>
                  <a:lnTo>
                    <a:pt x="2274" y="1346"/>
                  </a:lnTo>
                  <a:lnTo>
                    <a:pt x="2278" y="1340"/>
                  </a:lnTo>
                  <a:lnTo>
                    <a:pt x="2276" y="1334"/>
                  </a:lnTo>
                  <a:lnTo>
                    <a:pt x="2264" y="1308"/>
                  </a:lnTo>
                  <a:lnTo>
                    <a:pt x="2260" y="1296"/>
                  </a:lnTo>
                  <a:lnTo>
                    <a:pt x="2260" y="1284"/>
                  </a:lnTo>
                  <a:lnTo>
                    <a:pt x="2260" y="1280"/>
                  </a:lnTo>
                  <a:lnTo>
                    <a:pt x="2260" y="1268"/>
                  </a:lnTo>
                  <a:lnTo>
                    <a:pt x="2256" y="1256"/>
                  </a:lnTo>
                  <a:lnTo>
                    <a:pt x="2254" y="1250"/>
                  </a:lnTo>
                  <a:lnTo>
                    <a:pt x="2252" y="1244"/>
                  </a:lnTo>
                  <a:lnTo>
                    <a:pt x="2256" y="1238"/>
                  </a:lnTo>
                  <a:lnTo>
                    <a:pt x="2266" y="1228"/>
                  </a:lnTo>
                  <a:lnTo>
                    <a:pt x="2274" y="1220"/>
                  </a:lnTo>
                  <a:lnTo>
                    <a:pt x="2280" y="1216"/>
                  </a:lnTo>
                  <a:lnTo>
                    <a:pt x="2286" y="1214"/>
                  </a:lnTo>
                  <a:lnTo>
                    <a:pt x="2290" y="1216"/>
                  </a:lnTo>
                  <a:lnTo>
                    <a:pt x="2292" y="1218"/>
                  </a:lnTo>
                  <a:lnTo>
                    <a:pt x="2292" y="1222"/>
                  </a:lnTo>
                  <a:lnTo>
                    <a:pt x="2294" y="1224"/>
                  </a:lnTo>
                  <a:lnTo>
                    <a:pt x="2304" y="1224"/>
                  </a:lnTo>
                  <a:lnTo>
                    <a:pt x="2310" y="1222"/>
                  </a:lnTo>
                  <a:lnTo>
                    <a:pt x="2314" y="1218"/>
                  </a:lnTo>
                  <a:lnTo>
                    <a:pt x="2320" y="1216"/>
                  </a:lnTo>
                  <a:lnTo>
                    <a:pt x="2326" y="1218"/>
                  </a:lnTo>
                  <a:lnTo>
                    <a:pt x="2332" y="1220"/>
                  </a:lnTo>
                  <a:lnTo>
                    <a:pt x="2338" y="1222"/>
                  </a:lnTo>
                  <a:lnTo>
                    <a:pt x="2344" y="1218"/>
                  </a:lnTo>
                  <a:lnTo>
                    <a:pt x="2362" y="1200"/>
                  </a:lnTo>
                  <a:lnTo>
                    <a:pt x="2374" y="1188"/>
                  </a:lnTo>
                  <a:lnTo>
                    <a:pt x="2382" y="1180"/>
                  </a:lnTo>
                  <a:lnTo>
                    <a:pt x="2392" y="1168"/>
                  </a:lnTo>
                  <a:lnTo>
                    <a:pt x="2422" y="1132"/>
                  </a:lnTo>
                  <a:lnTo>
                    <a:pt x="2430" y="1118"/>
                  </a:lnTo>
                  <a:lnTo>
                    <a:pt x="2442" y="1094"/>
                  </a:lnTo>
                  <a:lnTo>
                    <a:pt x="2446" y="1086"/>
                  </a:lnTo>
                  <a:lnTo>
                    <a:pt x="2446" y="1078"/>
                  </a:lnTo>
                  <a:lnTo>
                    <a:pt x="2446" y="1056"/>
                  </a:lnTo>
                  <a:lnTo>
                    <a:pt x="2448" y="1040"/>
                  </a:lnTo>
                  <a:lnTo>
                    <a:pt x="2454" y="996"/>
                  </a:lnTo>
                  <a:lnTo>
                    <a:pt x="2456" y="980"/>
                  </a:lnTo>
                  <a:lnTo>
                    <a:pt x="2456" y="978"/>
                  </a:lnTo>
                  <a:lnTo>
                    <a:pt x="2454" y="970"/>
                  </a:lnTo>
                  <a:lnTo>
                    <a:pt x="2450" y="964"/>
                  </a:lnTo>
                  <a:lnTo>
                    <a:pt x="2442" y="956"/>
                  </a:lnTo>
                  <a:lnTo>
                    <a:pt x="2436" y="952"/>
                  </a:lnTo>
                  <a:lnTo>
                    <a:pt x="2430" y="954"/>
                  </a:lnTo>
                  <a:lnTo>
                    <a:pt x="2414" y="964"/>
                  </a:lnTo>
                  <a:lnTo>
                    <a:pt x="2406" y="968"/>
                  </a:lnTo>
                  <a:lnTo>
                    <a:pt x="2400" y="966"/>
                  </a:lnTo>
                  <a:lnTo>
                    <a:pt x="2394" y="964"/>
                  </a:lnTo>
                  <a:lnTo>
                    <a:pt x="2388" y="958"/>
                  </a:lnTo>
                  <a:lnTo>
                    <a:pt x="2384" y="952"/>
                  </a:lnTo>
                  <a:lnTo>
                    <a:pt x="2382" y="948"/>
                  </a:lnTo>
                  <a:lnTo>
                    <a:pt x="2378" y="942"/>
                  </a:lnTo>
                  <a:lnTo>
                    <a:pt x="2372" y="940"/>
                  </a:lnTo>
                  <a:lnTo>
                    <a:pt x="2370" y="938"/>
                  </a:lnTo>
                  <a:lnTo>
                    <a:pt x="2372" y="936"/>
                  </a:lnTo>
                  <a:lnTo>
                    <a:pt x="2384" y="924"/>
                  </a:lnTo>
                  <a:lnTo>
                    <a:pt x="2402" y="906"/>
                  </a:lnTo>
                  <a:lnTo>
                    <a:pt x="2412" y="896"/>
                  </a:lnTo>
                  <a:lnTo>
                    <a:pt x="2420" y="888"/>
                  </a:lnTo>
                  <a:lnTo>
                    <a:pt x="2424" y="882"/>
                  </a:lnTo>
                  <a:lnTo>
                    <a:pt x="2426" y="876"/>
                  </a:lnTo>
                  <a:lnTo>
                    <a:pt x="2428" y="872"/>
                  </a:lnTo>
                  <a:lnTo>
                    <a:pt x="2432" y="866"/>
                  </a:lnTo>
                  <a:lnTo>
                    <a:pt x="2490" y="808"/>
                  </a:lnTo>
                  <a:lnTo>
                    <a:pt x="2496" y="804"/>
                  </a:lnTo>
                  <a:lnTo>
                    <a:pt x="2504" y="802"/>
                  </a:lnTo>
                  <a:lnTo>
                    <a:pt x="2506" y="802"/>
                  </a:lnTo>
                  <a:lnTo>
                    <a:pt x="2522" y="802"/>
                  </a:lnTo>
                  <a:lnTo>
                    <a:pt x="2556" y="802"/>
                  </a:lnTo>
                  <a:lnTo>
                    <a:pt x="2564" y="802"/>
                  </a:lnTo>
                  <a:lnTo>
                    <a:pt x="2570" y="800"/>
                  </a:lnTo>
                  <a:lnTo>
                    <a:pt x="2576" y="796"/>
                  </a:lnTo>
                  <a:lnTo>
                    <a:pt x="2584" y="794"/>
                  </a:lnTo>
                  <a:lnTo>
                    <a:pt x="2590" y="796"/>
                  </a:lnTo>
                  <a:lnTo>
                    <a:pt x="2604" y="800"/>
                  </a:lnTo>
                  <a:lnTo>
                    <a:pt x="2610" y="804"/>
                  </a:lnTo>
                  <a:lnTo>
                    <a:pt x="2612" y="810"/>
                  </a:lnTo>
                  <a:lnTo>
                    <a:pt x="2612" y="814"/>
                  </a:lnTo>
                  <a:lnTo>
                    <a:pt x="2614" y="818"/>
                  </a:lnTo>
                  <a:lnTo>
                    <a:pt x="2614" y="820"/>
                  </a:lnTo>
                  <a:lnTo>
                    <a:pt x="2618" y="820"/>
                  </a:lnTo>
                  <a:lnTo>
                    <a:pt x="2620" y="822"/>
                  </a:lnTo>
                  <a:lnTo>
                    <a:pt x="2654" y="814"/>
                  </a:lnTo>
                  <a:lnTo>
                    <a:pt x="2666" y="812"/>
                  </a:lnTo>
                  <a:lnTo>
                    <a:pt x="2668" y="812"/>
                  </a:lnTo>
                  <a:lnTo>
                    <a:pt x="2666" y="808"/>
                  </a:lnTo>
                  <a:lnTo>
                    <a:pt x="2664" y="802"/>
                  </a:lnTo>
                  <a:lnTo>
                    <a:pt x="2664" y="796"/>
                  </a:lnTo>
                  <a:lnTo>
                    <a:pt x="2668" y="782"/>
                  </a:lnTo>
                  <a:lnTo>
                    <a:pt x="2674" y="766"/>
                  </a:lnTo>
                  <a:lnTo>
                    <a:pt x="2678" y="752"/>
                  </a:lnTo>
                  <a:lnTo>
                    <a:pt x="2682" y="746"/>
                  </a:lnTo>
                  <a:lnTo>
                    <a:pt x="2688" y="740"/>
                  </a:lnTo>
                  <a:lnTo>
                    <a:pt x="2704" y="730"/>
                  </a:lnTo>
                  <a:lnTo>
                    <a:pt x="2710" y="726"/>
                  </a:lnTo>
                  <a:lnTo>
                    <a:pt x="2718" y="726"/>
                  </a:lnTo>
                  <a:lnTo>
                    <a:pt x="2742" y="732"/>
                  </a:lnTo>
                  <a:lnTo>
                    <a:pt x="2748" y="736"/>
                  </a:lnTo>
                  <a:lnTo>
                    <a:pt x="2754" y="742"/>
                  </a:lnTo>
                  <a:lnTo>
                    <a:pt x="2756" y="746"/>
                  </a:lnTo>
                  <a:lnTo>
                    <a:pt x="2758" y="750"/>
                  </a:lnTo>
                  <a:lnTo>
                    <a:pt x="2760" y="750"/>
                  </a:lnTo>
                  <a:lnTo>
                    <a:pt x="2762" y="750"/>
                  </a:lnTo>
                  <a:lnTo>
                    <a:pt x="2764" y="748"/>
                  </a:lnTo>
                  <a:lnTo>
                    <a:pt x="2774" y="740"/>
                  </a:lnTo>
                  <a:lnTo>
                    <a:pt x="2786" y="730"/>
                  </a:lnTo>
                  <a:lnTo>
                    <a:pt x="2812" y="710"/>
                  </a:lnTo>
                  <a:lnTo>
                    <a:pt x="2814" y="708"/>
                  </a:lnTo>
                  <a:lnTo>
                    <a:pt x="2816" y="708"/>
                  </a:lnTo>
                  <a:lnTo>
                    <a:pt x="2818" y="710"/>
                  </a:lnTo>
                  <a:lnTo>
                    <a:pt x="2818" y="714"/>
                  </a:lnTo>
                  <a:lnTo>
                    <a:pt x="2818" y="736"/>
                  </a:lnTo>
                  <a:lnTo>
                    <a:pt x="2816" y="744"/>
                  </a:lnTo>
                  <a:lnTo>
                    <a:pt x="2812" y="750"/>
                  </a:lnTo>
                  <a:lnTo>
                    <a:pt x="2794" y="768"/>
                  </a:lnTo>
                  <a:lnTo>
                    <a:pt x="2782" y="778"/>
                  </a:lnTo>
                  <a:lnTo>
                    <a:pt x="2776" y="780"/>
                  </a:lnTo>
                  <a:lnTo>
                    <a:pt x="2770" y="784"/>
                  </a:lnTo>
                  <a:lnTo>
                    <a:pt x="2764" y="790"/>
                  </a:lnTo>
                  <a:lnTo>
                    <a:pt x="2754" y="806"/>
                  </a:lnTo>
                  <a:lnTo>
                    <a:pt x="2744" y="818"/>
                  </a:lnTo>
                  <a:lnTo>
                    <a:pt x="2736" y="826"/>
                  </a:lnTo>
                  <a:lnTo>
                    <a:pt x="2724" y="838"/>
                  </a:lnTo>
                  <a:lnTo>
                    <a:pt x="2716" y="846"/>
                  </a:lnTo>
                  <a:lnTo>
                    <a:pt x="2710" y="850"/>
                  </a:lnTo>
                  <a:lnTo>
                    <a:pt x="2706" y="852"/>
                  </a:lnTo>
                  <a:lnTo>
                    <a:pt x="2702" y="854"/>
                  </a:lnTo>
                  <a:lnTo>
                    <a:pt x="2698" y="860"/>
                  </a:lnTo>
                  <a:lnTo>
                    <a:pt x="2684" y="904"/>
                  </a:lnTo>
                  <a:lnTo>
                    <a:pt x="2682" y="910"/>
                  </a:lnTo>
                  <a:lnTo>
                    <a:pt x="2682" y="918"/>
                  </a:lnTo>
                  <a:lnTo>
                    <a:pt x="2700" y="1020"/>
                  </a:lnTo>
                  <a:lnTo>
                    <a:pt x="2700" y="1022"/>
                  </a:lnTo>
                  <a:lnTo>
                    <a:pt x="2702" y="1024"/>
                  </a:lnTo>
                  <a:lnTo>
                    <a:pt x="2704" y="1024"/>
                  </a:lnTo>
                  <a:lnTo>
                    <a:pt x="2706" y="1022"/>
                  </a:lnTo>
                  <a:lnTo>
                    <a:pt x="2726" y="996"/>
                  </a:lnTo>
                  <a:lnTo>
                    <a:pt x="2734" y="984"/>
                  </a:lnTo>
                  <a:lnTo>
                    <a:pt x="2744" y="972"/>
                  </a:lnTo>
                  <a:lnTo>
                    <a:pt x="2746" y="966"/>
                  </a:lnTo>
                  <a:lnTo>
                    <a:pt x="2754" y="952"/>
                  </a:lnTo>
                  <a:lnTo>
                    <a:pt x="2756" y="948"/>
                  </a:lnTo>
                  <a:lnTo>
                    <a:pt x="2760" y="940"/>
                  </a:lnTo>
                  <a:lnTo>
                    <a:pt x="2766" y="936"/>
                  </a:lnTo>
                  <a:lnTo>
                    <a:pt x="2772" y="934"/>
                  </a:lnTo>
                  <a:lnTo>
                    <a:pt x="2776" y="928"/>
                  </a:lnTo>
                  <a:lnTo>
                    <a:pt x="2778" y="922"/>
                  </a:lnTo>
                  <a:lnTo>
                    <a:pt x="2778" y="918"/>
                  </a:lnTo>
                  <a:lnTo>
                    <a:pt x="2780" y="912"/>
                  </a:lnTo>
                  <a:lnTo>
                    <a:pt x="2784" y="906"/>
                  </a:lnTo>
                  <a:lnTo>
                    <a:pt x="2788" y="900"/>
                  </a:lnTo>
                  <a:lnTo>
                    <a:pt x="2790" y="894"/>
                  </a:lnTo>
                  <a:lnTo>
                    <a:pt x="2796" y="870"/>
                  </a:lnTo>
                  <a:lnTo>
                    <a:pt x="2798" y="856"/>
                  </a:lnTo>
                  <a:lnTo>
                    <a:pt x="2796" y="854"/>
                  </a:lnTo>
                  <a:lnTo>
                    <a:pt x="2790" y="852"/>
                  </a:lnTo>
                  <a:lnTo>
                    <a:pt x="2786" y="852"/>
                  </a:lnTo>
                  <a:lnTo>
                    <a:pt x="2784" y="852"/>
                  </a:lnTo>
                  <a:lnTo>
                    <a:pt x="2782" y="850"/>
                  </a:lnTo>
                  <a:lnTo>
                    <a:pt x="2782" y="848"/>
                  </a:lnTo>
                  <a:lnTo>
                    <a:pt x="2782" y="844"/>
                  </a:lnTo>
                  <a:lnTo>
                    <a:pt x="2796" y="810"/>
                  </a:lnTo>
                  <a:lnTo>
                    <a:pt x="2798" y="804"/>
                  </a:lnTo>
                  <a:lnTo>
                    <a:pt x="2804" y="798"/>
                  </a:lnTo>
                  <a:lnTo>
                    <a:pt x="2816" y="790"/>
                  </a:lnTo>
                  <a:lnTo>
                    <a:pt x="2820" y="786"/>
                  </a:lnTo>
                  <a:lnTo>
                    <a:pt x="2832" y="784"/>
                  </a:lnTo>
                  <a:lnTo>
                    <a:pt x="2838" y="784"/>
                  </a:lnTo>
                  <a:lnTo>
                    <a:pt x="2842" y="788"/>
                  </a:lnTo>
                  <a:lnTo>
                    <a:pt x="2844" y="790"/>
                  </a:lnTo>
                  <a:lnTo>
                    <a:pt x="2848" y="790"/>
                  </a:lnTo>
                  <a:lnTo>
                    <a:pt x="2854" y="788"/>
                  </a:lnTo>
                  <a:lnTo>
                    <a:pt x="2870" y="770"/>
                  </a:lnTo>
                  <a:lnTo>
                    <a:pt x="2874" y="768"/>
                  </a:lnTo>
                  <a:lnTo>
                    <a:pt x="2876" y="768"/>
                  </a:lnTo>
                  <a:lnTo>
                    <a:pt x="2880" y="768"/>
                  </a:lnTo>
                  <a:lnTo>
                    <a:pt x="2882" y="770"/>
                  </a:lnTo>
                  <a:lnTo>
                    <a:pt x="2900" y="788"/>
                  </a:lnTo>
                  <a:lnTo>
                    <a:pt x="2902" y="790"/>
                  </a:lnTo>
                  <a:lnTo>
                    <a:pt x="2906" y="790"/>
                  </a:lnTo>
                  <a:lnTo>
                    <a:pt x="2908" y="788"/>
                  </a:lnTo>
                  <a:lnTo>
                    <a:pt x="2908" y="786"/>
                  </a:lnTo>
                  <a:lnTo>
                    <a:pt x="2914" y="772"/>
                  </a:lnTo>
                  <a:lnTo>
                    <a:pt x="2918" y="766"/>
                  </a:lnTo>
                  <a:lnTo>
                    <a:pt x="2924" y="764"/>
                  </a:lnTo>
                  <a:lnTo>
                    <a:pt x="2928" y="764"/>
                  </a:lnTo>
                  <a:lnTo>
                    <a:pt x="2934" y="762"/>
                  </a:lnTo>
                  <a:lnTo>
                    <a:pt x="2940" y="758"/>
                  </a:lnTo>
                  <a:lnTo>
                    <a:pt x="2960" y="732"/>
                  </a:lnTo>
                  <a:lnTo>
                    <a:pt x="2966" y="726"/>
                  </a:lnTo>
                  <a:lnTo>
                    <a:pt x="2972" y="722"/>
                  </a:lnTo>
                  <a:lnTo>
                    <a:pt x="2996" y="708"/>
                  </a:lnTo>
                  <a:lnTo>
                    <a:pt x="3004" y="706"/>
                  </a:lnTo>
                  <a:lnTo>
                    <a:pt x="3012" y="706"/>
                  </a:lnTo>
                  <a:lnTo>
                    <a:pt x="3016" y="706"/>
                  </a:lnTo>
                  <a:lnTo>
                    <a:pt x="3024" y="706"/>
                  </a:lnTo>
                  <a:lnTo>
                    <a:pt x="3030" y="708"/>
                  </a:lnTo>
                  <a:lnTo>
                    <a:pt x="3036" y="712"/>
                  </a:lnTo>
                  <a:lnTo>
                    <a:pt x="3042" y="712"/>
                  </a:lnTo>
                  <a:lnTo>
                    <a:pt x="3044" y="710"/>
                  </a:lnTo>
                  <a:lnTo>
                    <a:pt x="3044" y="698"/>
                  </a:lnTo>
                  <a:lnTo>
                    <a:pt x="3044" y="694"/>
                  </a:lnTo>
                  <a:lnTo>
                    <a:pt x="3040" y="678"/>
                  </a:lnTo>
                  <a:lnTo>
                    <a:pt x="3036" y="664"/>
                  </a:lnTo>
                  <a:lnTo>
                    <a:pt x="3032" y="656"/>
                  </a:lnTo>
                  <a:lnTo>
                    <a:pt x="3028" y="650"/>
                  </a:lnTo>
                  <a:lnTo>
                    <a:pt x="3020" y="642"/>
                  </a:lnTo>
                  <a:lnTo>
                    <a:pt x="3018" y="640"/>
                  </a:lnTo>
                  <a:lnTo>
                    <a:pt x="3018" y="638"/>
                  </a:lnTo>
                  <a:lnTo>
                    <a:pt x="3018" y="634"/>
                  </a:lnTo>
                  <a:lnTo>
                    <a:pt x="3022" y="634"/>
                  </a:lnTo>
                  <a:lnTo>
                    <a:pt x="3026" y="630"/>
                  </a:lnTo>
                  <a:lnTo>
                    <a:pt x="3040" y="624"/>
                  </a:lnTo>
                  <a:lnTo>
                    <a:pt x="3046" y="620"/>
                  </a:lnTo>
                  <a:close/>
                  <a:moveTo>
                    <a:pt x="420" y="930"/>
                  </a:moveTo>
                  <a:lnTo>
                    <a:pt x="420" y="930"/>
                  </a:lnTo>
                  <a:lnTo>
                    <a:pt x="414" y="924"/>
                  </a:lnTo>
                  <a:lnTo>
                    <a:pt x="410" y="920"/>
                  </a:lnTo>
                  <a:lnTo>
                    <a:pt x="414" y="924"/>
                  </a:lnTo>
                  <a:lnTo>
                    <a:pt x="420" y="930"/>
                  </a:lnTo>
                  <a:close/>
                  <a:moveTo>
                    <a:pt x="938" y="1244"/>
                  </a:moveTo>
                  <a:lnTo>
                    <a:pt x="938" y="1244"/>
                  </a:lnTo>
                  <a:lnTo>
                    <a:pt x="934" y="1238"/>
                  </a:lnTo>
                  <a:lnTo>
                    <a:pt x="928" y="1236"/>
                  </a:lnTo>
                  <a:lnTo>
                    <a:pt x="924" y="1234"/>
                  </a:lnTo>
                  <a:lnTo>
                    <a:pt x="914" y="1234"/>
                  </a:lnTo>
                  <a:lnTo>
                    <a:pt x="902" y="1238"/>
                  </a:lnTo>
                  <a:lnTo>
                    <a:pt x="896" y="1240"/>
                  </a:lnTo>
                  <a:lnTo>
                    <a:pt x="890" y="1242"/>
                  </a:lnTo>
                  <a:lnTo>
                    <a:pt x="882" y="1244"/>
                  </a:lnTo>
                  <a:lnTo>
                    <a:pt x="878" y="1244"/>
                  </a:lnTo>
                  <a:lnTo>
                    <a:pt x="864" y="1244"/>
                  </a:lnTo>
                  <a:lnTo>
                    <a:pt x="852" y="1240"/>
                  </a:lnTo>
                  <a:lnTo>
                    <a:pt x="848" y="1238"/>
                  </a:lnTo>
                  <a:lnTo>
                    <a:pt x="836" y="1234"/>
                  </a:lnTo>
                  <a:lnTo>
                    <a:pt x="822" y="1234"/>
                  </a:lnTo>
                  <a:lnTo>
                    <a:pt x="800" y="1234"/>
                  </a:lnTo>
                  <a:lnTo>
                    <a:pt x="786" y="1234"/>
                  </a:lnTo>
                  <a:lnTo>
                    <a:pt x="774" y="1234"/>
                  </a:lnTo>
                  <a:lnTo>
                    <a:pt x="770" y="1234"/>
                  </a:lnTo>
                  <a:lnTo>
                    <a:pt x="764" y="1236"/>
                  </a:lnTo>
                  <a:lnTo>
                    <a:pt x="758" y="1238"/>
                  </a:lnTo>
                  <a:lnTo>
                    <a:pt x="746" y="1248"/>
                  </a:lnTo>
                  <a:lnTo>
                    <a:pt x="740" y="1250"/>
                  </a:lnTo>
                  <a:lnTo>
                    <a:pt x="734" y="1250"/>
                  </a:lnTo>
                  <a:lnTo>
                    <a:pt x="728" y="1248"/>
                  </a:lnTo>
                  <a:lnTo>
                    <a:pt x="722" y="1244"/>
                  </a:lnTo>
                  <a:lnTo>
                    <a:pt x="716" y="1240"/>
                  </a:lnTo>
                  <a:lnTo>
                    <a:pt x="702" y="1236"/>
                  </a:lnTo>
                  <a:lnTo>
                    <a:pt x="696" y="1232"/>
                  </a:lnTo>
                  <a:lnTo>
                    <a:pt x="694" y="1226"/>
                  </a:lnTo>
                  <a:lnTo>
                    <a:pt x="694" y="1222"/>
                  </a:lnTo>
                  <a:lnTo>
                    <a:pt x="696" y="1214"/>
                  </a:lnTo>
                  <a:lnTo>
                    <a:pt x="700" y="1208"/>
                  </a:lnTo>
                  <a:lnTo>
                    <a:pt x="708" y="1200"/>
                  </a:lnTo>
                  <a:lnTo>
                    <a:pt x="714" y="1194"/>
                  </a:lnTo>
                  <a:lnTo>
                    <a:pt x="714" y="1186"/>
                  </a:lnTo>
                  <a:lnTo>
                    <a:pt x="714" y="1172"/>
                  </a:lnTo>
                  <a:lnTo>
                    <a:pt x="714" y="1166"/>
                  </a:lnTo>
                  <a:lnTo>
                    <a:pt x="718" y="1160"/>
                  </a:lnTo>
                  <a:lnTo>
                    <a:pt x="724" y="1156"/>
                  </a:lnTo>
                  <a:lnTo>
                    <a:pt x="728" y="1150"/>
                  </a:lnTo>
                  <a:lnTo>
                    <a:pt x="740" y="1142"/>
                  </a:lnTo>
                  <a:lnTo>
                    <a:pt x="746" y="1140"/>
                  </a:lnTo>
                  <a:lnTo>
                    <a:pt x="754" y="1136"/>
                  </a:lnTo>
                  <a:lnTo>
                    <a:pt x="760" y="1136"/>
                  </a:lnTo>
                  <a:lnTo>
                    <a:pt x="764" y="1136"/>
                  </a:lnTo>
                  <a:lnTo>
                    <a:pt x="772" y="1138"/>
                  </a:lnTo>
                  <a:lnTo>
                    <a:pt x="778" y="1140"/>
                  </a:lnTo>
                  <a:lnTo>
                    <a:pt x="780" y="1146"/>
                  </a:lnTo>
                  <a:lnTo>
                    <a:pt x="778" y="1150"/>
                  </a:lnTo>
                  <a:lnTo>
                    <a:pt x="776" y="1152"/>
                  </a:lnTo>
                  <a:lnTo>
                    <a:pt x="776" y="1156"/>
                  </a:lnTo>
                  <a:lnTo>
                    <a:pt x="778" y="1160"/>
                  </a:lnTo>
                  <a:lnTo>
                    <a:pt x="786" y="1170"/>
                  </a:lnTo>
                  <a:lnTo>
                    <a:pt x="792" y="1172"/>
                  </a:lnTo>
                  <a:lnTo>
                    <a:pt x="800" y="1172"/>
                  </a:lnTo>
                  <a:lnTo>
                    <a:pt x="824" y="1158"/>
                  </a:lnTo>
                  <a:lnTo>
                    <a:pt x="832" y="1156"/>
                  </a:lnTo>
                  <a:lnTo>
                    <a:pt x="838" y="1158"/>
                  </a:lnTo>
                  <a:lnTo>
                    <a:pt x="862" y="1164"/>
                  </a:lnTo>
                  <a:lnTo>
                    <a:pt x="870" y="1166"/>
                  </a:lnTo>
                  <a:lnTo>
                    <a:pt x="874" y="1172"/>
                  </a:lnTo>
                  <a:lnTo>
                    <a:pt x="886" y="1188"/>
                  </a:lnTo>
                  <a:lnTo>
                    <a:pt x="888" y="1194"/>
                  </a:lnTo>
                  <a:lnTo>
                    <a:pt x="890" y="1200"/>
                  </a:lnTo>
                  <a:lnTo>
                    <a:pt x="892" y="1204"/>
                  </a:lnTo>
                  <a:lnTo>
                    <a:pt x="894" y="1210"/>
                  </a:lnTo>
                  <a:lnTo>
                    <a:pt x="900" y="1212"/>
                  </a:lnTo>
                  <a:lnTo>
                    <a:pt x="908" y="1214"/>
                  </a:lnTo>
                  <a:lnTo>
                    <a:pt x="912" y="1214"/>
                  </a:lnTo>
                  <a:lnTo>
                    <a:pt x="918" y="1216"/>
                  </a:lnTo>
                  <a:lnTo>
                    <a:pt x="924" y="1218"/>
                  </a:lnTo>
                  <a:lnTo>
                    <a:pt x="932" y="1232"/>
                  </a:lnTo>
                  <a:lnTo>
                    <a:pt x="936" y="1236"/>
                  </a:lnTo>
                  <a:lnTo>
                    <a:pt x="938" y="1244"/>
                  </a:lnTo>
                  <a:close/>
                  <a:moveTo>
                    <a:pt x="1094" y="1156"/>
                  </a:moveTo>
                  <a:lnTo>
                    <a:pt x="1094" y="1156"/>
                  </a:lnTo>
                  <a:lnTo>
                    <a:pt x="1078" y="1156"/>
                  </a:lnTo>
                  <a:lnTo>
                    <a:pt x="1074" y="1156"/>
                  </a:lnTo>
                  <a:lnTo>
                    <a:pt x="1068" y="1156"/>
                  </a:lnTo>
                  <a:lnTo>
                    <a:pt x="1062" y="1160"/>
                  </a:lnTo>
                  <a:lnTo>
                    <a:pt x="1058" y="1166"/>
                  </a:lnTo>
                  <a:lnTo>
                    <a:pt x="1058" y="1172"/>
                  </a:lnTo>
                  <a:lnTo>
                    <a:pt x="1064" y="1196"/>
                  </a:lnTo>
                  <a:lnTo>
                    <a:pt x="1068" y="1204"/>
                  </a:lnTo>
                  <a:lnTo>
                    <a:pt x="1072" y="1210"/>
                  </a:lnTo>
                  <a:lnTo>
                    <a:pt x="1080" y="1218"/>
                  </a:lnTo>
                  <a:lnTo>
                    <a:pt x="1084" y="1224"/>
                  </a:lnTo>
                  <a:lnTo>
                    <a:pt x="1086" y="1232"/>
                  </a:lnTo>
                  <a:lnTo>
                    <a:pt x="1086" y="1256"/>
                  </a:lnTo>
                  <a:lnTo>
                    <a:pt x="1086" y="1264"/>
                  </a:lnTo>
                  <a:lnTo>
                    <a:pt x="1080" y="1266"/>
                  </a:lnTo>
                  <a:lnTo>
                    <a:pt x="1020" y="1278"/>
                  </a:lnTo>
                  <a:lnTo>
                    <a:pt x="1014" y="1278"/>
                  </a:lnTo>
                  <a:lnTo>
                    <a:pt x="1010" y="1276"/>
                  </a:lnTo>
                  <a:lnTo>
                    <a:pt x="1006" y="1274"/>
                  </a:lnTo>
                  <a:lnTo>
                    <a:pt x="1002" y="1278"/>
                  </a:lnTo>
                  <a:lnTo>
                    <a:pt x="998" y="1280"/>
                  </a:lnTo>
                  <a:lnTo>
                    <a:pt x="990" y="1282"/>
                  </a:lnTo>
                  <a:lnTo>
                    <a:pt x="982" y="1284"/>
                  </a:lnTo>
                  <a:lnTo>
                    <a:pt x="976" y="1284"/>
                  </a:lnTo>
                  <a:lnTo>
                    <a:pt x="972" y="1284"/>
                  </a:lnTo>
                  <a:lnTo>
                    <a:pt x="962" y="1278"/>
                  </a:lnTo>
                  <a:lnTo>
                    <a:pt x="958" y="1272"/>
                  </a:lnTo>
                  <a:lnTo>
                    <a:pt x="954" y="1268"/>
                  </a:lnTo>
                  <a:lnTo>
                    <a:pt x="954" y="1266"/>
                  </a:lnTo>
                  <a:lnTo>
                    <a:pt x="954" y="1264"/>
                  </a:lnTo>
                  <a:lnTo>
                    <a:pt x="960" y="1264"/>
                  </a:lnTo>
                  <a:lnTo>
                    <a:pt x="968" y="1262"/>
                  </a:lnTo>
                  <a:lnTo>
                    <a:pt x="976" y="1260"/>
                  </a:lnTo>
                  <a:lnTo>
                    <a:pt x="980" y="1256"/>
                  </a:lnTo>
                  <a:lnTo>
                    <a:pt x="986" y="1256"/>
                  </a:lnTo>
                  <a:lnTo>
                    <a:pt x="992" y="1258"/>
                  </a:lnTo>
                  <a:lnTo>
                    <a:pt x="996" y="1264"/>
                  </a:lnTo>
                  <a:lnTo>
                    <a:pt x="998" y="1268"/>
                  </a:lnTo>
                  <a:lnTo>
                    <a:pt x="998" y="1270"/>
                  </a:lnTo>
                  <a:lnTo>
                    <a:pt x="1002" y="1266"/>
                  </a:lnTo>
                  <a:lnTo>
                    <a:pt x="1004" y="1260"/>
                  </a:lnTo>
                  <a:lnTo>
                    <a:pt x="1012" y="1248"/>
                  </a:lnTo>
                  <a:lnTo>
                    <a:pt x="1022" y="1240"/>
                  </a:lnTo>
                  <a:lnTo>
                    <a:pt x="1024" y="1234"/>
                  </a:lnTo>
                  <a:lnTo>
                    <a:pt x="1024" y="1226"/>
                  </a:lnTo>
                  <a:lnTo>
                    <a:pt x="1010" y="1202"/>
                  </a:lnTo>
                  <a:lnTo>
                    <a:pt x="1002" y="1188"/>
                  </a:lnTo>
                  <a:lnTo>
                    <a:pt x="974" y="1152"/>
                  </a:lnTo>
                  <a:lnTo>
                    <a:pt x="970" y="1146"/>
                  </a:lnTo>
                  <a:lnTo>
                    <a:pt x="972" y="1138"/>
                  </a:lnTo>
                  <a:lnTo>
                    <a:pt x="984" y="1122"/>
                  </a:lnTo>
                  <a:lnTo>
                    <a:pt x="988" y="1118"/>
                  </a:lnTo>
                  <a:lnTo>
                    <a:pt x="994" y="1112"/>
                  </a:lnTo>
                  <a:lnTo>
                    <a:pt x="1000" y="1110"/>
                  </a:lnTo>
                  <a:lnTo>
                    <a:pt x="1006" y="1108"/>
                  </a:lnTo>
                  <a:lnTo>
                    <a:pt x="1012" y="1112"/>
                  </a:lnTo>
                  <a:lnTo>
                    <a:pt x="1018" y="1114"/>
                  </a:lnTo>
                  <a:lnTo>
                    <a:pt x="1026" y="1116"/>
                  </a:lnTo>
                  <a:lnTo>
                    <a:pt x="1048" y="1116"/>
                  </a:lnTo>
                  <a:lnTo>
                    <a:pt x="1064" y="1116"/>
                  </a:lnTo>
                  <a:lnTo>
                    <a:pt x="1078" y="1116"/>
                  </a:lnTo>
                  <a:lnTo>
                    <a:pt x="1084" y="1118"/>
                  </a:lnTo>
                  <a:lnTo>
                    <a:pt x="1090" y="1122"/>
                  </a:lnTo>
                  <a:lnTo>
                    <a:pt x="1110" y="1148"/>
                  </a:lnTo>
                  <a:lnTo>
                    <a:pt x="1112" y="1152"/>
                  </a:lnTo>
                  <a:lnTo>
                    <a:pt x="1112" y="1154"/>
                  </a:lnTo>
                  <a:lnTo>
                    <a:pt x="1110" y="1154"/>
                  </a:lnTo>
                  <a:lnTo>
                    <a:pt x="1108" y="1156"/>
                  </a:lnTo>
                  <a:lnTo>
                    <a:pt x="1094" y="1156"/>
                  </a:lnTo>
                  <a:close/>
                  <a:moveTo>
                    <a:pt x="1098" y="350"/>
                  </a:moveTo>
                  <a:lnTo>
                    <a:pt x="1098" y="350"/>
                  </a:lnTo>
                  <a:lnTo>
                    <a:pt x="1102" y="354"/>
                  </a:lnTo>
                  <a:lnTo>
                    <a:pt x="1106" y="358"/>
                  </a:lnTo>
                  <a:lnTo>
                    <a:pt x="1108" y="362"/>
                  </a:lnTo>
                  <a:lnTo>
                    <a:pt x="1112" y="366"/>
                  </a:lnTo>
                  <a:lnTo>
                    <a:pt x="1118" y="368"/>
                  </a:lnTo>
                  <a:lnTo>
                    <a:pt x="1124" y="372"/>
                  </a:lnTo>
                  <a:lnTo>
                    <a:pt x="1132" y="372"/>
                  </a:lnTo>
                  <a:lnTo>
                    <a:pt x="1156" y="372"/>
                  </a:lnTo>
                  <a:lnTo>
                    <a:pt x="1158" y="372"/>
                  </a:lnTo>
                  <a:lnTo>
                    <a:pt x="1160" y="370"/>
                  </a:lnTo>
                  <a:lnTo>
                    <a:pt x="1160" y="368"/>
                  </a:lnTo>
                  <a:lnTo>
                    <a:pt x="1158" y="366"/>
                  </a:lnTo>
                  <a:lnTo>
                    <a:pt x="1150" y="358"/>
                  </a:lnTo>
                  <a:lnTo>
                    <a:pt x="1146" y="352"/>
                  </a:lnTo>
                  <a:lnTo>
                    <a:pt x="1142" y="346"/>
                  </a:lnTo>
                  <a:lnTo>
                    <a:pt x="1128" y="302"/>
                  </a:lnTo>
                  <a:lnTo>
                    <a:pt x="1126" y="294"/>
                  </a:lnTo>
                  <a:lnTo>
                    <a:pt x="1128" y="286"/>
                  </a:lnTo>
                  <a:lnTo>
                    <a:pt x="1140" y="262"/>
                  </a:lnTo>
                  <a:lnTo>
                    <a:pt x="1148" y="248"/>
                  </a:lnTo>
                  <a:lnTo>
                    <a:pt x="1180" y="184"/>
                  </a:lnTo>
                  <a:lnTo>
                    <a:pt x="1184" y="178"/>
                  </a:lnTo>
                  <a:lnTo>
                    <a:pt x="1190" y="172"/>
                  </a:lnTo>
                  <a:lnTo>
                    <a:pt x="1216" y="152"/>
                  </a:lnTo>
                  <a:lnTo>
                    <a:pt x="1226" y="140"/>
                  </a:lnTo>
                  <a:lnTo>
                    <a:pt x="1238" y="124"/>
                  </a:lnTo>
                  <a:lnTo>
                    <a:pt x="1244" y="120"/>
                  </a:lnTo>
                  <a:lnTo>
                    <a:pt x="1250" y="116"/>
                  </a:lnTo>
                  <a:lnTo>
                    <a:pt x="1264" y="110"/>
                  </a:lnTo>
                  <a:lnTo>
                    <a:pt x="1278" y="104"/>
                  </a:lnTo>
                  <a:lnTo>
                    <a:pt x="1294" y="94"/>
                  </a:lnTo>
                  <a:lnTo>
                    <a:pt x="1306" y="84"/>
                  </a:lnTo>
                  <a:lnTo>
                    <a:pt x="1334" y="56"/>
                  </a:lnTo>
                  <a:lnTo>
                    <a:pt x="1338" y="50"/>
                  </a:lnTo>
                  <a:lnTo>
                    <a:pt x="1336" y="42"/>
                  </a:lnTo>
                  <a:lnTo>
                    <a:pt x="1334" y="38"/>
                  </a:lnTo>
                  <a:lnTo>
                    <a:pt x="1328" y="32"/>
                  </a:lnTo>
                  <a:lnTo>
                    <a:pt x="1322" y="30"/>
                  </a:lnTo>
                  <a:lnTo>
                    <a:pt x="1308" y="30"/>
                  </a:lnTo>
                  <a:lnTo>
                    <a:pt x="1302" y="32"/>
                  </a:lnTo>
                  <a:lnTo>
                    <a:pt x="1296" y="36"/>
                  </a:lnTo>
                  <a:lnTo>
                    <a:pt x="1286" y="44"/>
                  </a:lnTo>
                  <a:lnTo>
                    <a:pt x="1276" y="54"/>
                  </a:lnTo>
                  <a:lnTo>
                    <a:pt x="1270" y="58"/>
                  </a:lnTo>
                  <a:lnTo>
                    <a:pt x="1264" y="62"/>
                  </a:lnTo>
                  <a:lnTo>
                    <a:pt x="1250" y="66"/>
                  </a:lnTo>
                  <a:lnTo>
                    <a:pt x="1234" y="70"/>
                  </a:lnTo>
                  <a:lnTo>
                    <a:pt x="1220" y="70"/>
                  </a:lnTo>
                  <a:lnTo>
                    <a:pt x="1214" y="70"/>
                  </a:lnTo>
                  <a:lnTo>
                    <a:pt x="1208" y="74"/>
                  </a:lnTo>
                  <a:lnTo>
                    <a:pt x="1198" y="84"/>
                  </a:lnTo>
                  <a:lnTo>
                    <a:pt x="1188" y="94"/>
                  </a:lnTo>
                  <a:lnTo>
                    <a:pt x="1160" y="122"/>
                  </a:lnTo>
                  <a:lnTo>
                    <a:pt x="1146" y="132"/>
                  </a:lnTo>
                  <a:lnTo>
                    <a:pt x="1142" y="134"/>
                  </a:lnTo>
                  <a:lnTo>
                    <a:pt x="1136" y="140"/>
                  </a:lnTo>
                  <a:lnTo>
                    <a:pt x="1134" y="146"/>
                  </a:lnTo>
                  <a:lnTo>
                    <a:pt x="1134" y="160"/>
                  </a:lnTo>
                  <a:lnTo>
                    <a:pt x="1132" y="166"/>
                  </a:lnTo>
                  <a:lnTo>
                    <a:pt x="1128" y="170"/>
                  </a:lnTo>
                  <a:lnTo>
                    <a:pt x="1122" y="174"/>
                  </a:lnTo>
                  <a:lnTo>
                    <a:pt x="1116" y="178"/>
                  </a:lnTo>
                  <a:lnTo>
                    <a:pt x="1110" y="184"/>
                  </a:lnTo>
                  <a:lnTo>
                    <a:pt x="1100" y="200"/>
                  </a:lnTo>
                  <a:lnTo>
                    <a:pt x="1096" y="206"/>
                  </a:lnTo>
                  <a:lnTo>
                    <a:pt x="1096" y="214"/>
                  </a:lnTo>
                  <a:lnTo>
                    <a:pt x="1096" y="218"/>
                  </a:lnTo>
                  <a:lnTo>
                    <a:pt x="1094" y="226"/>
                  </a:lnTo>
                  <a:lnTo>
                    <a:pt x="1092" y="232"/>
                  </a:lnTo>
                  <a:lnTo>
                    <a:pt x="1090" y="238"/>
                  </a:lnTo>
                  <a:lnTo>
                    <a:pt x="1082" y="252"/>
                  </a:lnTo>
                  <a:lnTo>
                    <a:pt x="1080" y="258"/>
                  </a:lnTo>
                  <a:lnTo>
                    <a:pt x="1076" y="266"/>
                  </a:lnTo>
                  <a:lnTo>
                    <a:pt x="1076" y="272"/>
                  </a:lnTo>
                  <a:lnTo>
                    <a:pt x="1076" y="286"/>
                  </a:lnTo>
                  <a:lnTo>
                    <a:pt x="1074" y="294"/>
                  </a:lnTo>
                  <a:lnTo>
                    <a:pt x="1072" y="302"/>
                  </a:lnTo>
                  <a:lnTo>
                    <a:pt x="1070" y="306"/>
                  </a:lnTo>
                  <a:lnTo>
                    <a:pt x="1068" y="314"/>
                  </a:lnTo>
                  <a:lnTo>
                    <a:pt x="1068" y="322"/>
                  </a:lnTo>
                  <a:lnTo>
                    <a:pt x="1074" y="336"/>
                  </a:lnTo>
                  <a:lnTo>
                    <a:pt x="1078" y="342"/>
                  </a:lnTo>
                  <a:lnTo>
                    <a:pt x="1084" y="346"/>
                  </a:lnTo>
                  <a:lnTo>
                    <a:pt x="1098" y="350"/>
                  </a:lnTo>
                  <a:close/>
                  <a:moveTo>
                    <a:pt x="148" y="1002"/>
                  </a:moveTo>
                  <a:lnTo>
                    <a:pt x="148" y="1002"/>
                  </a:lnTo>
                  <a:lnTo>
                    <a:pt x="162" y="994"/>
                  </a:lnTo>
                  <a:lnTo>
                    <a:pt x="168" y="992"/>
                  </a:lnTo>
                  <a:lnTo>
                    <a:pt x="172" y="988"/>
                  </a:lnTo>
                  <a:lnTo>
                    <a:pt x="174" y="980"/>
                  </a:lnTo>
                  <a:lnTo>
                    <a:pt x="174" y="978"/>
                  </a:lnTo>
                  <a:lnTo>
                    <a:pt x="174" y="962"/>
                  </a:lnTo>
                  <a:lnTo>
                    <a:pt x="174" y="958"/>
                  </a:lnTo>
                  <a:lnTo>
                    <a:pt x="176" y="950"/>
                  </a:lnTo>
                  <a:lnTo>
                    <a:pt x="180" y="944"/>
                  </a:lnTo>
                  <a:lnTo>
                    <a:pt x="182" y="940"/>
                  </a:lnTo>
                  <a:lnTo>
                    <a:pt x="180" y="936"/>
                  </a:lnTo>
                  <a:lnTo>
                    <a:pt x="176" y="930"/>
                  </a:lnTo>
                  <a:lnTo>
                    <a:pt x="174" y="926"/>
                  </a:lnTo>
                  <a:lnTo>
                    <a:pt x="172" y="922"/>
                  </a:lnTo>
                  <a:lnTo>
                    <a:pt x="170" y="920"/>
                  </a:lnTo>
                  <a:lnTo>
                    <a:pt x="164" y="920"/>
                  </a:lnTo>
                  <a:lnTo>
                    <a:pt x="160" y="916"/>
                  </a:lnTo>
                  <a:lnTo>
                    <a:pt x="158" y="914"/>
                  </a:lnTo>
                  <a:lnTo>
                    <a:pt x="154" y="914"/>
                  </a:lnTo>
                  <a:lnTo>
                    <a:pt x="148" y="916"/>
                  </a:lnTo>
                  <a:lnTo>
                    <a:pt x="140" y="924"/>
                  </a:lnTo>
                  <a:lnTo>
                    <a:pt x="136" y="930"/>
                  </a:lnTo>
                  <a:lnTo>
                    <a:pt x="134" y="936"/>
                  </a:lnTo>
                  <a:lnTo>
                    <a:pt x="132" y="938"/>
                  </a:lnTo>
                  <a:lnTo>
                    <a:pt x="126" y="940"/>
                  </a:lnTo>
                  <a:lnTo>
                    <a:pt x="124" y="940"/>
                  </a:lnTo>
                  <a:lnTo>
                    <a:pt x="120" y="940"/>
                  </a:lnTo>
                  <a:lnTo>
                    <a:pt x="118" y="942"/>
                  </a:lnTo>
                  <a:lnTo>
                    <a:pt x="118" y="944"/>
                  </a:lnTo>
                  <a:lnTo>
                    <a:pt x="118" y="948"/>
                  </a:lnTo>
                  <a:lnTo>
                    <a:pt x="122" y="952"/>
                  </a:lnTo>
                  <a:lnTo>
                    <a:pt x="122" y="958"/>
                  </a:lnTo>
                  <a:lnTo>
                    <a:pt x="120" y="960"/>
                  </a:lnTo>
                  <a:lnTo>
                    <a:pt x="118" y="960"/>
                  </a:lnTo>
                  <a:lnTo>
                    <a:pt x="120" y="964"/>
                  </a:lnTo>
                  <a:lnTo>
                    <a:pt x="124" y="970"/>
                  </a:lnTo>
                  <a:lnTo>
                    <a:pt x="124" y="974"/>
                  </a:lnTo>
                  <a:lnTo>
                    <a:pt x="124" y="978"/>
                  </a:lnTo>
                  <a:lnTo>
                    <a:pt x="120" y="984"/>
                  </a:lnTo>
                  <a:lnTo>
                    <a:pt x="116" y="988"/>
                  </a:lnTo>
                  <a:lnTo>
                    <a:pt x="116" y="994"/>
                  </a:lnTo>
                  <a:lnTo>
                    <a:pt x="116" y="1004"/>
                  </a:lnTo>
                  <a:lnTo>
                    <a:pt x="116" y="1008"/>
                  </a:lnTo>
                  <a:lnTo>
                    <a:pt x="120" y="1012"/>
                  </a:lnTo>
                  <a:lnTo>
                    <a:pt x="126" y="1016"/>
                  </a:lnTo>
                  <a:lnTo>
                    <a:pt x="132" y="1014"/>
                  </a:lnTo>
                  <a:lnTo>
                    <a:pt x="148" y="1002"/>
                  </a:lnTo>
                  <a:close/>
                  <a:moveTo>
                    <a:pt x="1506" y="1812"/>
                  </a:moveTo>
                  <a:lnTo>
                    <a:pt x="1506" y="1812"/>
                  </a:lnTo>
                  <a:lnTo>
                    <a:pt x="1506" y="1828"/>
                  </a:lnTo>
                  <a:lnTo>
                    <a:pt x="1506" y="1832"/>
                  </a:lnTo>
                  <a:lnTo>
                    <a:pt x="1508" y="1836"/>
                  </a:lnTo>
                  <a:lnTo>
                    <a:pt x="1510" y="1838"/>
                  </a:lnTo>
                  <a:lnTo>
                    <a:pt x="1512" y="1840"/>
                  </a:lnTo>
                  <a:lnTo>
                    <a:pt x="1514" y="1840"/>
                  </a:lnTo>
                  <a:lnTo>
                    <a:pt x="1518" y="1840"/>
                  </a:lnTo>
                  <a:lnTo>
                    <a:pt x="1524" y="1838"/>
                  </a:lnTo>
                  <a:lnTo>
                    <a:pt x="1530" y="1834"/>
                  </a:lnTo>
                  <a:lnTo>
                    <a:pt x="1532" y="1828"/>
                  </a:lnTo>
                  <a:lnTo>
                    <a:pt x="1532" y="1822"/>
                  </a:lnTo>
                  <a:lnTo>
                    <a:pt x="1530" y="1816"/>
                  </a:lnTo>
                  <a:lnTo>
                    <a:pt x="1514" y="1806"/>
                  </a:lnTo>
                  <a:lnTo>
                    <a:pt x="1510" y="1804"/>
                  </a:lnTo>
                  <a:lnTo>
                    <a:pt x="1508" y="1804"/>
                  </a:lnTo>
                  <a:lnTo>
                    <a:pt x="1508" y="1806"/>
                  </a:lnTo>
                  <a:lnTo>
                    <a:pt x="1506" y="1808"/>
                  </a:lnTo>
                  <a:lnTo>
                    <a:pt x="1506" y="1812"/>
                  </a:lnTo>
                  <a:close/>
                  <a:moveTo>
                    <a:pt x="1910" y="1994"/>
                  </a:moveTo>
                  <a:lnTo>
                    <a:pt x="1910" y="1994"/>
                  </a:lnTo>
                  <a:lnTo>
                    <a:pt x="1904" y="1980"/>
                  </a:lnTo>
                  <a:lnTo>
                    <a:pt x="1892" y="1964"/>
                  </a:lnTo>
                  <a:lnTo>
                    <a:pt x="1884" y="1952"/>
                  </a:lnTo>
                  <a:lnTo>
                    <a:pt x="1872" y="1942"/>
                  </a:lnTo>
                  <a:lnTo>
                    <a:pt x="1846" y="1914"/>
                  </a:lnTo>
                  <a:lnTo>
                    <a:pt x="1832" y="1904"/>
                  </a:lnTo>
                  <a:lnTo>
                    <a:pt x="1826" y="1902"/>
                  </a:lnTo>
                  <a:lnTo>
                    <a:pt x="1812" y="1896"/>
                  </a:lnTo>
                  <a:lnTo>
                    <a:pt x="1808" y="1892"/>
                  </a:lnTo>
                  <a:lnTo>
                    <a:pt x="1800" y="1888"/>
                  </a:lnTo>
                  <a:lnTo>
                    <a:pt x="1796" y="1882"/>
                  </a:lnTo>
                  <a:lnTo>
                    <a:pt x="1784" y="1866"/>
                  </a:lnTo>
                  <a:lnTo>
                    <a:pt x="1780" y="1862"/>
                  </a:lnTo>
                  <a:lnTo>
                    <a:pt x="1772" y="1860"/>
                  </a:lnTo>
                  <a:lnTo>
                    <a:pt x="1768" y="1860"/>
                  </a:lnTo>
                  <a:lnTo>
                    <a:pt x="1766" y="1860"/>
                  </a:lnTo>
                  <a:lnTo>
                    <a:pt x="1764" y="1862"/>
                  </a:lnTo>
                  <a:lnTo>
                    <a:pt x="1762" y="1864"/>
                  </a:lnTo>
                  <a:lnTo>
                    <a:pt x="1762" y="1868"/>
                  </a:lnTo>
                  <a:lnTo>
                    <a:pt x="1768" y="1890"/>
                  </a:lnTo>
                  <a:lnTo>
                    <a:pt x="1772" y="1898"/>
                  </a:lnTo>
                  <a:lnTo>
                    <a:pt x="1776" y="1904"/>
                  </a:lnTo>
                  <a:lnTo>
                    <a:pt x="1784" y="1912"/>
                  </a:lnTo>
                  <a:lnTo>
                    <a:pt x="1796" y="1924"/>
                  </a:lnTo>
                  <a:lnTo>
                    <a:pt x="1804" y="1932"/>
                  </a:lnTo>
                  <a:lnTo>
                    <a:pt x="1814" y="1942"/>
                  </a:lnTo>
                  <a:lnTo>
                    <a:pt x="1824" y="1956"/>
                  </a:lnTo>
                  <a:lnTo>
                    <a:pt x="1836" y="1980"/>
                  </a:lnTo>
                  <a:lnTo>
                    <a:pt x="1840" y="1986"/>
                  </a:lnTo>
                  <a:lnTo>
                    <a:pt x="1846" y="1992"/>
                  </a:lnTo>
                  <a:lnTo>
                    <a:pt x="1862" y="2002"/>
                  </a:lnTo>
                  <a:lnTo>
                    <a:pt x="1876" y="2012"/>
                  </a:lnTo>
                  <a:lnTo>
                    <a:pt x="1892" y="2022"/>
                  </a:lnTo>
                  <a:lnTo>
                    <a:pt x="1898" y="2024"/>
                  </a:lnTo>
                  <a:lnTo>
                    <a:pt x="1906" y="2022"/>
                  </a:lnTo>
                  <a:lnTo>
                    <a:pt x="1910" y="2020"/>
                  </a:lnTo>
                  <a:lnTo>
                    <a:pt x="1916" y="2016"/>
                  </a:lnTo>
                  <a:lnTo>
                    <a:pt x="1916" y="2008"/>
                  </a:lnTo>
                  <a:lnTo>
                    <a:pt x="1910" y="1994"/>
                  </a:lnTo>
                  <a:close/>
                  <a:moveTo>
                    <a:pt x="1004" y="2148"/>
                  </a:moveTo>
                  <a:lnTo>
                    <a:pt x="1004" y="2148"/>
                  </a:lnTo>
                  <a:lnTo>
                    <a:pt x="998" y="2154"/>
                  </a:lnTo>
                  <a:lnTo>
                    <a:pt x="994" y="2160"/>
                  </a:lnTo>
                  <a:lnTo>
                    <a:pt x="982" y="2176"/>
                  </a:lnTo>
                  <a:lnTo>
                    <a:pt x="978" y="2182"/>
                  </a:lnTo>
                  <a:lnTo>
                    <a:pt x="970" y="2186"/>
                  </a:lnTo>
                  <a:lnTo>
                    <a:pt x="966" y="2188"/>
                  </a:lnTo>
                  <a:lnTo>
                    <a:pt x="954" y="2198"/>
                  </a:lnTo>
                  <a:lnTo>
                    <a:pt x="950" y="2202"/>
                  </a:lnTo>
                  <a:lnTo>
                    <a:pt x="950" y="2210"/>
                  </a:lnTo>
                  <a:lnTo>
                    <a:pt x="956" y="2234"/>
                  </a:lnTo>
                  <a:lnTo>
                    <a:pt x="958" y="2242"/>
                  </a:lnTo>
                  <a:lnTo>
                    <a:pt x="956" y="2248"/>
                  </a:lnTo>
                  <a:lnTo>
                    <a:pt x="952" y="2264"/>
                  </a:lnTo>
                  <a:lnTo>
                    <a:pt x="946" y="2278"/>
                  </a:lnTo>
                  <a:lnTo>
                    <a:pt x="942" y="2284"/>
                  </a:lnTo>
                  <a:lnTo>
                    <a:pt x="940" y="2290"/>
                  </a:lnTo>
                  <a:lnTo>
                    <a:pt x="938" y="2298"/>
                  </a:lnTo>
                  <a:lnTo>
                    <a:pt x="938" y="2302"/>
                  </a:lnTo>
                  <a:lnTo>
                    <a:pt x="938" y="2318"/>
                  </a:lnTo>
                  <a:lnTo>
                    <a:pt x="938" y="2322"/>
                  </a:lnTo>
                  <a:lnTo>
                    <a:pt x="940" y="2328"/>
                  </a:lnTo>
                  <a:lnTo>
                    <a:pt x="944" y="2336"/>
                  </a:lnTo>
                  <a:lnTo>
                    <a:pt x="952" y="2344"/>
                  </a:lnTo>
                  <a:lnTo>
                    <a:pt x="958" y="2346"/>
                  </a:lnTo>
                  <a:lnTo>
                    <a:pt x="966" y="2346"/>
                  </a:lnTo>
                  <a:lnTo>
                    <a:pt x="970" y="2342"/>
                  </a:lnTo>
                  <a:lnTo>
                    <a:pt x="978" y="2340"/>
                  </a:lnTo>
                  <a:lnTo>
                    <a:pt x="986" y="2340"/>
                  </a:lnTo>
                  <a:lnTo>
                    <a:pt x="990" y="2340"/>
                  </a:lnTo>
                  <a:lnTo>
                    <a:pt x="996" y="2338"/>
                  </a:lnTo>
                  <a:lnTo>
                    <a:pt x="1000" y="2332"/>
                  </a:lnTo>
                  <a:lnTo>
                    <a:pt x="1034" y="2210"/>
                  </a:lnTo>
                  <a:lnTo>
                    <a:pt x="1036" y="2194"/>
                  </a:lnTo>
                  <a:lnTo>
                    <a:pt x="1036" y="2190"/>
                  </a:lnTo>
                  <a:lnTo>
                    <a:pt x="1036" y="2174"/>
                  </a:lnTo>
                  <a:lnTo>
                    <a:pt x="1036" y="2160"/>
                  </a:lnTo>
                  <a:lnTo>
                    <a:pt x="1036" y="2154"/>
                  </a:lnTo>
                  <a:lnTo>
                    <a:pt x="1034" y="2146"/>
                  </a:lnTo>
                  <a:lnTo>
                    <a:pt x="1030" y="2140"/>
                  </a:lnTo>
                  <a:lnTo>
                    <a:pt x="1028" y="2138"/>
                  </a:lnTo>
                  <a:lnTo>
                    <a:pt x="1026" y="2136"/>
                  </a:lnTo>
                  <a:lnTo>
                    <a:pt x="1024" y="2136"/>
                  </a:lnTo>
                  <a:lnTo>
                    <a:pt x="1020" y="2138"/>
                  </a:lnTo>
                  <a:lnTo>
                    <a:pt x="1004" y="2148"/>
                  </a:lnTo>
                  <a:close/>
                  <a:moveTo>
                    <a:pt x="184" y="906"/>
                  </a:moveTo>
                  <a:lnTo>
                    <a:pt x="184" y="906"/>
                  </a:lnTo>
                  <a:lnTo>
                    <a:pt x="186" y="902"/>
                  </a:lnTo>
                  <a:lnTo>
                    <a:pt x="188" y="900"/>
                  </a:lnTo>
                  <a:lnTo>
                    <a:pt x="192" y="902"/>
                  </a:lnTo>
                  <a:lnTo>
                    <a:pt x="194" y="908"/>
                  </a:lnTo>
                  <a:lnTo>
                    <a:pt x="194" y="912"/>
                  </a:lnTo>
                  <a:lnTo>
                    <a:pt x="194" y="926"/>
                  </a:lnTo>
                  <a:lnTo>
                    <a:pt x="194" y="928"/>
                  </a:lnTo>
                  <a:lnTo>
                    <a:pt x="198" y="930"/>
                  </a:lnTo>
                  <a:lnTo>
                    <a:pt x="208" y="930"/>
                  </a:lnTo>
                  <a:lnTo>
                    <a:pt x="212" y="932"/>
                  </a:lnTo>
                  <a:lnTo>
                    <a:pt x="218" y="934"/>
                  </a:lnTo>
                  <a:lnTo>
                    <a:pt x="222" y="940"/>
                  </a:lnTo>
                  <a:lnTo>
                    <a:pt x="222" y="944"/>
                  </a:lnTo>
                  <a:lnTo>
                    <a:pt x="222" y="954"/>
                  </a:lnTo>
                  <a:lnTo>
                    <a:pt x="220" y="960"/>
                  </a:lnTo>
                  <a:lnTo>
                    <a:pt x="216" y="964"/>
                  </a:lnTo>
                  <a:lnTo>
                    <a:pt x="210" y="966"/>
                  </a:lnTo>
                  <a:lnTo>
                    <a:pt x="198" y="974"/>
                  </a:lnTo>
                  <a:lnTo>
                    <a:pt x="196" y="978"/>
                  </a:lnTo>
                  <a:lnTo>
                    <a:pt x="198" y="980"/>
                  </a:lnTo>
                  <a:lnTo>
                    <a:pt x="202" y="980"/>
                  </a:lnTo>
                  <a:lnTo>
                    <a:pt x="204" y="984"/>
                  </a:lnTo>
                  <a:lnTo>
                    <a:pt x="202" y="988"/>
                  </a:lnTo>
                  <a:lnTo>
                    <a:pt x="198" y="994"/>
                  </a:lnTo>
                  <a:lnTo>
                    <a:pt x="194" y="998"/>
                  </a:lnTo>
                  <a:lnTo>
                    <a:pt x="194" y="1004"/>
                  </a:lnTo>
                  <a:lnTo>
                    <a:pt x="194" y="1008"/>
                  </a:lnTo>
                  <a:lnTo>
                    <a:pt x="198" y="1008"/>
                  </a:lnTo>
                  <a:lnTo>
                    <a:pt x="208" y="1008"/>
                  </a:lnTo>
                  <a:lnTo>
                    <a:pt x="210" y="1010"/>
                  </a:lnTo>
                  <a:lnTo>
                    <a:pt x="210" y="1016"/>
                  </a:lnTo>
                  <a:lnTo>
                    <a:pt x="206" y="1020"/>
                  </a:lnTo>
                  <a:lnTo>
                    <a:pt x="202" y="1028"/>
                  </a:lnTo>
                  <a:lnTo>
                    <a:pt x="196" y="1032"/>
                  </a:lnTo>
                  <a:lnTo>
                    <a:pt x="190" y="1034"/>
                  </a:lnTo>
                  <a:lnTo>
                    <a:pt x="186" y="1038"/>
                  </a:lnTo>
                  <a:lnTo>
                    <a:pt x="184" y="1042"/>
                  </a:lnTo>
                  <a:lnTo>
                    <a:pt x="186" y="1046"/>
                  </a:lnTo>
                  <a:lnTo>
                    <a:pt x="188" y="1048"/>
                  </a:lnTo>
                  <a:lnTo>
                    <a:pt x="192" y="1046"/>
                  </a:lnTo>
                  <a:lnTo>
                    <a:pt x="194" y="1042"/>
                  </a:lnTo>
                  <a:lnTo>
                    <a:pt x="194" y="1040"/>
                  </a:lnTo>
                  <a:lnTo>
                    <a:pt x="198" y="1038"/>
                  </a:lnTo>
                  <a:lnTo>
                    <a:pt x="208" y="1038"/>
                  </a:lnTo>
                  <a:lnTo>
                    <a:pt x="212" y="1036"/>
                  </a:lnTo>
                  <a:lnTo>
                    <a:pt x="218" y="1034"/>
                  </a:lnTo>
                  <a:lnTo>
                    <a:pt x="222" y="1032"/>
                  </a:lnTo>
                  <a:lnTo>
                    <a:pt x="228" y="1034"/>
                  </a:lnTo>
                  <a:lnTo>
                    <a:pt x="232" y="1036"/>
                  </a:lnTo>
                  <a:lnTo>
                    <a:pt x="238" y="1034"/>
                  </a:lnTo>
                  <a:lnTo>
                    <a:pt x="244" y="1030"/>
                  </a:lnTo>
                  <a:lnTo>
                    <a:pt x="250" y="1028"/>
                  </a:lnTo>
                  <a:lnTo>
                    <a:pt x="254" y="1028"/>
                  </a:lnTo>
                  <a:lnTo>
                    <a:pt x="262" y="1028"/>
                  </a:lnTo>
                  <a:lnTo>
                    <a:pt x="268" y="1024"/>
                  </a:lnTo>
                  <a:lnTo>
                    <a:pt x="274" y="1022"/>
                  </a:lnTo>
                  <a:lnTo>
                    <a:pt x="280" y="1018"/>
                  </a:lnTo>
                  <a:lnTo>
                    <a:pt x="282" y="1014"/>
                  </a:lnTo>
                  <a:lnTo>
                    <a:pt x="282" y="1008"/>
                  </a:lnTo>
                  <a:lnTo>
                    <a:pt x="286" y="1004"/>
                  </a:lnTo>
                  <a:lnTo>
                    <a:pt x="290" y="998"/>
                  </a:lnTo>
                  <a:lnTo>
                    <a:pt x="290" y="990"/>
                  </a:lnTo>
                  <a:lnTo>
                    <a:pt x="290" y="988"/>
                  </a:lnTo>
                  <a:lnTo>
                    <a:pt x="290" y="982"/>
                  </a:lnTo>
                  <a:lnTo>
                    <a:pt x="286" y="980"/>
                  </a:lnTo>
                  <a:lnTo>
                    <a:pt x="276" y="980"/>
                  </a:lnTo>
                  <a:lnTo>
                    <a:pt x="272" y="978"/>
                  </a:lnTo>
                  <a:lnTo>
                    <a:pt x="272" y="974"/>
                  </a:lnTo>
                  <a:lnTo>
                    <a:pt x="272" y="964"/>
                  </a:lnTo>
                  <a:lnTo>
                    <a:pt x="268" y="952"/>
                  </a:lnTo>
                  <a:lnTo>
                    <a:pt x="266" y="946"/>
                  </a:lnTo>
                  <a:lnTo>
                    <a:pt x="256" y="934"/>
                  </a:lnTo>
                  <a:lnTo>
                    <a:pt x="252" y="930"/>
                  </a:lnTo>
                  <a:lnTo>
                    <a:pt x="250" y="922"/>
                  </a:lnTo>
                  <a:lnTo>
                    <a:pt x="244" y="908"/>
                  </a:lnTo>
                  <a:lnTo>
                    <a:pt x="242" y="902"/>
                  </a:lnTo>
                  <a:lnTo>
                    <a:pt x="238" y="900"/>
                  </a:lnTo>
                  <a:lnTo>
                    <a:pt x="232" y="900"/>
                  </a:lnTo>
                  <a:lnTo>
                    <a:pt x="228" y="896"/>
                  </a:lnTo>
                  <a:lnTo>
                    <a:pt x="226" y="890"/>
                  </a:lnTo>
                  <a:lnTo>
                    <a:pt x="226" y="884"/>
                  </a:lnTo>
                  <a:lnTo>
                    <a:pt x="228" y="878"/>
                  </a:lnTo>
                  <a:lnTo>
                    <a:pt x="232" y="866"/>
                  </a:lnTo>
                  <a:lnTo>
                    <a:pt x="234" y="862"/>
                  </a:lnTo>
                  <a:lnTo>
                    <a:pt x="238" y="856"/>
                  </a:lnTo>
                  <a:lnTo>
                    <a:pt x="238" y="854"/>
                  </a:lnTo>
                  <a:lnTo>
                    <a:pt x="238" y="852"/>
                  </a:lnTo>
                  <a:lnTo>
                    <a:pt x="236" y="848"/>
                  </a:lnTo>
                  <a:lnTo>
                    <a:pt x="230" y="846"/>
                  </a:lnTo>
                  <a:lnTo>
                    <a:pt x="224" y="844"/>
                  </a:lnTo>
                  <a:lnTo>
                    <a:pt x="218" y="846"/>
                  </a:lnTo>
                  <a:lnTo>
                    <a:pt x="212" y="848"/>
                  </a:lnTo>
                  <a:lnTo>
                    <a:pt x="208" y="846"/>
                  </a:lnTo>
                  <a:lnTo>
                    <a:pt x="206" y="840"/>
                  </a:lnTo>
                  <a:lnTo>
                    <a:pt x="206" y="834"/>
                  </a:lnTo>
                  <a:lnTo>
                    <a:pt x="210" y="830"/>
                  </a:lnTo>
                  <a:lnTo>
                    <a:pt x="210" y="824"/>
                  </a:lnTo>
                  <a:lnTo>
                    <a:pt x="210" y="822"/>
                  </a:lnTo>
                  <a:lnTo>
                    <a:pt x="208" y="822"/>
                  </a:lnTo>
                  <a:lnTo>
                    <a:pt x="198" y="822"/>
                  </a:lnTo>
                  <a:lnTo>
                    <a:pt x="194" y="824"/>
                  </a:lnTo>
                  <a:lnTo>
                    <a:pt x="190" y="830"/>
                  </a:lnTo>
                  <a:lnTo>
                    <a:pt x="188" y="834"/>
                  </a:lnTo>
                  <a:lnTo>
                    <a:pt x="178" y="846"/>
                  </a:lnTo>
                  <a:lnTo>
                    <a:pt x="176" y="852"/>
                  </a:lnTo>
                  <a:lnTo>
                    <a:pt x="174" y="856"/>
                  </a:lnTo>
                  <a:lnTo>
                    <a:pt x="174" y="866"/>
                  </a:lnTo>
                  <a:lnTo>
                    <a:pt x="174" y="876"/>
                  </a:lnTo>
                  <a:lnTo>
                    <a:pt x="174" y="888"/>
                  </a:lnTo>
                  <a:lnTo>
                    <a:pt x="174" y="892"/>
                  </a:lnTo>
                  <a:lnTo>
                    <a:pt x="176" y="900"/>
                  </a:lnTo>
                  <a:lnTo>
                    <a:pt x="178" y="906"/>
                  </a:lnTo>
                  <a:lnTo>
                    <a:pt x="182" y="908"/>
                  </a:lnTo>
                  <a:lnTo>
                    <a:pt x="184" y="906"/>
                  </a:lnTo>
                  <a:close/>
                  <a:moveTo>
                    <a:pt x="3012" y="2570"/>
                  </a:moveTo>
                  <a:lnTo>
                    <a:pt x="3012" y="2570"/>
                  </a:lnTo>
                  <a:lnTo>
                    <a:pt x="3004" y="2572"/>
                  </a:lnTo>
                  <a:lnTo>
                    <a:pt x="2996" y="2570"/>
                  </a:lnTo>
                  <a:lnTo>
                    <a:pt x="2992" y="2568"/>
                  </a:lnTo>
                  <a:lnTo>
                    <a:pt x="2986" y="2562"/>
                  </a:lnTo>
                  <a:lnTo>
                    <a:pt x="2980" y="2556"/>
                  </a:lnTo>
                  <a:lnTo>
                    <a:pt x="2978" y="2552"/>
                  </a:lnTo>
                  <a:lnTo>
                    <a:pt x="2976" y="2544"/>
                  </a:lnTo>
                  <a:lnTo>
                    <a:pt x="2974" y="2536"/>
                  </a:lnTo>
                  <a:lnTo>
                    <a:pt x="2974" y="2532"/>
                  </a:lnTo>
                  <a:lnTo>
                    <a:pt x="2972" y="2526"/>
                  </a:lnTo>
                  <a:lnTo>
                    <a:pt x="2968" y="2522"/>
                  </a:lnTo>
                  <a:lnTo>
                    <a:pt x="2962" y="2518"/>
                  </a:lnTo>
                  <a:lnTo>
                    <a:pt x="2958" y="2518"/>
                  </a:lnTo>
                  <a:lnTo>
                    <a:pt x="2958" y="2522"/>
                  </a:lnTo>
                  <a:lnTo>
                    <a:pt x="2970" y="2548"/>
                  </a:lnTo>
                  <a:lnTo>
                    <a:pt x="2974" y="2554"/>
                  </a:lnTo>
                  <a:lnTo>
                    <a:pt x="2974" y="2562"/>
                  </a:lnTo>
                  <a:lnTo>
                    <a:pt x="2974" y="2566"/>
                  </a:lnTo>
                  <a:lnTo>
                    <a:pt x="2974" y="2574"/>
                  </a:lnTo>
                  <a:lnTo>
                    <a:pt x="2970" y="2580"/>
                  </a:lnTo>
                  <a:lnTo>
                    <a:pt x="2960" y="2596"/>
                  </a:lnTo>
                  <a:lnTo>
                    <a:pt x="2958" y="2600"/>
                  </a:lnTo>
                  <a:lnTo>
                    <a:pt x="2958" y="2602"/>
                  </a:lnTo>
                  <a:lnTo>
                    <a:pt x="2960" y="2604"/>
                  </a:lnTo>
                  <a:lnTo>
                    <a:pt x="2962" y="2606"/>
                  </a:lnTo>
                  <a:lnTo>
                    <a:pt x="2968" y="2610"/>
                  </a:lnTo>
                  <a:lnTo>
                    <a:pt x="2972" y="2614"/>
                  </a:lnTo>
                  <a:lnTo>
                    <a:pt x="2974" y="2620"/>
                  </a:lnTo>
                  <a:lnTo>
                    <a:pt x="2974" y="2624"/>
                  </a:lnTo>
                  <a:lnTo>
                    <a:pt x="2976" y="2632"/>
                  </a:lnTo>
                  <a:lnTo>
                    <a:pt x="2980" y="2638"/>
                  </a:lnTo>
                  <a:lnTo>
                    <a:pt x="2982" y="2638"/>
                  </a:lnTo>
                  <a:lnTo>
                    <a:pt x="2984" y="2638"/>
                  </a:lnTo>
                  <a:lnTo>
                    <a:pt x="2990" y="2636"/>
                  </a:lnTo>
                  <a:lnTo>
                    <a:pt x="2998" y="2628"/>
                  </a:lnTo>
                  <a:lnTo>
                    <a:pt x="3002" y="2622"/>
                  </a:lnTo>
                  <a:lnTo>
                    <a:pt x="3004" y="2614"/>
                  </a:lnTo>
                  <a:lnTo>
                    <a:pt x="3004" y="2610"/>
                  </a:lnTo>
                  <a:lnTo>
                    <a:pt x="3006" y="2604"/>
                  </a:lnTo>
                  <a:lnTo>
                    <a:pt x="3008" y="2598"/>
                  </a:lnTo>
                  <a:lnTo>
                    <a:pt x="3018" y="2588"/>
                  </a:lnTo>
                  <a:lnTo>
                    <a:pt x="3028" y="2578"/>
                  </a:lnTo>
                  <a:lnTo>
                    <a:pt x="3030" y="2574"/>
                  </a:lnTo>
                  <a:lnTo>
                    <a:pt x="3028" y="2568"/>
                  </a:lnTo>
                  <a:lnTo>
                    <a:pt x="3024" y="2566"/>
                  </a:lnTo>
                  <a:lnTo>
                    <a:pt x="3016" y="2568"/>
                  </a:lnTo>
                  <a:lnTo>
                    <a:pt x="3012" y="2570"/>
                  </a:lnTo>
                  <a:close/>
                  <a:moveTo>
                    <a:pt x="490" y="1328"/>
                  </a:moveTo>
                  <a:lnTo>
                    <a:pt x="490" y="1328"/>
                  </a:lnTo>
                  <a:lnTo>
                    <a:pt x="494" y="1328"/>
                  </a:lnTo>
                  <a:lnTo>
                    <a:pt x="496" y="1328"/>
                  </a:lnTo>
                  <a:lnTo>
                    <a:pt x="498" y="1326"/>
                  </a:lnTo>
                  <a:lnTo>
                    <a:pt x="498" y="1324"/>
                  </a:lnTo>
                  <a:lnTo>
                    <a:pt x="498" y="1320"/>
                  </a:lnTo>
                  <a:lnTo>
                    <a:pt x="498" y="1306"/>
                  </a:lnTo>
                  <a:lnTo>
                    <a:pt x="496" y="1304"/>
                  </a:lnTo>
                  <a:lnTo>
                    <a:pt x="490" y="1302"/>
                  </a:lnTo>
                  <a:lnTo>
                    <a:pt x="486" y="1302"/>
                  </a:lnTo>
                  <a:lnTo>
                    <a:pt x="470" y="1304"/>
                  </a:lnTo>
                  <a:lnTo>
                    <a:pt x="456" y="1310"/>
                  </a:lnTo>
                  <a:lnTo>
                    <a:pt x="454" y="1312"/>
                  </a:lnTo>
                  <a:lnTo>
                    <a:pt x="456" y="1314"/>
                  </a:lnTo>
                  <a:lnTo>
                    <a:pt x="470" y="1320"/>
                  </a:lnTo>
                  <a:lnTo>
                    <a:pt x="486" y="1326"/>
                  </a:lnTo>
                  <a:lnTo>
                    <a:pt x="490" y="1328"/>
                  </a:lnTo>
                  <a:close/>
                  <a:moveTo>
                    <a:pt x="2940" y="2636"/>
                  </a:moveTo>
                  <a:lnTo>
                    <a:pt x="2940" y="2636"/>
                  </a:lnTo>
                  <a:lnTo>
                    <a:pt x="2938" y="2636"/>
                  </a:lnTo>
                  <a:lnTo>
                    <a:pt x="2936" y="2636"/>
                  </a:lnTo>
                  <a:lnTo>
                    <a:pt x="2932" y="2640"/>
                  </a:lnTo>
                  <a:lnTo>
                    <a:pt x="2928" y="2644"/>
                  </a:lnTo>
                  <a:lnTo>
                    <a:pt x="2922" y="2658"/>
                  </a:lnTo>
                  <a:lnTo>
                    <a:pt x="2920" y="2664"/>
                  </a:lnTo>
                  <a:lnTo>
                    <a:pt x="2910" y="2676"/>
                  </a:lnTo>
                  <a:lnTo>
                    <a:pt x="2906" y="2680"/>
                  </a:lnTo>
                  <a:lnTo>
                    <a:pt x="2898" y="2684"/>
                  </a:lnTo>
                  <a:lnTo>
                    <a:pt x="2884" y="2688"/>
                  </a:lnTo>
                  <a:lnTo>
                    <a:pt x="2878" y="2692"/>
                  </a:lnTo>
                  <a:lnTo>
                    <a:pt x="2872" y="2698"/>
                  </a:lnTo>
                  <a:lnTo>
                    <a:pt x="2870" y="2704"/>
                  </a:lnTo>
                  <a:lnTo>
                    <a:pt x="2864" y="2718"/>
                  </a:lnTo>
                  <a:lnTo>
                    <a:pt x="2860" y="2732"/>
                  </a:lnTo>
                  <a:lnTo>
                    <a:pt x="2858" y="2740"/>
                  </a:lnTo>
                  <a:lnTo>
                    <a:pt x="2862" y="2746"/>
                  </a:lnTo>
                  <a:lnTo>
                    <a:pt x="2874" y="2754"/>
                  </a:lnTo>
                  <a:lnTo>
                    <a:pt x="2880" y="2756"/>
                  </a:lnTo>
                  <a:lnTo>
                    <a:pt x="2886" y="2758"/>
                  </a:lnTo>
                  <a:lnTo>
                    <a:pt x="2894" y="2756"/>
                  </a:lnTo>
                  <a:lnTo>
                    <a:pt x="2898" y="2754"/>
                  </a:lnTo>
                  <a:lnTo>
                    <a:pt x="2904" y="2750"/>
                  </a:lnTo>
                  <a:lnTo>
                    <a:pt x="2908" y="2742"/>
                  </a:lnTo>
                  <a:lnTo>
                    <a:pt x="2914" y="2728"/>
                  </a:lnTo>
                  <a:lnTo>
                    <a:pt x="2916" y="2712"/>
                  </a:lnTo>
                  <a:lnTo>
                    <a:pt x="2916" y="2708"/>
                  </a:lnTo>
                  <a:lnTo>
                    <a:pt x="2918" y="2702"/>
                  </a:lnTo>
                  <a:lnTo>
                    <a:pt x="2922" y="2696"/>
                  </a:lnTo>
                  <a:lnTo>
                    <a:pt x="2930" y="2686"/>
                  </a:lnTo>
                  <a:lnTo>
                    <a:pt x="2940" y="2676"/>
                  </a:lnTo>
                  <a:lnTo>
                    <a:pt x="2952" y="2668"/>
                  </a:lnTo>
                  <a:lnTo>
                    <a:pt x="2958" y="2666"/>
                  </a:lnTo>
                  <a:lnTo>
                    <a:pt x="2962" y="2660"/>
                  </a:lnTo>
                  <a:lnTo>
                    <a:pt x="2964" y="2654"/>
                  </a:lnTo>
                  <a:lnTo>
                    <a:pt x="2964" y="2650"/>
                  </a:lnTo>
                  <a:lnTo>
                    <a:pt x="2964" y="2646"/>
                  </a:lnTo>
                  <a:lnTo>
                    <a:pt x="2962" y="2644"/>
                  </a:lnTo>
                  <a:lnTo>
                    <a:pt x="2960" y="2642"/>
                  </a:lnTo>
                  <a:lnTo>
                    <a:pt x="2956" y="2642"/>
                  </a:lnTo>
                  <a:lnTo>
                    <a:pt x="2954" y="2642"/>
                  </a:lnTo>
                  <a:lnTo>
                    <a:pt x="2946" y="2640"/>
                  </a:lnTo>
                  <a:lnTo>
                    <a:pt x="2940" y="2636"/>
                  </a:lnTo>
                  <a:close/>
                  <a:moveTo>
                    <a:pt x="406" y="1248"/>
                  </a:moveTo>
                  <a:lnTo>
                    <a:pt x="406" y="1248"/>
                  </a:lnTo>
                  <a:lnTo>
                    <a:pt x="402" y="1254"/>
                  </a:lnTo>
                  <a:lnTo>
                    <a:pt x="400" y="1260"/>
                  </a:lnTo>
                  <a:lnTo>
                    <a:pt x="400" y="1274"/>
                  </a:lnTo>
                  <a:lnTo>
                    <a:pt x="400" y="1278"/>
                  </a:lnTo>
                  <a:lnTo>
                    <a:pt x="402" y="1280"/>
                  </a:lnTo>
                  <a:lnTo>
                    <a:pt x="404" y="1282"/>
                  </a:lnTo>
                  <a:lnTo>
                    <a:pt x="408" y="1282"/>
                  </a:lnTo>
                  <a:lnTo>
                    <a:pt x="412" y="1282"/>
                  </a:lnTo>
                  <a:lnTo>
                    <a:pt x="416" y="1282"/>
                  </a:lnTo>
                  <a:lnTo>
                    <a:pt x="418" y="1280"/>
                  </a:lnTo>
                  <a:lnTo>
                    <a:pt x="420" y="1278"/>
                  </a:lnTo>
                  <a:lnTo>
                    <a:pt x="420" y="1274"/>
                  </a:lnTo>
                  <a:lnTo>
                    <a:pt x="420" y="1270"/>
                  </a:lnTo>
                  <a:lnTo>
                    <a:pt x="418" y="1262"/>
                  </a:lnTo>
                  <a:lnTo>
                    <a:pt x="416" y="1256"/>
                  </a:lnTo>
                  <a:lnTo>
                    <a:pt x="414" y="1250"/>
                  </a:lnTo>
                  <a:lnTo>
                    <a:pt x="412" y="1248"/>
                  </a:lnTo>
                  <a:lnTo>
                    <a:pt x="410" y="1246"/>
                  </a:lnTo>
                  <a:lnTo>
                    <a:pt x="408" y="1246"/>
                  </a:lnTo>
                  <a:lnTo>
                    <a:pt x="406" y="1248"/>
                  </a:lnTo>
                  <a:close/>
                  <a:moveTo>
                    <a:pt x="2286" y="1412"/>
                  </a:moveTo>
                  <a:lnTo>
                    <a:pt x="2286" y="1412"/>
                  </a:lnTo>
                  <a:lnTo>
                    <a:pt x="2290" y="1424"/>
                  </a:lnTo>
                  <a:lnTo>
                    <a:pt x="2290" y="1426"/>
                  </a:lnTo>
                  <a:lnTo>
                    <a:pt x="2292" y="1426"/>
                  </a:lnTo>
                  <a:lnTo>
                    <a:pt x="2296" y="1426"/>
                  </a:lnTo>
                  <a:lnTo>
                    <a:pt x="2302" y="1422"/>
                  </a:lnTo>
                  <a:lnTo>
                    <a:pt x="2306" y="1418"/>
                  </a:lnTo>
                  <a:lnTo>
                    <a:pt x="2308" y="1410"/>
                  </a:lnTo>
                  <a:lnTo>
                    <a:pt x="2308" y="1408"/>
                  </a:lnTo>
                  <a:lnTo>
                    <a:pt x="2308" y="1394"/>
                  </a:lnTo>
                  <a:lnTo>
                    <a:pt x="2308" y="1392"/>
                  </a:lnTo>
                  <a:lnTo>
                    <a:pt x="2306" y="1392"/>
                  </a:lnTo>
                  <a:lnTo>
                    <a:pt x="2302" y="1392"/>
                  </a:lnTo>
                  <a:lnTo>
                    <a:pt x="2288" y="1396"/>
                  </a:lnTo>
                  <a:lnTo>
                    <a:pt x="2284" y="1398"/>
                  </a:lnTo>
                  <a:lnTo>
                    <a:pt x="2284" y="1400"/>
                  </a:lnTo>
                  <a:lnTo>
                    <a:pt x="2282" y="1404"/>
                  </a:lnTo>
                  <a:lnTo>
                    <a:pt x="2284" y="1406"/>
                  </a:lnTo>
                  <a:lnTo>
                    <a:pt x="2286" y="1412"/>
                  </a:lnTo>
                  <a:close/>
                  <a:moveTo>
                    <a:pt x="414" y="1210"/>
                  </a:moveTo>
                  <a:lnTo>
                    <a:pt x="414" y="1210"/>
                  </a:lnTo>
                  <a:lnTo>
                    <a:pt x="412" y="1208"/>
                  </a:lnTo>
                  <a:lnTo>
                    <a:pt x="410" y="1206"/>
                  </a:lnTo>
                  <a:lnTo>
                    <a:pt x="406" y="1206"/>
                  </a:lnTo>
                  <a:lnTo>
                    <a:pt x="404" y="1208"/>
                  </a:lnTo>
                  <a:lnTo>
                    <a:pt x="398" y="1210"/>
                  </a:lnTo>
                  <a:lnTo>
                    <a:pt x="396" y="1212"/>
                  </a:lnTo>
                  <a:lnTo>
                    <a:pt x="394" y="1214"/>
                  </a:lnTo>
                  <a:lnTo>
                    <a:pt x="394" y="1216"/>
                  </a:lnTo>
                  <a:lnTo>
                    <a:pt x="396" y="1220"/>
                  </a:lnTo>
                  <a:lnTo>
                    <a:pt x="404" y="1228"/>
                  </a:lnTo>
                  <a:lnTo>
                    <a:pt x="410" y="1230"/>
                  </a:lnTo>
                  <a:lnTo>
                    <a:pt x="412" y="1230"/>
                  </a:lnTo>
                  <a:lnTo>
                    <a:pt x="416" y="1228"/>
                  </a:lnTo>
                  <a:lnTo>
                    <a:pt x="418" y="1224"/>
                  </a:lnTo>
                  <a:lnTo>
                    <a:pt x="416" y="1216"/>
                  </a:lnTo>
                  <a:lnTo>
                    <a:pt x="414" y="1210"/>
                  </a:lnTo>
                  <a:close/>
                  <a:moveTo>
                    <a:pt x="2302" y="1960"/>
                  </a:moveTo>
                  <a:lnTo>
                    <a:pt x="2302" y="1960"/>
                  </a:lnTo>
                  <a:lnTo>
                    <a:pt x="2302" y="1962"/>
                  </a:lnTo>
                  <a:lnTo>
                    <a:pt x="2302" y="1966"/>
                  </a:lnTo>
                  <a:lnTo>
                    <a:pt x="2304" y="1968"/>
                  </a:lnTo>
                  <a:lnTo>
                    <a:pt x="2306" y="1970"/>
                  </a:lnTo>
                  <a:lnTo>
                    <a:pt x="2312" y="1974"/>
                  </a:lnTo>
                  <a:lnTo>
                    <a:pt x="2324" y="1982"/>
                  </a:lnTo>
                  <a:lnTo>
                    <a:pt x="2326" y="1988"/>
                  </a:lnTo>
                  <a:lnTo>
                    <a:pt x="2328" y="1994"/>
                  </a:lnTo>
                  <a:lnTo>
                    <a:pt x="2328" y="1998"/>
                  </a:lnTo>
                  <a:lnTo>
                    <a:pt x="2328" y="2002"/>
                  </a:lnTo>
                  <a:lnTo>
                    <a:pt x="2330" y="2004"/>
                  </a:lnTo>
                  <a:lnTo>
                    <a:pt x="2334" y="2006"/>
                  </a:lnTo>
                  <a:lnTo>
                    <a:pt x="2336" y="2006"/>
                  </a:lnTo>
                  <a:lnTo>
                    <a:pt x="2340" y="2006"/>
                  </a:lnTo>
                  <a:lnTo>
                    <a:pt x="2352" y="2006"/>
                  </a:lnTo>
                  <a:lnTo>
                    <a:pt x="2358" y="2008"/>
                  </a:lnTo>
                  <a:lnTo>
                    <a:pt x="2364" y="2010"/>
                  </a:lnTo>
                  <a:lnTo>
                    <a:pt x="2380" y="2022"/>
                  </a:lnTo>
                  <a:lnTo>
                    <a:pt x="2394" y="2030"/>
                  </a:lnTo>
                  <a:lnTo>
                    <a:pt x="2420" y="2042"/>
                  </a:lnTo>
                  <a:lnTo>
                    <a:pt x="2424" y="2046"/>
                  </a:lnTo>
                  <a:lnTo>
                    <a:pt x="2426" y="2050"/>
                  </a:lnTo>
                  <a:lnTo>
                    <a:pt x="2424" y="2054"/>
                  </a:lnTo>
                  <a:lnTo>
                    <a:pt x="2420" y="2058"/>
                  </a:lnTo>
                  <a:lnTo>
                    <a:pt x="2414" y="2062"/>
                  </a:lnTo>
                  <a:lnTo>
                    <a:pt x="2410" y="2064"/>
                  </a:lnTo>
                  <a:lnTo>
                    <a:pt x="2414" y="2066"/>
                  </a:lnTo>
                  <a:lnTo>
                    <a:pt x="2418" y="2066"/>
                  </a:lnTo>
                  <a:lnTo>
                    <a:pt x="2426" y="2066"/>
                  </a:lnTo>
                  <a:lnTo>
                    <a:pt x="2434" y="2068"/>
                  </a:lnTo>
                  <a:lnTo>
                    <a:pt x="2438" y="2072"/>
                  </a:lnTo>
                  <a:lnTo>
                    <a:pt x="2452" y="2078"/>
                  </a:lnTo>
                  <a:lnTo>
                    <a:pt x="2458" y="2082"/>
                  </a:lnTo>
                  <a:lnTo>
                    <a:pt x="2470" y="2084"/>
                  </a:lnTo>
                  <a:lnTo>
                    <a:pt x="2476" y="2084"/>
                  </a:lnTo>
                  <a:lnTo>
                    <a:pt x="2480" y="2080"/>
                  </a:lnTo>
                  <a:lnTo>
                    <a:pt x="2488" y="2070"/>
                  </a:lnTo>
                  <a:lnTo>
                    <a:pt x="2502" y="2062"/>
                  </a:lnTo>
                  <a:lnTo>
                    <a:pt x="2508" y="2058"/>
                  </a:lnTo>
                  <a:lnTo>
                    <a:pt x="2514" y="2058"/>
                  </a:lnTo>
                  <a:lnTo>
                    <a:pt x="2522" y="2058"/>
                  </a:lnTo>
                  <a:lnTo>
                    <a:pt x="2526" y="2062"/>
                  </a:lnTo>
                  <a:lnTo>
                    <a:pt x="2540" y="2070"/>
                  </a:lnTo>
                  <a:lnTo>
                    <a:pt x="2558" y="2088"/>
                  </a:lnTo>
                  <a:lnTo>
                    <a:pt x="2570" y="2098"/>
                  </a:lnTo>
                  <a:lnTo>
                    <a:pt x="2576" y="2100"/>
                  </a:lnTo>
                  <a:lnTo>
                    <a:pt x="2578" y="2102"/>
                  </a:lnTo>
                  <a:lnTo>
                    <a:pt x="2580" y="2100"/>
                  </a:lnTo>
                  <a:lnTo>
                    <a:pt x="2582" y="2100"/>
                  </a:lnTo>
                  <a:lnTo>
                    <a:pt x="2582" y="2096"/>
                  </a:lnTo>
                  <a:lnTo>
                    <a:pt x="2582" y="2082"/>
                  </a:lnTo>
                  <a:lnTo>
                    <a:pt x="2580" y="2076"/>
                  </a:lnTo>
                  <a:lnTo>
                    <a:pt x="2576" y="2072"/>
                  </a:lnTo>
                  <a:lnTo>
                    <a:pt x="2560" y="2068"/>
                  </a:lnTo>
                  <a:lnTo>
                    <a:pt x="2556" y="2064"/>
                  </a:lnTo>
                  <a:lnTo>
                    <a:pt x="2554" y="2058"/>
                  </a:lnTo>
                  <a:lnTo>
                    <a:pt x="2554" y="2054"/>
                  </a:lnTo>
                  <a:lnTo>
                    <a:pt x="2554" y="2046"/>
                  </a:lnTo>
                  <a:lnTo>
                    <a:pt x="2558" y="2040"/>
                  </a:lnTo>
                  <a:lnTo>
                    <a:pt x="2560" y="2038"/>
                  </a:lnTo>
                  <a:lnTo>
                    <a:pt x="2560" y="2036"/>
                  </a:lnTo>
                  <a:lnTo>
                    <a:pt x="2556" y="2034"/>
                  </a:lnTo>
                  <a:lnTo>
                    <a:pt x="2542" y="2028"/>
                  </a:lnTo>
                  <a:lnTo>
                    <a:pt x="2534" y="2024"/>
                  </a:lnTo>
                  <a:lnTo>
                    <a:pt x="2530" y="2018"/>
                  </a:lnTo>
                  <a:lnTo>
                    <a:pt x="2528" y="2014"/>
                  </a:lnTo>
                  <a:lnTo>
                    <a:pt x="2524" y="2006"/>
                  </a:lnTo>
                  <a:lnTo>
                    <a:pt x="2518" y="2002"/>
                  </a:lnTo>
                  <a:lnTo>
                    <a:pt x="2502" y="1992"/>
                  </a:lnTo>
                  <a:lnTo>
                    <a:pt x="2486" y="1984"/>
                  </a:lnTo>
                  <a:lnTo>
                    <a:pt x="2424" y="1968"/>
                  </a:lnTo>
                  <a:lnTo>
                    <a:pt x="2416" y="1968"/>
                  </a:lnTo>
                  <a:lnTo>
                    <a:pt x="2410" y="1972"/>
                  </a:lnTo>
                  <a:lnTo>
                    <a:pt x="2394" y="1982"/>
                  </a:lnTo>
                  <a:lnTo>
                    <a:pt x="2386" y="1986"/>
                  </a:lnTo>
                  <a:lnTo>
                    <a:pt x="2378" y="1986"/>
                  </a:lnTo>
                  <a:lnTo>
                    <a:pt x="2376" y="1986"/>
                  </a:lnTo>
                  <a:lnTo>
                    <a:pt x="2368" y="1986"/>
                  </a:lnTo>
                  <a:lnTo>
                    <a:pt x="2362" y="1982"/>
                  </a:lnTo>
                  <a:lnTo>
                    <a:pt x="2354" y="1972"/>
                  </a:lnTo>
                  <a:lnTo>
                    <a:pt x="2342" y="1962"/>
                  </a:lnTo>
                  <a:lnTo>
                    <a:pt x="2334" y="1954"/>
                  </a:lnTo>
                  <a:lnTo>
                    <a:pt x="2328" y="1950"/>
                  </a:lnTo>
                  <a:lnTo>
                    <a:pt x="2320" y="1948"/>
                  </a:lnTo>
                  <a:lnTo>
                    <a:pt x="2316" y="1948"/>
                  </a:lnTo>
                  <a:lnTo>
                    <a:pt x="2310" y="1950"/>
                  </a:lnTo>
                  <a:lnTo>
                    <a:pt x="2306" y="1954"/>
                  </a:lnTo>
                  <a:lnTo>
                    <a:pt x="2302" y="1960"/>
                  </a:lnTo>
                  <a:close/>
                  <a:moveTo>
                    <a:pt x="2606" y="2298"/>
                  </a:moveTo>
                  <a:lnTo>
                    <a:pt x="2606" y="2298"/>
                  </a:lnTo>
                  <a:lnTo>
                    <a:pt x="2602" y="2290"/>
                  </a:lnTo>
                  <a:lnTo>
                    <a:pt x="2598" y="2284"/>
                  </a:lnTo>
                  <a:lnTo>
                    <a:pt x="2594" y="2280"/>
                  </a:lnTo>
                  <a:lnTo>
                    <a:pt x="2590" y="2272"/>
                  </a:lnTo>
                  <a:lnTo>
                    <a:pt x="2586" y="2258"/>
                  </a:lnTo>
                  <a:lnTo>
                    <a:pt x="2582" y="2252"/>
                  </a:lnTo>
                  <a:lnTo>
                    <a:pt x="2576" y="2248"/>
                  </a:lnTo>
                  <a:lnTo>
                    <a:pt x="2562" y="2244"/>
                  </a:lnTo>
                  <a:lnTo>
                    <a:pt x="2548" y="2236"/>
                  </a:lnTo>
                  <a:lnTo>
                    <a:pt x="2532" y="2226"/>
                  </a:lnTo>
                  <a:lnTo>
                    <a:pt x="2526" y="2220"/>
                  </a:lnTo>
                  <a:lnTo>
                    <a:pt x="2522" y="2214"/>
                  </a:lnTo>
                  <a:lnTo>
                    <a:pt x="2516" y="2180"/>
                  </a:lnTo>
                  <a:lnTo>
                    <a:pt x="2514" y="2174"/>
                  </a:lnTo>
                  <a:lnTo>
                    <a:pt x="2510" y="2168"/>
                  </a:lnTo>
                  <a:lnTo>
                    <a:pt x="2500" y="2158"/>
                  </a:lnTo>
                  <a:lnTo>
                    <a:pt x="2496" y="2152"/>
                  </a:lnTo>
                  <a:lnTo>
                    <a:pt x="2492" y="2146"/>
                  </a:lnTo>
                  <a:lnTo>
                    <a:pt x="2488" y="2130"/>
                  </a:lnTo>
                  <a:lnTo>
                    <a:pt x="2486" y="2128"/>
                  </a:lnTo>
                  <a:lnTo>
                    <a:pt x="2484" y="2128"/>
                  </a:lnTo>
                  <a:lnTo>
                    <a:pt x="2482" y="2128"/>
                  </a:lnTo>
                  <a:lnTo>
                    <a:pt x="2480" y="2128"/>
                  </a:lnTo>
                  <a:lnTo>
                    <a:pt x="2472" y="2138"/>
                  </a:lnTo>
                  <a:lnTo>
                    <a:pt x="2468" y="2144"/>
                  </a:lnTo>
                  <a:lnTo>
                    <a:pt x="2466" y="2150"/>
                  </a:lnTo>
                  <a:lnTo>
                    <a:pt x="2466" y="2184"/>
                  </a:lnTo>
                  <a:lnTo>
                    <a:pt x="2464" y="2192"/>
                  </a:lnTo>
                  <a:lnTo>
                    <a:pt x="2460" y="2198"/>
                  </a:lnTo>
                  <a:lnTo>
                    <a:pt x="2452" y="2206"/>
                  </a:lnTo>
                  <a:lnTo>
                    <a:pt x="2446" y="2210"/>
                  </a:lnTo>
                  <a:lnTo>
                    <a:pt x="2438" y="2212"/>
                  </a:lnTo>
                  <a:lnTo>
                    <a:pt x="2434" y="2212"/>
                  </a:lnTo>
                  <a:lnTo>
                    <a:pt x="2428" y="2210"/>
                  </a:lnTo>
                  <a:lnTo>
                    <a:pt x="2422" y="2204"/>
                  </a:lnTo>
                  <a:lnTo>
                    <a:pt x="2412" y="2188"/>
                  </a:lnTo>
                  <a:lnTo>
                    <a:pt x="2406" y="2184"/>
                  </a:lnTo>
                  <a:lnTo>
                    <a:pt x="2398" y="2182"/>
                  </a:lnTo>
                  <a:lnTo>
                    <a:pt x="2396" y="2182"/>
                  </a:lnTo>
                  <a:lnTo>
                    <a:pt x="2388" y="2180"/>
                  </a:lnTo>
                  <a:lnTo>
                    <a:pt x="2380" y="2178"/>
                  </a:lnTo>
                  <a:lnTo>
                    <a:pt x="2374" y="2176"/>
                  </a:lnTo>
                  <a:lnTo>
                    <a:pt x="2372" y="2174"/>
                  </a:lnTo>
                  <a:lnTo>
                    <a:pt x="2370" y="2172"/>
                  </a:lnTo>
                  <a:lnTo>
                    <a:pt x="2370" y="2168"/>
                  </a:lnTo>
                  <a:lnTo>
                    <a:pt x="2372" y="2164"/>
                  </a:lnTo>
                  <a:lnTo>
                    <a:pt x="2374" y="2160"/>
                  </a:lnTo>
                  <a:lnTo>
                    <a:pt x="2382" y="2146"/>
                  </a:lnTo>
                  <a:lnTo>
                    <a:pt x="2384" y="2140"/>
                  </a:lnTo>
                  <a:lnTo>
                    <a:pt x="2384" y="2138"/>
                  </a:lnTo>
                  <a:lnTo>
                    <a:pt x="2384" y="2134"/>
                  </a:lnTo>
                  <a:lnTo>
                    <a:pt x="2382" y="2132"/>
                  </a:lnTo>
                  <a:lnTo>
                    <a:pt x="2380" y="2132"/>
                  </a:lnTo>
                  <a:lnTo>
                    <a:pt x="2356" y="2126"/>
                  </a:lnTo>
                  <a:lnTo>
                    <a:pt x="2340" y="2124"/>
                  </a:lnTo>
                  <a:lnTo>
                    <a:pt x="2336" y="2124"/>
                  </a:lnTo>
                  <a:lnTo>
                    <a:pt x="2330" y="2124"/>
                  </a:lnTo>
                  <a:lnTo>
                    <a:pt x="2324" y="2128"/>
                  </a:lnTo>
                  <a:lnTo>
                    <a:pt x="2312" y="2136"/>
                  </a:lnTo>
                  <a:lnTo>
                    <a:pt x="2306" y="2140"/>
                  </a:lnTo>
                  <a:lnTo>
                    <a:pt x="2292" y="2146"/>
                  </a:lnTo>
                  <a:lnTo>
                    <a:pt x="2286" y="2150"/>
                  </a:lnTo>
                  <a:lnTo>
                    <a:pt x="2280" y="2154"/>
                  </a:lnTo>
                  <a:lnTo>
                    <a:pt x="2276" y="2160"/>
                  </a:lnTo>
                  <a:lnTo>
                    <a:pt x="2274" y="2164"/>
                  </a:lnTo>
                  <a:lnTo>
                    <a:pt x="2270" y="2170"/>
                  </a:lnTo>
                  <a:lnTo>
                    <a:pt x="2264" y="2172"/>
                  </a:lnTo>
                  <a:lnTo>
                    <a:pt x="2252" y="2168"/>
                  </a:lnTo>
                  <a:lnTo>
                    <a:pt x="2248" y="2166"/>
                  </a:lnTo>
                  <a:lnTo>
                    <a:pt x="2240" y="2164"/>
                  </a:lnTo>
                  <a:lnTo>
                    <a:pt x="2234" y="2166"/>
                  </a:lnTo>
                  <a:lnTo>
                    <a:pt x="2228" y="2168"/>
                  </a:lnTo>
                  <a:lnTo>
                    <a:pt x="2214" y="2176"/>
                  </a:lnTo>
                  <a:lnTo>
                    <a:pt x="2198" y="2188"/>
                  </a:lnTo>
                  <a:lnTo>
                    <a:pt x="2184" y="2196"/>
                  </a:lnTo>
                  <a:lnTo>
                    <a:pt x="2178" y="2198"/>
                  </a:lnTo>
                  <a:lnTo>
                    <a:pt x="2164" y="2206"/>
                  </a:lnTo>
                  <a:lnTo>
                    <a:pt x="2160" y="2208"/>
                  </a:lnTo>
                  <a:lnTo>
                    <a:pt x="2154" y="2212"/>
                  </a:lnTo>
                  <a:lnTo>
                    <a:pt x="2150" y="2220"/>
                  </a:lnTo>
                  <a:lnTo>
                    <a:pt x="2144" y="2234"/>
                  </a:lnTo>
                  <a:lnTo>
                    <a:pt x="2140" y="2238"/>
                  </a:lnTo>
                  <a:lnTo>
                    <a:pt x="2134" y="2240"/>
                  </a:lnTo>
                  <a:lnTo>
                    <a:pt x="2130" y="2240"/>
                  </a:lnTo>
                  <a:lnTo>
                    <a:pt x="2124" y="2242"/>
                  </a:lnTo>
                  <a:lnTo>
                    <a:pt x="2116" y="2246"/>
                  </a:lnTo>
                  <a:lnTo>
                    <a:pt x="2100" y="2256"/>
                  </a:lnTo>
                  <a:lnTo>
                    <a:pt x="2086" y="2264"/>
                  </a:lnTo>
                  <a:lnTo>
                    <a:pt x="2062" y="2276"/>
                  </a:lnTo>
                  <a:lnTo>
                    <a:pt x="2048" y="2286"/>
                  </a:lnTo>
                  <a:lnTo>
                    <a:pt x="2040" y="2294"/>
                  </a:lnTo>
                  <a:lnTo>
                    <a:pt x="2030" y="2306"/>
                  </a:lnTo>
                  <a:lnTo>
                    <a:pt x="2028" y="2312"/>
                  </a:lnTo>
                  <a:lnTo>
                    <a:pt x="2026" y="2320"/>
                  </a:lnTo>
                  <a:lnTo>
                    <a:pt x="2028" y="2326"/>
                  </a:lnTo>
                  <a:lnTo>
                    <a:pt x="2032" y="2340"/>
                  </a:lnTo>
                  <a:lnTo>
                    <a:pt x="2034" y="2356"/>
                  </a:lnTo>
                  <a:lnTo>
                    <a:pt x="2034" y="2360"/>
                  </a:lnTo>
                  <a:lnTo>
                    <a:pt x="2036" y="2376"/>
                  </a:lnTo>
                  <a:lnTo>
                    <a:pt x="2052" y="2428"/>
                  </a:lnTo>
                  <a:lnTo>
                    <a:pt x="2054" y="2444"/>
                  </a:lnTo>
                  <a:lnTo>
                    <a:pt x="2054" y="2448"/>
                  </a:lnTo>
                  <a:lnTo>
                    <a:pt x="2054" y="2464"/>
                  </a:lnTo>
                  <a:lnTo>
                    <a:pt x="2054" y="2488"/>
                  </a:lnTo>
                  <a:lnTo>
                    <a:pt x="2056" y="2494"/>
                  </a:lnTo>
                  <a:lnTo>
                    <a:pt x="2060" y="2500"/>
                  </a:lnTo>
                  <a:lnTo>
                    <a:pt x="2068" y="2510"/>
                  </a:lnTo>
                  <a:lnTo>
                    <a:pt x="2074" y="2514"/>
                  </a:lnTo>
                  <a:lnTo>
                    <a:pt x="2082" y="2514"/>
                  </a:lnTo>
                  <a:lnTo>
                    <a:pt x="2086" y="2514"/>
                  </a:lnTo>
                  <a:lnTo>
                    <a:pt x="2100" y="2512"/>
                  </a:lnTo>
                  <a:lnTo>
                    <a:pt x="2116" y="2508"/>
                  </a:lnTo>
                  <a:lnTo>
                    <a:pt x="2130" y="2502"/>
                  </a:lnTo>
                  <a:lnTo>
                    <a:pt x="2136" y="2498"/>
                  </a:lnTo>
                  <a:lnTo>
                    <a:pt x="2142" y="2496"/>
                  </a:lnTo>
                  <a:lnTo>
                    <a:pt x="2150" y="2496"/>
                  </a:lnTo>
                  <a:lnTo>
                    <a:pt x="2154" y="2496"/>
                  </a:lnTo>
                  <a:lnTo>
                    <a:pt x="2170" y="2492"/>
                  </a:lnTo>
                  <a:lnTo>
                    <a:pt x="2184" y="2488"/>
                  </a:lnTo>
                  <a:lnTo>
                    <a:pt x="2190" y="2484"/>
                  </a:lnTo>
                  <a:lnTo>
                    <a:pt x="2192" y="2480"/>
                  </a:lnTo>
                  <a:lnTo>
                    <a:pt x="2194" y="2476"/>
                  </a:lnTo>
                  <a:lnTo>
                    <a:pt x="2198" y="2472"/>
                  </a:lnTo>
                  <a:lnTo>
                    <a:pt x="2232" y="2460"/>
                  </a:lnTo>
                  <a:lnTo>
                    <a:pt x="2240" y="2458"/>
                  </a:lnTo>
                  <a:lnTo>
                    <a:pt x="2248" y="2456"/>
                  </a:lnTo>
                  <a:lnTo>
                    <a:pt x="2272" y="2456"/>
                  </a:lnTo>
                  <a:lnTo>
                    <a:pt x="2288" y="2458"/>
                  </a:lnTo>
                  <a:lnTo>
                    <a:pt x="2330" y="2464"/>
                  </a:lnTo>
                  <a:lnTo>
                    <a:pt x="2338" y="2468"/>
                  </a:lnTo>
                  <a:lnTo>
                    <a:pt x="2344" y="2472"/>
                  </a:lnTo>
                  <a:lnTo>
                    <a:pt x="2362" y="2490"/>
                  </a:lnTo>
                  <a:lnTo>
                    <a:pt x="2374" y="2500"/>
                  </a:lnTo>
                  <a:lnTo>
                    <a:pt x="2382" y="2510"/>
                  </a:lnTo>
                  <a:lnTo>
                    <a:pt x="2388" y="2514"/>
                  </a:lnTo>
                  <a:lnTo>
                    <a:pt x="2396" y="2514"/>
                  </a:lnTo>
                  <a:lnTo>
                    <a:pt x="2398" y="2514"/>
                  </a:lnTo>
                  <a:lnTo>
                    <a:pt x="2406" y="2516"/>
                  </a:lnTo>
                  <a:lnTo>
                    <a:pt x="2410" y="2522"/>
                  </a:lnTo>
                  <a:lnTo>
                    <a:pt x="2414" y="2528"/>
                  </a:lnTo>
                  <a:lnTo>
                    <a:pt x="2422" y="2540"/>
                  </a:lnTo>
                  <a:lnTo>
                    <a:pt x="2430" y="2548"/>
                  </a:lnTo>
                  <a:lnTo>
                    <a:pt x="2442" y="2558"/>
                  </a:lnTo>
                  <a:lnTo>
                    <a:pt x="2458" y="2570"/>
                  </a:lnTo>
                  <a:lnTo>
                    <a:pt x="2474" y="2576"/>
                  </a:lnTo>
                  <a:lnTo>
                    <a:pt x="2488" y="2580"/>
                  </a:lnTo>
                  <a:lnTo>
                    <a:pt x="2494" y="2582"/>
                  </a:lnTo>
                  <a:lnTo>
                    <a:pt x="2502" y="2580"/>
                  </a:lnTo>
                  <a:lnTo>
                    <a:pt x="2508" y="2578"/>
                  </a:lnTo>
                  <a:lnTo>
                    <a:pt x="2514" y="2576"/>
                  </a:lnTo>
                  <a:lnTo>
                    <a:pt x="2520" y="2580"/>
                  </a:lnTo>
                  <a:lnTo>
                    <a:pt x="2528" y="2588"/>
                  </a:lnTo>
                  <a:lnTo>
                    <a:pt x="2534" y="2592"/>
                  </a:lnTo>
                  <a:lnTo>
                    <a:pt x="2538" y="2594"/>
                  </a:lnTo>
                  <a:lnTo>
                    <a:pt x="2544" y="2592"/>
                  </a:lnTo>
                  <a:lnTo>
                    <a:pt x="2550" y="2588"/>
                  </a:lnTo>
                  <a:lnTo>
                    <a:pt x="2558" y="2580"/>
                  </a:lnTo>
                  <a:lnTo>
                    <a:pt x="2570" y="2570"/>
                  </a:lnTo>
                  <a:lnTo>
                    <a:pt x="2576" y="2568"/>
                  </a:lnTo>
                  <a:lnTo>
                    <a:pt x="2588" y="2564"/>
                  </a:lnTo>
                  <a:lnTo>
                    <a:pt x="2592" y="2562"/>
                  </a:lnTo>
                  <a:lnTo>
                    <a:pt x="2592" y="2556"/>
                  </a:lnTo>
                  <a:lnTo>
                    <a:pt x="2592" y="2552"/>
                  </a:lnTo>
                  <a:lnTo>
                    <a:pt x="2594" y="2544"/>
                  </a:lnTo>
                  <a:lnTo>
                    <a:pt x="2596" y="2538"/>
                  </a:lnTo>
                  <a:lnTo>
                    <a:pt x="2608" y="2512"/>
                  </a:lnTo>
                  <a:lnTo>
                    <a:pt x="2616" y="2498"/>
                  </a:lnTo>
                  <a:lnTo>
                    <a:pt x="2638" y="2434"/>
                  </a:lnTo>
                  <a:lnTo>
                    <a:pt x="2642" y="2418"/>
                  </a:lnTo>
                  <a:lnTo>
                    <a:pt x="2642" y="2396"/>
                  </a:lnTo>
                  <a:lnTo>
                    <a:pt x="2642" y="2380"/>
                  </a:lnTo>
                  <a:lnTo>
                    <a:pt x="2642" y="2366"/>
                  </a:lnTo>
                  <a:lnTo>
                    <a:pt x="2642" y="2350"/>
                  </a:lnTo>
                  <a:lnTo>
                    <a:pt x="2642" y="2346"/>
                  </a:lnTo>
                  <a:lnTo>
                    <a:pt x="2640" y="2340"/>
                  </a:lnTo>
                  <a:lnTo>
                    <a:pt x="2636" y="2334"/>
                  </a:lnTo>
                  <a:lnTo>
                    <a:pt x="2620" y="2324"/>
                  </a:lnTo>
                  <a:lnTo>
                    <a:pt x="2614" y="2318"/>
                  </a:lnTo>
                  <a:lnTo>
                    <a:pt x="2610" y="2312"/>
                  </a:lnTo>
                  <a:lnTo>
                    <a:pt x="2606" y="2298"/>
                  </a:lnTo>
                  <a:close/>
                  <a:moveTo>
                    <a:pt x="2522" y="2632"/>
                  </a:moveTo>
                  <a:lnTo>
                    <a:pt x="2522" y="2632"/>
                  </a:lnTo>
                  <a:lnTo>
                    <a:pt x="2520" y="2634"/>
                  </a:lnTo>
                  <a:lnTo>
                    <a:pt x="2518" y="2634"/>
                  </a:lnTo>
                  <a:lnTo>
                    <a:pt x="2516" y="2638"/>
                  </a:lnTo>
                  <a:lnTo>
                    <a:pt x="2518" y="2640"/>
                  </a:lnTo>
                  <a:lnTo>
                    <a:pt x="2522" y="2654"/>
                  </a:lnTo>
                  <a:lnTo>
                    <a:pt x="2524" y="2670"/>
                  </a:lnTo>
                  <a:lnTo>
                    <a:pt x="2524" y="2674"/>
                  </a:lnTo>
                  <a:lnTo>
                    <a:pt x="2526" y="2680"/>
                  </a:lnTo>
                  <a:lnTo>
                    <a:pt x="2532" y="2684"/>
                  </a:lnTo>
                  <a:lnTo>
                    <a:pt x="2538" y="2688"/>
                  </a:lnTo>
                  <a:lnTo>
                    <a:pt x="2540" y="2688"/>
                  </a:lnTo>
                  <a:lnTo>
                    <a:pt x="2544" y="2688"/>
                  </a:lnTo>
                  <a:lnTo>
                    <a:pt x="2546" y="2686"/>
                  </a:lnTo>
                  <a:lnTo>
                    <a:pt x="2548" y="2684"/>
                  </a:lnTo>
                  <a:lnTo>
                    <a:pt x="2550" y="2678"/>
                  </a:lnTo>
                  <a:lnTo>
                    <a:pt x="2556" y="2664"/>
                  </a:lnTo>
                  <a:lnTo>
                    <a:pt x="2562" y="2650"/>
                  </a:lnTo>
                  <a:lnTo>
                    <a:pt x="2564" y="2634"/>
                  </a:lnTo>
                  <a:lnTo>
                    <a:pt x="2564" y="2632"/>
                  </a:lnTo>
                  <a:lnTo>
                    <a:pt x="2564" y="2628"/>
                  </a:lnTo>
                  <a:lnTo>
                    <a:pt x="2562" y="2626"/>
                  </a:lnTo>
                  <a:lnTo>
                    <a:pt x="2560" y="2626"/>
                  </a:lnTo>
                  <a:lnTo>
                    <a:pt x="2556" y="2626"/>
                  </a:lnTo>
                  <a:lnTo>
                    <a:pt x="2552" y="2630"/>
                  </a:lnTo>
                  <a:lnTo>
                    <a:pt x="2544" y="2632"/>
                  </a:lnTo>
                  <a:lnTo>
                    <a:pt x="2536" y="2632"/>
                  </a:lnTo>
                  <a:lnTo>
                    <a:pt x="2522" y="2632"/>
                  </a:lnTo>
                  <a:close/>
                  <a:moveTo>
                    <a:pt x="2478" y="958"/>
                  </a:moveTo>
                  <a:lnTo>
                    <a:pt x="2478" y="958"/>
                  </a:lnTo>
                  <a:lnTo>
                    <a:pt x="2476" y="954"/>
                  </a:lnTo>
                  <a:lnTo>
                    <a:pt x="2476" y="958"/>
                  </a:lnTo>
                  <a:lnTo>
                    <a:pt x="2476" y="962"/>
                  </a:lnTo>
                  <a:lnTo>
                    <a:pt x="2474" y="976"/>
                  </a:lnTo>
                  <a:lnTo>
                    <a:pt x="2468" y="992"/>
                  </a:lnTo>
                  <a:lnTo>
                    <a:pt x="2468" y="998"/>
                  </a:lnTo>
                  <a:lnTo>
                    <a:pt x="2470" y="1006"/>
                  </a:lnTo>
                  <a:lnTo>
                    <a:pt x="2472" y="1012"/>
                  </a:lnTo>
                  <a:lnTo>
                    <a:pt x="2474" y="1018"/>
                  </a:lnTo>
                  <a:lnTo>
                    <a:pt x="2476" y="1026"/>
                  </a:lnTo>
                  <a:lnTo>
                    <a:pt x="2476" y="1088"/>
                  </a:lnTo>
                  <a:lnTo>
                    <a:pt x="2476" y="1104"/>
                  </a:lnTo>
                  <a:lnTo>
                    <a:pt x="2476" y="1118"/>
                  </a:lnTo>
                  <a:lnTo>
                    <a:pt x="2478" y="1124"/>
                  </a:lnTo>
                  <a:lnTo>
                    <a:pt x="2484" y="1128"/>
                  </a:lnTo>
                  <a:lnTo>
                    <a:pt x="2498" y="1134"/>
                  </a:lnTo>
                  <a:lnTo>
                    <a:pt x="2502" y="1134"/>
                  </a:lnTo>
                  <a:lnTo>
                    <a:pt x="2500" y="1130"/>
                  </a:lnTo>
                  <a:lnTo>
                    <a:pt x="2490" y="1114"/>
                  </a:lnTo>
                  <a:lnTo>
                    <a:pt x="2486" y="1106"/>
                  </a:lnTo>
                  <a:lnTo>
                    <a:pt x="2486" y="1098"/>
                  </a:lnTo>
                  <a:lnTo>
                    <a:pt x="2486" y="1094"/>
                  </a:lnTo>
                  <a:lnTo>
                    <a:pt x="2486" y="1088"/>
                  </a:lnTo>
                  <a:lnTo>
                    <a:pt x="2488" y="1080"/>
                  </a:lnTo>
                  <a:lnTo>
                    <a:pt x="2492" y="1074"/>
                  </a:lnTo>
                  <a:lnTo>
                    <a:pt x="2496" y="1070"/>
                  </a:lnTo>
                  <a:lnTo>
                    <a:pt x="2498" y="1070"/>
                  </a:lnTo>
                  <a:lnTo>
                    <a:pt x="2500" y="1072"/>
                  </a:lnTo>
                  <a:lnTo>
                    <a:pt x="2502" y="1074"/>
                  </a:lnTo>
                  <a:lnTo>
                    <a:pt x="2502" y="1070"/>
                  </a:lnTo>
                  <a:lnTo>
                    <a:pt x="2488" y="1006"/>
                  </a:lnTo>
                  <a:lnTo>
                    <a:pt x="2486" y="990"/>
                  </a:lnTo>
                  <a:lnTo>
                    <a:pt x="2486" y="988"/>
                  </a:lnTo>
                  <a:lnTo>
                    <a:pt x="2482" y="972"/>
                  </a:lnTo>
                  <a:lnTo>
                    <a:pt x="2478" y="958"/>
                  </a:lnTo>
                  <a:close/>
                  <a:moveTo>
                    <a:pt x="2460" y="1170"/>
                  </a:moveTo>
                  <a:lnTo>
                    <a:pt x="2460" y="1170"/>
                  </a:lnTo>
                  <a:lnTo>
                    <a:pt x="2458" y="1176"/>
                  </a:lnTo>
                  <a:lnTo>
                    <a:pt x="2456" y="1182"/>
                  </a:lnTo>
                  <a:lnTo>
                    <a:pt x="2456" y="1196"/>
                  </a:lnTo>
                  <a:lnTo>
                    <a:pt x="2454" y="1204"/>
                  </a:lnTo>
                  <a:lnTo>
                    <a:pt x="2452" y="1212"/>
                  </a:lnTo>
                  <a:lnTo>
                    <a:pt x="2450" y="1216"/>
                  </a:lnTo>
                  <a:lnTo>
                    <a:pt x="2446" y="1224"/>
                  </a:lnTo>
                  <a:lnTo>
                    <a:pt x="2446" y="1232"/>
                  </a:lnTo>
                  <a:lnTo>
                    <a:pt x="2446" y="1236"/>
                  </a:lnTo>
                  <a:lnTo>
                    <a:pt x="2448" y="1238"/>
                  </a:lnTo>
                  <a:lnTo>
                    <a:pt x="2450" y="1236"/>
                  </a:lnTo>
                  <a:lnTo>
                    <a:pt x="2460" y="1220"/>
                  </a:lnTo>
                  <a:lnTo>
                    <a:pt x="2464" y="1218"/>
                  </a:lnTo>
                  <a:lnTo>
                    <a:pt x="2466" y="1218"/>
                  </a:lnTo>
                  <a:lnTo>
                    <a:pt x="2468" y="1218"/>
                  </a:lnTo>
                  <a:lnTo>
                    <a:pt x="2472" y="1220"/>
                  </a:lnTo>
                  <a:lnTo>
                    <a:pt x="2480" y="1228"/>
                  </a:lnTo>
                  <a:lnTo>
                    <a:pt x="2482" y="1230"/>
                  </a:lnTo>
                  <a:lnTo>
                    <a:pt x="2484" y="1230"/>
                  </a:lnTo>
                  <a:lnTo>
                    <a:pt x="2486" y="1228"/>
                  </a:lnTo>
                  <a:lnTo>
                    <a:pt x="2488" y="1226"/>
                  </a:lnTo>
                  <a:lnTo>
                    <a:pt x="2492" y="1220"/>
                  </a:lnTo>
                  <a:lnTo>
                    <a:pt x="2496" y="1214"/>
                  </a:lnTo>
                  <a:lnTo>
                    <a:pt x="2502" y="1210"/>
                  </a:lnTo>
                  <a:lnTo>
                    <a:pt x="2508" y="1208"/>
                  </a:lnTo>
                  <a:lnTo>
                    <a:pt x="2520" y="1198"/>
                  </a:lnTo>
                  <a:lnTo>
                    <a:pt x="2528" y="1190"/>
                  </a:lnTo>
                  <a:lnTo>
                    <a:pt x="2530" y="1188"/>
                  </a:lnTo>
                  <a:lnTo>
                    <a:pt x="2530" y="1186"/>
                  </a:lnTo>
                  <a:lnTo>
                    <a:pt x="2528" y="1184"/>
                  </a:lnTo>
                  <a:lnTo>
                    <a:pt x="2526" y="1184"/>
                  </a:lnTo>
                  <a:lnTo>
                    <a:pt x="2522" y="1184"/>
                  </a:lnTo>
                  <a:lnTo>
                    <a:pt x="2506" y="1182"/>
                  </a:lnTo>
                  <a:lnTo>
                    <a:pt x="2492" y="1178"/>
                  </a:lnTo>
                  <a:lnTo>
                    <a:pt x="2478" y="1170"/>
                  </a:lnTo>
                  <a:lnTo>
                    <a:pt x="2472" y="1168"/>
                  </a:lnTo>
                  <a:lnTo>
                    <a:pt x="2466" y="1168"/>
                  </a:lnTo>
                  <a:lnTo>
                    <a:pt x="2460" y="1170"/>
                  </a:lnTo>
                  <a:close/>
                  <a:moveTo>
                    <a:pt x="2438" y="1284"/>
                  </a:moveTo>
                  <a:lnTo>
                    <a:pt x="2438" y="1284"/>
                  </a:lnTo>
                  <a:lnTo>
                    <a:pt x="2432" y="1300"/>
                  </a:lnTo>
                  <a:lnTo>
                    <a:pt x="2430" y="1304"/>
                  </a:lnTo>
                  <a:lnTo>
                    <a:pt x="2426" y="1310"/>
                  </a:lnTo>
                  <a:lnTo>
                    <a:pt x="2420" y="1316"/>
                  </a:lnTo>
                  <a:lnTo>
                    <a:pt x="2414" y="1318"/>
                  </a:lnTo>
                  <a:lnTo>
                    <a:pt x="2400" y="1326"/>
                  </a:lnTo>
                  <a:lnTo>
                    <a:pt x="2374" y="1346"/>
                  </a:lnTo>
                  <a:lnTo>
                    <a:pt x="2368" y="1350"/>
                  </a:lnTo>
                  <a:lnTo>
                    <a:pt x="2360" y="1350"/>
                  </a:lnTo>
                  <a:lnTo>
                    <a:pt x="2356" y="1350"/>
                  </a:lnTo>
                  <a:lnTo>
                    <a:pt x="2340" y="1354"/>
                  </a:lnTo>
                  <a:lnTo>
                    <a:pt x="2326" y="1358"/>
                  </a:lnTo>
                  <a:lnTo>
                    <a:pt x="2320" y="1362"/>
                  </a:lnTo>
                  <a:lnTo>
                    <a:pt x="2318" y="1366"/>
                  </a:lnTo>
                  <a:lnTo>
                    <a:pt x="2322" y="1378"/>
                  </a:lnTo>
                  <a:lnTo>
                    <a:pt x="2326" y="1392"/>
                  </a:lnTo>
                  <a:lnTo>
                    <a:pt x="2328" y="1394"/>
                  </a:lnTo>
                  <a:lnTo>
                    <a:pt x="2330" y="1396"/>
                  </a:lnTo>
                  <a:lnTo>
                    <a:pt x="2332" y="1396"/>
                  </a:lnTo>
                  <a:lnTo>
                    <a:pt x="2334" y="1394"/>
                  </a:lnTo>
                  <a:lnTo>
                    <a:pt x="2342" y="1386"/>
                  </a:lnTo>
                  <a:lnTo>
                    <a:pt x="2348" y="1382"/>
                  </a:lnTo>
                  <a:lnTo>
                    <a:pt x="2354" y="1380"/>
                  </a:lnTo>
                  <a:lnTo>
                    <a:pt x="2358" y="1378"/>
                  </a:lnTo>
                  <a:lnTo>
                    <a:pt x="2362" y="1376"/>
                  </a:lnTo>
                  <a:lnTo>
                    <a:pt x="2366" y="1374"/>
                  </a:lnTo>
                  <a:lnTo>
                    <a:pt x="2368" y="1376"/>
                  </a:lnTo>
                  <a:lnTo>
                    <a:pt x="2370" y="1376"/>
                  </a:lnTo>
                  <a:lnTo>
                    <a:pt x="2374" y="1374"/>
                  </a:lnTo>
                  <a:lnTo>
                    <a:pt x="2382" y="1366"/>
                  </a:lnTo>
                  <a:lnTo>
                    <a:pt x="2388" y="1362"/>
                  </a:lnTo>
                  <a:lnTo>
                    <a:pt x="2392" y="1360"/>
                  </a:lnTo>
                  <a:lnTo>
                    <a:pt x="2404" y="1360"/>
                  </a:lnTo>
                  <a:lnTo>
                    <a:pt x="2408" y="1360"/>
                  </a:lnTo>
                  <a:lnTo>
                    <a:pt x="2422" y="1360"/>
                  </a:lnTo>
                  <a:lnTo>
                    <a:pt x="2432" y="1360"/>
                  </a:lnTo>
                  <a:lnTo>
                    <a:pt x="2436" y="1360"/>
                  </a:lnTo>
                  <a:lnTo>
                    <a:pt x="2440" y="1356"/>
                  </a:lnTo>
                  <a:lnTo>
                    <a:pt x="2444" y="1350"/>
                  </a:lnTo>
                  <a:lnTo>
                    <a:pt x="2446" y="1342"/>
                  </a:lnTo>
                  <a:lnTo>
                    <a:pt x="2446" y="1330"/>
                  </a:lnTo>
                  <a:lnTo>
                    <a:pt x="2446" y="1322"/>
                  </a:lnTo>
                  <a:lnTo>
                    <a:pt x="2450" y="1314"/>
                  </a:lnTo>
                  <a:lnTo>
                    <a:pt x="2452" y="1308"/>
                  </a:lnTo>
                  <a:lnTo>
                    <a:pt x="2458" y="1294"/>
                  </a:lnTo>
                  <a:lnTo>
                    <a:pt x="2462" y="1280"/>
                  </a:lnTo>
                  <a:lnTo>
                    <a:pt x="2464" y="1272"/>
                  </a:lnTo>
                  <a:lnTo>
                    <a:pt x="2460" y="1266"/>
                  </a:lnTo>
                  <a:lnTo>
                    <a:pt x="2450" y="1250"/>
                  </a:lnTo>
                  <a:lnTo>
                    <a:pt x="2448" y="1246"/>
                  </a:lnTo>
                  <a:lnTo>
                    <a:pt x="2446" y="1246"/>
                  </a:lnTo>
                  <a:lnTo>
                    <a:pt x="2446" y="1248"/>
                  </a:lnTo>
                  <a:lnTo>
                    <a:pt x="2444" y="1260"/>
                  </a:lnTo>
                  <a:lnTo>
                    <a:pt x="2438" y="12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913493" fontAlgn="auto">
                <a:spcBef>
                  <a:spcPts val="600"/>
                </a:spcBef>
                <a:spcAft>
                  <a:spcPts val="600"/>
                </a:spcAft>
                <a:defRPr/>
              </a:pPr>
              <a:endParaRPr lang="en-GB" sz="1500" kern="0">
                <a:solidFill>
                  <a:srgbClr val="FFFFFF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itchFamily="34" charset="0"/>
              </a:endParaRPr>
            </a:p>
          </p:txBody>
        </p:sp>
        <p:sp>
          <p:nvSpPr>
            <p:cNvPr id="8" name="Freeform 15"/>
            <p:cNvSpPr>
              <a:spLocks noEditPoints="1"/>
            </p:cNvSpPr>
            <p:nvPr/>
          </p:nvSpPr>
          <p:spPr bwMode="auto">
            <a:xfrm>
              <a:off x="56" y="1036"/>
              <a:ext cx="2211" cy="3018"/>
            </a:xfrm>
            <a:custGeom>
              <a:avLst/>
              <a:gdLst>
                <a:gd name="T0" fmla="*/ 1757 w 2211"/>
                <a:gd name="T1" fmla="*/ 431 h 3018"/>
                <a:gd name="T2" fmla="*/ 1780 w 2211"/>
                <a:gd name="T3" fmla="*/ 502 h 3018"/>
                <a:gd name="T4" fmla="*/ 1792 w 2211"/>
                <a:gd name="T5" fmla="*/ 608 h 3018"/>
                <a:gd name="T6" fmla="*/ 1954 w 2211"/>
                <a:gd name="T7" fmla="*/ 711 h 3018"/>
                <a:gd name="T8" fmla="*/ 2035 w 2211"/>
                <a:gd name="T9" fmla="*/ 540 h 3018"/>
                <a:gd name="T10" fmla="*/ 2203 w 2211"/>
                <a:gd name="T11" fmla="*/ 366 h 3018"/>
                <a:gd name="T12" fmla="*/ 2188 w 2211"/>
                <a:gd name="T13" fmla="*/ 325 h 3018"/>
                <a:gd name="T14" fmla="*/ 2153 w 2211"/>
                <a:gd name="T15" fmla="*/ 272 h 3018"/>
                <a:gd name="T16" fmla="*/ 2085 w 2211"/>
                <a:gd name="T17" fmla="*/ 202 h 3018"/>
                <a:gd name="T18" fmla="*/ 2002 w 2211"/>
                <a:gd name="T19" fmla="*/ 129 h 3018"/>
                <a:gd name="T20" fmla="*/ 1934 w 2211"/>
                <a:gd name="T21" fmla="*/ 108 h 3018"/>
                <a:gd name="T22" fmla="*/ 1737 w 2211"/>
                <a:gd name="T23" fmla="*/ 207 h 3018"/>
                <a:gd name="T24" fmla="*/ 1288 w 2211"/>
                <a:gd name="T25" fmla="*/ 159 h 3018"/>
                <a:gd name="T26" fmla="*/ 1303 w 2211"/>
                <a:gd name="T27" fmla="*/ 194 h 3018"/>
                <a:gd name="T28" fmla="*/ 1356 w 2211"/>
                <a:gd name="T29" fmla="*/ 207 h 3018"/>
                <a:gd name="T30" fmla="*/ 1364 w 2211"/>
                <a:gd name="T31" fmla="*/ 156 h 3018"/>
                <a:gd name="T32" fmla="*/ 1374 w 2211"/>
                <a:gd name="T33" fmla="*/ 66 h 3018"/>
                <a:gd name="T34" fmla="*/ 1361 w 2211"/>
                <a:gd name="T35" fmla="*/ 3 h 3018"/>
                <a:gd name="T36" fmla="*/ 1319 w 2211"/>
                <a:gd name="T37" fmla="*/ 13 h 3018"/>
                <a:gd name="T38" fmla="*/ 1266 w 2211"/>
                <a:gd name="T39" fmla="*/ 58 h 3018"/>
                <a:gd name="T40" fmla="*/ 1248 w 2211"/>
                <a:gd name="T41" fmla="*/ 81 h 3018"/>
                <a:gd name="T42" fmla="*/ 1253 w 2211"/>
                <a:gd name="T43" fmla="*/ 144 h 3018"/>
                <a:gd name="T44" fmla="*/ 1268 w 2211"/>
                <a:gd name="T45" fmla="*/ 227 h 3018"/>
                <a:gd name="T46" fmla="*/ 1379 w 2211"/>
                <a:gd name="T47" fmla="*/ 252 h 3018"/>
                <a:gd name="T48" fmla="*/ 1271 w 2211"/>
                <a:gd name="T49" fmla="*/ 217 h 3018"/>
                <a:gd name="T50" fmla="*/ 1172 w 2211"/>
                <a:gd name="T51" fmla="*/ 1629 h 3018"/>
                <a:gd name="T52" fmla="*/ 1677 w 2211"/>
                <a:gd name="T53" fmla="*/ 1170 h 3018"/>
                <a:gd name="T54" fmla="*/ 1500 w 2211"/>
                <a:gd name="T55" fmla="*/ 703 h 3018"/>
                <a:gd name="T56" fmla="*/ 1437 w 2211"/>
                <a:gd name="T57" fmla="*/ 376 h 3018"/>
                <a:gd name="T58" fmla="*/ 1520 w 2211"/>
                <a:gd name="T59" fmla="*/ 509 h 3018"/>
                <a:gd name="T60" fmla="*/ 1606 w 2211"/>
                <a:gd name="T61" fmla="*/ 540 h 3018"/>
                <a:gd name="T62" fmla="*/ 1674 w 2211"/>
                <a:gd name="T63" fmla="*/ 527 h 3018"/>
                <a:gd name="T64" fmla="*/ 1694 w 2211"/>
                <a:gd name="T65" fmla="*/ 502 h 3018"/>
                <a:gd name="T66" fmla="*/ 1659 w 2211"/>
                <a:gd name="T67" fmla="*/ 446 h 3018"/>
                <a:gd name="T68" fmla="*/ 1634 w 2211"/>
                <a:gd name="T69" fmla="*/ 388 h 3018"/>
                <a:gd name="T70" fmla="*/ 1553 w 2211"/>
                <a:gd name="T71" fmla="*/ 345 h 3018"/>
                <a:gd name="T72" fmla="*/ 1442 w 2211"/>
                <a:gd name="T73" fmla="*/ 300 h 3018"/>
                <a:gd name="T74" fmla="*/ 1341 w 2211"/>
                <a:gd name="T75" fmla="*/ 330 h 3018"/>
                <a:gd name="T76" fmla="*/ 1319 w 2211"/>
                <a:gd name="T77" fmla="*/ 386 h 3018"/>
                <a:gd name="T78" fmla="*/ 1182 w 2211"/>
                <a:gd name="T79" fmla="*/ 424 h 3018"/>
                <a:gd name="T80" fmla="*/ 1172 w 2211"/>
                <a:gd name="T81" fmla="*/ 308 h 3018"/>
                <a:gd name="T82" fmla="*/ 1112 w 2211"/>
                <a:gd name="T83" fmla="*/ 315 h 3018"/>
                <a:gd name="T84" fmla="*/ 1024 w 2211"/>
                <a:gd name="T85" fmla="*/ 333 h 3018"/>
                <a:gd name="T86" fmla="*/ 1034 w 2211"/>
                <a:gd name="T87" fmla="*/ 383 h 3018"/>
                <a:gd name="T88" fmla="*/ 1129 w 2211"/>
                <a:gd name="T89" fmla="*/ 429 h 3018"/>
                <a:gd name="T90" fmla="*/ 451 w 2211"/>
                <a:gd name="T91" fmla="*/ 378 h 3018"/>
                <a:gd name="T92" fmla="*/ 156 w 2211"/>
                <a:gd name="T93" fmla="*/ 840 h 3018"/>
                <a:gd name="T94" fmla="*/ 837 w 2211"/>
                <a:gd name="T95" fmla="*/ 1417 h 3018"/>
                <a:gd name="T96" fmla="*/ 1256 w 2211"/>
                <a:gd name="T97" fmla="*/ 1755 h 3018"/>
                <a:gd name="T98" fmla="*/ 1629 w 2211"/>
                <a:gd name="T99" fmla="*/ 1679 h 3018"/>
                <a:gd name="T100" fmla="*/ 1553 w 2211"/>
                <a:gd name="T101" fmla="*/ 1654 h 3018"/>
                <a:gd name="T102" fmla="*/ 1414 w 2211"/>
                <a:gd name="T103" fmla="*/ 1851 h 3018"/>
                <a:gd name="T104" fmla="*/ 1891 w 2211"/>
                <a:gd name="T105" fmla="*/ 1893 h 3018"/>
                <a:gd name="T106" fmla="*/ 1591 w 2211"/>
                <a:gd name="T107" fmla="*/ 1795 h 3018"/>
                <a:gd name="T108" fmla="*/ 1435 w 2211"/>
                <a:gd name="T109" fmla="*/ 2057 h 3018"/>
                <a:gd name="T110" fmla="*/ 1629 w 2211"/>
                <a:gd name="T111" fmla="*/ 2524 h 3018"/>
                <a:gd name="T112" fmla="*/ 1740 w 2211"/>
                <a:gd name="T113" fmla="*/ 2741 h 3018"/>
                <a:gd name="T114" fmla="*/ 2110 w 2211"/>
                <a:gd name="T115" fmla="*/ 2342 h 3018"/>
                <a:gd name="T116" fmla="*/ 1472 w 2211"/>
                <a:gd name="T117" fmla="*/ 562 h 3018"/>
                <a:gd name="T118" fmla="*/ 1394 w 2211"/>
                <a:gd name="T119" fmla="*/ 577 h 3018"/>
                <a:gd name="T120" fmla="*/ 978 w 2211"/>
                <a:gd name="T121" fmla="*/ 338 h 3018"/>
                <a:gd name="T122" fmla="*/ 1039 w 2211"/>
                <a:gd name="T123" fmla="*/ 250 h 301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211" h="3018">
                  <a:moveTo>
                    <a:pt x="1636" y="295"/>
                  </a:moveTo>
                  <a:lnTo>
                    <a:pt x="1639" y="300"/>
                  </a:lnTo>
                  <a:lnTo>
                    <a:pt x="1639" y="303"/>
                  </a:lnTo>
                  <a:lnTo>
                    <a:pt x="1639" y="308"/>
                  </a:lnTo>
                  <a:lnTo>
                    <a:pt x="1636" y="310"/>
                  </a:lnTo>
                  <a:lnTo>
                    <a:pt x="1636" y="313"/>
                  </a:lnTo>
                  <a:lnTo>
                    <a:pt x="1634" y="315"/>
                  </a:lnTo>
                  <a:lnTo>
                    <a:pt x="1636" y="320"/>
                  </a:lnTo>
                  <a:lnTo>
                    <a:pt x="1636" y="323"/>
                  </a:lnTo>
                  <a:lnTo>
                    <a:pt x="1641" y="328"/>
                  </a:lnTo>
                  <a:lnTo>
                    <a:pt x="1644" y="333"/>
                  </a:lnTo>
                  <a:lnTo>
                    <a:pt x="1649" y="335"/>
                  </a:lnTo>
                  <a:lnTo>
                    <a:pt x="1651" y="338"/>
                  </a:lnTo>
                  <a:lnTo>
                    <a:pt x="1656" y="340"/>
                  </a:lnTo>
                  <a:lnTo>
                    <a:pt x="1664" y="340"/>
                  </a:lnTo>
                  <a:lnTo>
                    <a:pt x="1669" y="340"/>
                  </a:lnTo>
                  <a:lnTo>
                    <a:pt x="1679" y="340"/>
                  </a:lnTo>
                  <a:lnTo>
                    <a:pt x="1687" y="338"/>
                  </a:lnTo>
                  <a:lnTo>
                    <a:pt x="1697" y="338"/>
                  </a:lnTo>
                  <a:lnTo>
                    <a:pt x="1704" y="338"/>
                  </a:lnTo>
                  <a:lnTo>
                    <a:pt x="1712" y="338"/>
                  </a:lnTo>
                  <a:lnTo>
                    <a:pt x="1719" y="340"/>
                  </a:lnTo>
                  <a:lnTo>
                    <a:pt x="1724" y="343"/>
                  </a:lnTo>
                  <a:lnTo>
                    <a:pt x="1729" y="348"/>
                  </a:lnTo>
                  <a:lnTo>
                    <a:pt x="1732" y="356"/>
                  </a:lnTo>
                  <a:lnTo>
                    <a:pt x="1737" y="363"/>
                  </a:lnTo>
                  <a:lnTo>
                    <a:pt x="1740" y="368"/>
                  </a:lnTo>
                  <a:lnTo>
                    <a:pt x="1745" y="373"/>
                  </a:lnTo>
                  <a:lnTo>
                    <a:pt x="1750" y="378"/>
                  </a:lnTo>
                  <a:lnTo>
                    <a:pt x="1752" y="386"/>
                  </a:lnTo>
                  <a:lnTo>
                    <a:pt x="1757" y="391"/>
                  </a:lnTo>
                  <a:lnTo>
                    <a:pt x="1760" y="401"/>
                  </a:lnTo>
                  <a:lnTo>
                    <a:pt x="1760" y="411"/>
                  </a:lnTo>
                  <a:lnTo>
                    <a:pt x="1760" y="424"/>
                  </a:lnTo>
                  <a:lnTo>
                    <a:pt x="1757" y="431"/>
                  </a:lnTo>
                  <a:lnTo>
                    <a:pt x="1757" y="439"/>
                  </a:lnTo>
                  <a:lnTo>
                    <a:pt x="1757" y="444"/>
                  </a:lnTo>
                  <a:lnTo>
                    <a:pt x="1757" y="449"/>
                  </a:lnTo>
                  <a:lnTo>
                    <a:pt x="1757" y="451"/>
                  </a:lnTo>
                  <a:lnTo>
                    <a:pt x="1760" y="451"/>
                  </a:lnTo>
                  <a:lnTo>
                    <a:pt x="1765" y="454"/>
                  </a:lnTo>
                  <a:lnTo>
                    <a:pt x="1770" y="454"/>
                  </a:lnTo>
                  <a:lnTo>
                    <a:pt x="1775" y="454"/>
                  </a:lnTo>
                  <a:lnTo>
                    <a:pt x="1777" y="456"/>
                  </a:lnTo>
                  <a:lnTo>
                    <a:pt x="1782" y="456"/>
                  </a:lnTo>
                  <a:lnTo>
                    <a:pt x="1782" y="459"/>
                  </a:lnTo>
                  <a:lnTo>
                    <a:pt x="1782" y="461"/>
                  </a:lnTo>
                  <a:lnTo>
                    <a:pt x="1780" y="464"/>
                  </a:lnTo>
                  <a:lnTo>
                    <a:pt x="1772" y="464"/>
                  </a:lnTo>
                  <a:lnTo>
                    <a:pt x="1767" y="466"/>
                  </a:lnTo>
                  <a:lnTo>
                    <a:pt x="1765" y="469"/>
                  </a:lnTo>
                  <a:lnTo>
                    <a:pt x="1765" y="471"/>
                  </a:lnTo>
                  <a:lnTo>
                    <a:pt x="1767" y="471"/>
                  </a:lnTo>
                  <a:lnTo>
                    <a:pt x="1770" y="474"/>
                  </a:lnTo>
                  <a:lnTo>
                    <a:pt x="1775" y="477"/>
                  </a:lnTo>
                  <a:lnTo>
                    <a:pt x="1777" y="477"/>
                  </a:lnTo>
                  <a:lnTo>
                    <a:pt x="1775" y="477"/>
                  </a:lnTo>
                  <a:lnTo>
                    <a:pt x="1770" y="477"/>
                  </a:lnTo>
                  <a:lnTo>
                    <a:pt x="1765" y="479"/>
                  </a:lnTo>
                  <a:lnTo>
                    <a:pt x="1762" y="482"/>
                  </a:lnTo>
                  <a:lnTo>
                    <a:pt x="1757" y="484"/>
                  </a:lnTo>
                  <a:lnTo>
                    <a:pt x="1755" y="487"/>
                  </a:lnTo>
                  <a:lnTo>
                    <a:pt x="1755" y="489"/>
                  </a:lnTo>
                  <a:lnTo>
                    <a:pt x="1757" y="494"/>
                  </a:lnTo>
                  <a:lnTo>
                    <a:pt x="1762" y="497"/>
                  </a:lnTo>
                  <a:lnTo>
                    <a:pt x="1767" y="499"/>
                  </a:lnTo>
                  <a:lnTo>
                    <a:pt x="1772" y="502"/>
                  </a:lnTo>
                  <a:lnTo>
                    <a:pt x="1780" y="502"/>
                  </a:lnTo>
                  <a:lnTo>
                    <a:pt x="1785" y="502"/>
                  </a:lnTo>
                  <a:lnTo>
                    <a:pt x="1790" y="499"/>
                  </a:lnTo>
                  <a:lnTo>
                    <a:pt x="1792" y="497"/>
                  </a:lnTo>
                  <a:lnTo>
                    <a:pt x="1795" y="494"/>
                  </a:lnTo>
                  <a:lnTo>
                    <a:pt x="1798" y="492"/>
                  </a:lnTo>
                  <a:lnTo>
                    <a:pt x="1800" y="489"/>
                  </a:lnTo>
                  <a:lnTo>
                    <a:pt x="1800" y="487"/>
                  </a:lnTo>
                  <a:lnTo>
                    <a:pt x="1803" y="484"/>
                  </a:lnTo>
                  <a:lnTo>
                    <a:pt x="1805" y="484"/>
                  </a:lnTo>
                  <a:lnTo>
                    <a:pt x="1808" y="484"/>
                  </a:lnTo>
                  <a:lnTo>
                    <a:pt x="1810" y="482"/>
                  </a:lnTo>
                  <a:lnTo>
                    <a:pt x="1815" y="487"/>
                  </a:lnTo>
                  <a:lnTo>
                    <a:pt x="1815" y="494"/>
                  </a:lnTo>
                  <a:lnTo>
                    <a:pt x="1815" y="504"/>
                  </a:lnTo>
                  <a:lnTo>
                    <a:pt x="1813" y="512"/>
                  </a:lnTo>
                  <a:lnTo>
                    <a:pt x="1810" y="514"/>
                  </a:lnTo>
                  <a:lnTo>
                    <a:pt x="1805" y="514"/>
                  </a:lnTo>
                  <a:lnTo>
                    <a:pt x="1803" y="517"/>
                  </a:lnTo>
                  <a:lnTo>
                    <a:pt x="1798" y="519"/>
                  </a:lnTo>
                  <a:lnTo>
                    <a:pt x="1792" y="522"/>
                  </a:lnTo>
                  <a:lnTo>
                    <a:pt x="1787" y="527"/>
                  </a:lnTo>
                  <a:lnTo>
                    <a:pt x="1785" y="529"/>
                  </a:lnTo>
                  <a:lnTo>
                    <a:pt x="1780" y="532"/>
                  </a:lnTo>
                  <a:lnTo>
                    <a:pt x="1777" y="537"/>
                  </a:lnTo>
                  <a:lnTo>
                    <a:pt x="1777" y="545"/>
                  </a:lnTo>
                  <a:lnTo>
                    <a:pt x="1775" y="555"/>
                  </a:lnTo>
                  <a:lnTo>
                    <a:pt x="1772" y="565"/>
                  </a:lnTo>
                  <a:lnTo>
                    <a:pt x="1772" y="572"/>
                  </a:lnTo>
                  <a:lnTo>
                    <a:pt x="1772" y="582"/>
                  </a:lnTo>
                  <a:lnTo>
                    <a:pt x="1775" y="587"/>
                  </a:lnTo>
                  <a:lnTo>
                    <a:pt x="1775" y="593"/>
                  </a:lnTo>
                  <a:lnTo>
                    <a:pt x="1777" y="598"/>
                  </a:lnTo>
                  <a:lnTo>
                    <a:pt x="1782" y="600"/>
                  </a:lnTo>
                  <a:lnTo>
                    <a:pt x="1787" y="605"/>
                  </a:lnTo>
                  <a:lnTo>
                    <a:pt x="1792" y="608"/>
                  </a:lnTo>
                  <a:lnTo>
                    <a:pt x="1795" y="613"/>
                  </a:lnTo>
                  <a:lnTo>
                    <a:pt x="1800" y="618"/>
                  </a:lnTo>
                  <a:lnTo>
                    <a:pt x="1803" y="625"/>
                  </a:lnTo>
                  <a:lnTo>
                    <a:pt x="1803" y="630"/>
                  </a:lnTo>
                  <a:lnTo>
                    <a:pt x="1803" y="638"/>
                  </a:lnTo>
                  <a:lnTo>
                    <a:pt x="1805" y="643"/>
                  </a:lnTo>
                  <a:lnTo>
                    <a:pt x="1810" y="648"/>
                  </a:lnTo>
                  <a:lnTo>
                    <a:pt x="1815" y="653"/>
                  </a:lnTo>
                  <a:lnTo>
                    <a:pt x="1820" y="658"/>
                  </a:lnTo>
                  <a:lnTo>
                    <a:pt x="1825" y="661"/>
                  </a:lnTo>
                  <a:lnTo>
                    <a:pt x="1833" y="666"/>
                  </a:lnTo>
                  <a:lnTo>
                    <a:pt x="1838" y="671"/>
                  </a:lnTo>
                  <a:lnTo>
                    <a:pt x="1843" y="673"/>
                  </a:lnTo>
                  <a:lnTo>
                    <a:pt x="1848" y="678"/>
                  </a:lnTo>
                  <a:lnTo>
                    <a:pt x="1856" y="683"/>
                  </a:lnTo>
                  <a:lnTo>
                    <a:pt x="1863" y="691"/>
                  </a:lnTo>
                  <a:lnTo>
                    <a:pt x="1871" y="693"/>
                  </a:lnTo>
                  <a:lnTo>
                    <a:pt x="1881" y="698"/>
                  </a:lnTo>
                  <a:lnTo>
                    <a:pt x="1888" y="698"/>
                  </a:lnTo>
                  <a:lnTo>
                    <a:pt x="1896" y="698"/>
                  </a:lnTo>
                  <a:lnTo>
                    <a:pt x="1903" y="696"/>
                  </a:lnTo>
                  <a:lnTo>
                    <a:pt x="1908" y="696"/>
                  </a:lnTo>
                  <a:lnTo>
                    <a:pt x="1914" y="696"/>
                  </a:lnTo>
                  <a:lnTo>
                    <a:pt x="1919" y="696"/>
                  </a:lnTo>
                  <a:lnTo>
                    <a:pt x="1924" y="698"/>
                  </a:lnTo>
                  <a:lnTo>
                    <a:pt x="1926" y="701"/>
                  </a:lnTo>
                  <a:lnTo>
                    <a:pt x="1929" y="703"/>
                  </a:lnTo>
                  <a:lnTo>
                    <a:pt x="1931" y="706"/>
                  </a:lnTo>
                  <a:lnTo>
                    <a:pt x="1931" y="708"/>
                  </a:lnTo>
                  <a:lnTo>
                    <a:pt x="1934" y="708"/>
                  </a:lnTo>
                  <a:lnTo>
                    <a:pt x="1936" y="711"/>
                  </a:lnTo>
                  <a:lnTo>
                    <a:pt x="1939" y="711"/>
                  </a:lnTo>
                  <a:lnTo>
                    <a:pt x="1944" y="711"/>
                  </a:lnTo>
                  <a:lnTo>
                    <a:pt x="1949" y="711"/>
                  </a:lnTo>
                  <a:lnTo>
                    <a:pt x="1954" y="711"/>
                  </a:lnTo>
                  <a:lnTo>
                    <a:pt x="1956" y="711"/>
                  </a:lnTo>
                  <a:lnTo>
                    <a:pt x="1964" y="708"/>
                  </a:lnTo>
                  <a:lnTo>
                    <a:pt x="1966" y="708"/>
                  </a:lnTo>
                  <a:lnTo>
                    <a:pt x="1971" y="706"/>
                  </a:lnTo>
                  <a:lnTo>
                    <a:pt x="1977" y="703"/>
                  </a:lnTo>
                  <a:lnTo>
                    <a:pt x="1979" y="701"/>
                  </a:lnTo>
                  <a:lnTo>
                    <a:pt x="1982" y="698"/>
                  </a:lnTo>
                  <a:lnTo>
                    <a:pt x="1984" y="693"/>
                  </a:lnTo>
                  <a:lnTo>
                    <a:pt x="1984" y="691"/>
                  </a:lnTo>
                  <a:lnTo>
                    <a:pt x="1984" y="681"/>
                  </a:lnTo>
                  <a:lnTo>
                    <a:pt x="1984" y="673"/>
                  </a:lnTo>
                  <a:lnTo>
                    <a:pt x="1984" y="668"/>
                  </a:lnTo>
                  <a:lnTo>
                    <a:pt x="1984" y="666"/>
                  </a:lnTo>
                  <a:lnTo>
                    <a:pt x="1984" y="661"/>
                  </a:lnTo>
                  <a:lnTo>
                    <a:pt x="1987" y="658"/>
                  </a:lnTo>
                  <a:lnTo>
                    <a:pt x="1989" y="656"/>
                  </a:lnTo>
                  <a:lnTo>
                    <a:pt x="1992" y="653"/>
                  </a:lnTo>
                  <a:lnTo>
                    <a:pt x="1994" y="648"/>
                  </a:lnTo>
                  <a:lnTo>
                    <a:pt x="1992" y="640"/>
                  </a:lnTo>
                  <a:lnTo>
                    <a:pt x="1989" y="633"/>
                  </a:lnTo>
                  <a:lnTo>
                    <a:pt x="1989" y="628"/>
                  </a:lnTo>
                  <a:lnTo>
                    <a:pt x="1992" y="625"/>
                  </a:lnTo>
                  <a:lnTo>
                    <a:pt x="1994" y="620"/>
                  </a:lnTo>
                  <a:lnTo>
                    <a:pt x="1999" y="615"/>
                  </a:lnTo>
                  <a:lnTo>
                    <a:pt x="2004" y="608"/>
                  </a:lnTo>
                  <a:lnTo>
                    <a:pt x="2007" y="600"/>
                  </a:lnTo>
                  <a:lnTo>
                    <a:pt x="2009" y="593"/>
                  </a:lnTo>
                  <a:lnTo>
                    <a:pt x="2012" y="585"/>
                  </a:lnTo>
                  <a:lnTo>
                    <a:pt x="2009" y="580"/>
                  </a:lnTo>
                  <a:lnTo>
                    <a:pt x="2009" y="572"/>
                  </a:lnTo>
                  <a:lnTo>
                    <a:pt x="2012" y="565"/>
                  </a:lnTo>
                  <a:lnTo>
                    <a:pt x="2014" y="560"/>
                  </a:lnTo>
                  <a:lnTo>
                    <a:pt x="2022" y="552"/>
                  </a:lnTo>
                  <a:lnTo>
                    <a:pt x="2027" y="545"/>
                  </a:lnTo>
                  <a:lnTo>
                    <a:pt x="2035" y="540"/>
                  </a:lnTo>
                  <a:lnTo>
                    <a:pt x="2042" y="535"/>
                  </a:lnTo>
                  <a:lnTo>
                    <a:pt x="2047" y="532"/>
                  </a:lnTo>
                  <a:lnTo>
                    <a:pt x="2052" y="529"/>
                  </a:lnTo>
                  <a:lnTo>
                    <a:pt x="2057" y="527"/>
                  </a:lnTo>
                  <a:lnTo>
                    <a:pt x="2065" y="524"/>
                  </a:lnTo>
                  <a:lnTo>
                    <a:pt x="2072" y="517"/>
                  </a:lnTo>
                  <a:lnTo>
                    <a:pt x="2080" y="512"/>
                  </a:lnTo>
                  <a:lnTo>
                    <a:pt x="2087" y="502"/>
                  </a:lnTo>
                  <a:lnTo>
                    <a:pt x="2093" y="494"/>
                  </a:lnTo>
                  <a:lnTo>
                    <a:pt x="2098" y="484"/>
                  </a:lnTo>
                  <a:lnTo>
                    <a:pt x="2100" y="474"/>
                  </a:lnTo>
                  <a:lnTo>
                    <a:pt x="2105" y="466"/>
                  </a:lnTo>
                  <a:lnTo>
                    <a:pt x="2108" y="461"/>
                  </a:lnTo>
                  <a:lnTo>
                    <a:pt x="2108" y="456"/>
                  </a:lnTo>
                  <a:lnTo>
                    <a:pt x="2113" y="454"/>
                  </a:lnTo>
                  <a:lnTo>
                    <a:pt x="2118" y="451"/>
                  </a:lnTo>
                  <a:lnTo>
                    <a:pt x="2123" y="449"/>
                  </a:lnTo>
                  <a:lnTo>
                    <a:pt x="2125" y="446"/>
                  </a:lnTo>
                  <a:lnTo>
                    <a:pt x="2130" y="444"/>
                  </a:lnTo>
                  <a:lnTo>
                    <a:pt x="2135" y="439"/>
                  </a:lnTo>
                  <a:lnTo>
                    <a:pt x="2140" y="434"/>
                  </a:lnTo>
                  <a:lnTo>
                    <a:pt x="2148" y="429"/>
                  </a:lnTo>
                  <a:lnTo>
                    <a:pt x="2156" y="424"/>
                  </a:lnTo>
                  <a:lnTo>
                    <a:pt x="2163" y="416"/>
                  </a:lnTo>
                  <a:lnTo>
                    <a:pt x="2171" y="411"/>
                  </a:lnTo>
                  <a:lnTo>
                    <a:pt x="2176" y="403"/>
                  </a:lnTo>
                  <a:lnTo>
                    <a:pt x="2183" y="396"/>
                  </a:lnTo>
                  <a:lnTo>
                    <a:pt x="2191" y="391"/>
                  </a:lnTo>
                  <a:lnTo>
                    <a:pt x="2196" y="386"/>
                  </a:lnTo>
                  <a:lnTo>
                    <a:pt x="2198" y="378"/>
                  </a:lnTo>
                  <a:lnTo>
                    <a:pt x="2203" y="376"/>
                  </a:lnTo>
                  <a:lnTo>
                    <a:pt x="2203" y="371"/>
                  </a:lnTo>
                  <a:lnTo>
                    <a:pt x="2206" y="368"/>
                  </a:lnTo>
                  <a:lnTo>
                    <a:pt x="2203" y="366"/>
                  </a:lnTo>
                  <a:lnTo>
                    <a:pt x="2196" y="363"/>
                  </a:lnTo>
                  <a:lnTo>
                    <a:pt x="2188" y="363"/>
                  </a:lnTo>
                  <a:lnTo>
                    <a:pt x="2178" y="366"/>
                  </a:lnTo>
                  <a:lnTo>
                    <a:pt x="2168" y="368"/>
                  </a:lnTo>
                  <a:lnTo>
                    <a:pt x="2161" y="371"/>
                  </a:lnTo>
                  <a:lnTo>
                    <a:pt x="2150" y="376"/>
                  </a:lnTo>
                  <a:lnTo>
                    <a:pt x="2143" y="381"/>
                  </a:lnTo>
                  <a:lnTo>
                    <a:pt x="2140" y="383"/>
                  </a:lnTo>
                  <a:lnTo>
                    <a:pt x="2140" y="381"/>
                  </a:lnTo>
                  <a:lnTo>
                    <a:pt x="2143" y="378"/>
                  </a:lnTo>
                  <a:lnTo>
                    <a:pt x="2145" y="376"/>
                  </a:lnTo>
                  <a:lnTo>
                    <a:pt x="2145" y="371"/>
                  </a:lnTo>
                  <a:lnTo>
                    <a:pt x="2143" y="366"/>
                  </a:lnTo>
                  <a:lnTo>
                    <a:pt x="2138" y="366"/>
                  </a:lnTo>
                  <a:lnTo>
                    <a:pt x="2128" y="366"/>
                  </a:lnTo>
                  <a:lnTo>
                    <a:pt x="2125" y="368"/>
                  </a:lnTo>
                  <a:lnTo>
                    <a:pt x="2125" y="366"/>
                  </a:lnTo>
                  <a:lnTo>
                    <a:pt x="2130" y="363"/>
                  </a:lnTo>
                  <a:lnTo>
                    <a:pt x="2140" y="358"/>
                  </a:lnTo>
                  <a:lnTo>
                    <a:pt x="2150" y="356"/>
                  </a:lnTo>
                  <a:lnTo>
                    <a:pt x="2158" y="353"/>
                  </a:lnTo>
                  <a:lnTo>
                    <a:pt x="2166" y="350"/>
                  </a:lnTo>
                  <a:lnTo>
                    <a:pt x="2171" y="353"/>
                  </a:lnTo>
                  <a:lnTo>
                    <a:pt x="2173" y="353"/>
                  </a:lnTo>
                  <a:lnTo>
                    <a:pt x="2178" y="356"/>
                  </a:lnTo>
                  <a:lnTo>
                    <a:pt x="2183" y="353"/>
                  </a:lnTo>
                  <a:lnTo>
                    <a:pt x="2188" y="353"/>
                  </a:lnTo>
                  <a:lnTo>
                    <a:pt x="2193" y="350"/>
                  </a:lnTo>
                  <a:lnTo>
                    <a:pt x="2198" y="345"/>
                  </a:lnTo>
                  <a:lnTo>
                    <a:pt x="2201" y="343"/>
                  </a:lnTo>
                  <a:lnTo>
                    <a:pt x="2201" y="338"/>
                  </a:lnTo>
                  <a:lnTo>
                    <a:pt x="2198" y="333"/>
                  </a:lnTo>
                  <a:lnTo>
                    <a:pt x="2196" y="330"/>
                  </a:lnTo>
                  <a:lnTo>
                    <a:pt x="2193" y="328"/>
                  </a:lnTo>
                  <a:lnTo>
                    <a:pt x="2188" y="325"/>
                  </a:lnTo>
                  <a:lnTo>
                    <a:pt x="2183" y="325"/>
                  </a:lnTo>
                  <a:lnTo>
                    <a:pt x="2176" y="323"/>
                  </a:lnTo>
                  <a:lnTo>
                    <a:pt x="2168" y="323"/>
                  </a:lnTo>
                  <a:lnTo>
                    <a:pt x="2161" y="323"/>
                  </a:lnTo>
                  <a:lnTo>
                    <a:pt x="2153" y="323"/>
                  </a:lnTo>
                  <a:lnTo>
                    <a:pt x="2145" y="323"/>
                  </a:lnTo>
                  <a:lnTo>
                    <a:pt x="2140" y="323"/>
                  </a:lnTo>
                  <a:lnTo>
                    <a:pt x="2138" y="325"/>
                  </a:lnTo>
                  <a:lnTo>
                    <a:pt x="2135" y="325"/>
                  </a:lnTo>
                  <a:lnTo>
                    <a:pt x="2135" y="323"/>
                  </a:lnTo>
                  <a:lnTo>
                    <a:pt x="2138" y="320"/>
                  </a:lnTo>
                  <a:lnTo>
                    <a:pt x="2143" y="318"/>
                  </a:lnTo>
                  <a:lnTo>
                    <a:pt x="2148" y="318"/>
                  </a:lnTo>
                  <a:lnTo>
                    <a:pt x="2153" y="318"/>
                  </a:lnTo>
                  <a:lnTo>
                    <a:pt x="2158" y="318"/>
                  </a:lnTo>
                  <a:lnTo>
                    <a:pt x="2161" y="315"/>
                  </a:lnTo>
                  <a:lnTo>
                    <a:pt x="2161" y="313"/>
                  </a:lnTo>
                  <a:lnTo>
                    <a:pt x="2156" y="310"/>
                  </a:lnTo>
                  <a:lnTo>
                    <a:pt x="2150" y="308"/>
                  </a:lnTo>
                  <a:lnTo>
                    <a:pt x="2145" y="305"/>
                  </a:lnTo>
                  <a:lnTo>
                    <a:pt x="2140" y="303"/>
                  </a:lnTo>
                  <a:lnTo>
                    <a:pt x="2135" y="303"/>
                  </a:lnTo>
                  <a:lnTo>
                    <a:pt x="2133" y="300"/>
                  </a:lnTo>
                  <a:lnTo>
                    <a:pt x="2133" y="298"/>
                  </a:lnTo>
                  <a:lnTo>
                    <a:pt x="2138" y="295"/>
                  </a:lnTo>
                  <a:lnTo>
                    <a:pt x="2143" y="292"/>
                  </a:lnTo>
                  <a:lnTo>
                    <a:pt x="2148" y="290"/>
                  </a:lnTo>
                  <a:lnTo>
                    <a:pt x="2150" y="285"/>
                  </a:lnTo>
                  <a:lnTo>
                    <a:pt x="2153" y="282"/>
                  </a:lnTo>
                  <a:lnTo>
                    <a:pt x="2156" y="277"/>
                  </a:lnTo>
                  <a:lnTo>
                    <a:pt x="2156" y="275"/>
                  </a:lnTo>
                  <a:lnTo>
                    <a:pt x="2153" y="272"/>
                  </a:lnTo>
                  <a:lnTo>
                    <a:pt x="2153" y="270"/>
                  </a:lnTo>
                  <a:lnTo>
                    <a:pt x="2150" y="267"/>
                  </a:lnTo>
                  <a:lnTo>
                    <a:pt x="2150" y="265"/>
                  </a:lnTo>
                  <a:lnTo>
                    <a:pt x="2150" y="260"/>
                  </a:lnTo>
                  <a:lnTo>
                    <a:pt x="2153" y="257"/>
                  </a:lnTo>
                  <a:lnTo>
                    <a:pt x="2153" y="255"/>
                  </a:lnTo>
                  <a:lnTo>
                    <a:pt x="2153" y="252"/>
                  </a:lnTo>
                  <a:lnTo>
                    <a:pt x="2150" y="250"/>
                  </a:lnTo>
                  <a:lnTo>
                    <a:pt x="2148" y="250"/>
                  </a:lnTo>
                  <a:lnTo>
                    <a:pt x="2143" y="247"/>
                  </a:lnTo>
                  <a:lnTo>
                    <a:pt x="2140" y="245"/>
                  </a:lnTo>
                  <a:lnTo>
                    <a:pt x="2140" y="242"/>
                  </a:lnTo>
                  <a:lnTo>
                    <a:pt x="2140" y="240"/>
                  </a:lnTo>
                  <a:lnTo>
                    <a:pt x="2140" y="237"/>
                  </a:lnTo>
                  <a:lnTo>
                    <a:pt x="2138" y="234"/>
                  </a:lnTo>
                  <a:lnTo>
                    <a:pt x="2133" y="234"/>
                  </a:lnTo>
                  <a:lnTo>
                    <a:pt x="2128" y="232"/>
                  </a:lnTo>
                  <a:lnTo>
                    <a:pt x="2120" y="232"/>
                  </a:lnTo>
                  <a:lnTo>
                    <a:pt x="2113" y="229"/>
                  </a:lnTo>
                  <a:lnTo>
                    <a:pt x="2105" y="229"/>
                  </a:lnTo>
                  <a:lnTo>
                    <a:pt x="2100" y="227"/>
                  </a:lnTo>
                  <a:lnTo>
                    <a:pt x="2095" y="224"/>
                  </a:lnTo>
                  <a:lnTo>
                    <a:pt x="2095" y="219"/>
                  </a:lnTo>
                  <a:lnTo>
                    <a:pt x="2100" y="217"/>
                  </a:lnTo>
                  <a:lnTo>
                    <a:pt x="2105" y="212"/>
                  </a:lnTo>
                  <a:lnTo>
                    <a:pt x="2108" y="207"/>
                  </a:lnTo>
                  <a:lnTo>
                    <a:pt x="2110" y="204"/>
                  </a:lnTo>
                  <a:lnTo>
                    <a:pt x="2108" y="202"/>
                  </a:lnTo>
                  <a:lnTo>
                    <a:pt x="2105" y="202"/>
                  </a:lnTo>
                  <a:lnTo>
                    <a:pt x="2103" y="199"/>
                  </a:lnTo>
                  <a:lnTo>
                    <a:pt x="2098" y="202"/>
                  </a:lnTo>
                  <a:lnTo>
                    <a:pt x="2093" y="202"/>
                  </a:lnTo>
                  <a:lnTo>
                    <a:pt x="2087" y="202"/>
                  </a:lnTo>
                  <a:lnTo>
                    <a:pt x="2085" y="202"/>
                  </a:lnTo>
                  <a:lnTo>
                    <a:pt x="2082" y="199"/>
                  </a:lnTo>
                  <a:lnTo>
                    <a:pt x="2082" y="197"/>
                  </a:lnTo>
                  <a:lnTo>
                    <a:pt x="2080" y="197"/>
                  </a:lnTo>
                  <a:lnTo>
                    <a:pt x="2077" y="194"/>
                  </a:lnTo>
                  <a:lnTo>
                    <a:pt x="2075" y="194"/>
                  </a:lnTo>
                  <a:lnTo>
                    <a:pt x="2070" y="194"/>
                  </a:lnTo>
                  <a:lnTo>
                    <a:pt x="2062" y="194"/>
                  </a:lnTo>
                  <a:lnTo>
                    <a:pt x="2055" y="184"/>
                  </a:lnTo>
                  <a:lnTo>
                    <a:pt x="2052" y="174"/>
                  </a:lnTo>
                  <a:lnTo>
                    <a:pt x="2050" y="161"/>
                  </a:lnTo>
                  <a:lnTo>
                    <a:pt x="2050" y="154"/>
                  </a:lnTo>
                  <a:lnTo>
                    <a:pt x="2050" y="146"/>
                  </a:lnTo>
                  <a:lnTo>
                    <a:pt x="2050" y="141"/>
                  </a:lnTo>
                  <a:lnTo>
                    <a:pt x="2047" y="134"/>
                  </a:lnTo>
                  <a:lnTo>
                    <a:pt x="2045" y="129"/>
                  </a:lnTo>
                  <a:lnTo>
                    <a:pt x="2045" y="121"/>
                  </a:lnTo>
                  <a:lnTo>
                    <a:pt x="2047" y="111"/>
                  </a:lnTo>
                  <a:lnTo>
                    <a:pt x="2047" y="103"/>
                  </a:lnTo>
                  <a:lnTo>
                    <a:pt x="2047" y="101"/>
                  </a:lnTo>
                  <a:lnTo>
                    <a:pt x="2045" y="98"/>
                  </a:lnTo>
                  <a:lnTo>
                    <a:pt x="2042" y="98"/>
                  </a:lnTo>
                  <a:lnTo>
                    <a:pt x="2040" y="96"/>
                  </a:lnTo>
                  <a:lnTo>
                    <a:pt x="2035" y="96"/>
                  </a:lnTo>
                  <a:lnTo>
                    <a:pt x="2032" y="98"/>
                  </a:lnTo>
                  <a:lnTo>
                    <a:pt x="2029" y="98"/>
                  </a:lnTo>
                  <a:lnTo>
                    <a:pt x="2027" y="98"/>
                  </a:lnTo>
                  <a:lnTo>
                    <a:pt x="2022" y="101"/>
                  </a:lnTo>
                  <a:lnTo>
                    <a:pt x="2017" y="103"/>
                  </a:lnTo>
                  <a:lnTo>
                    <a:pt x="2014" y="106"/>
                  </a:lnTo>
                  <a:lnTo>
                    <a:pt x="2012" y="111"/>
                  </a:lnTo>
                  <a:lnTo>
                    <a:pt x="2009" y="113"/>
                  </a:lnTo>
                  <a:lnTo>
                    <a:pt x="2007" y="116"/>
                  </a:lnTo>
                  <a:lnTo>
                    <a:pt x="2004" y="121"/>
                  </a:lnTo>
                  <a:lnTo>
                    <a:pt x="2004" y="124"/>
                  </a:lnTo>
                  <a:lnTo>
                    <a:pt x="2002" y="129"/>
                  </a:lnTo>
                  <a:lnTo>
                    <a:pt x="1999" y="131"/>
                  </a:lnTo>
                  <a:lnTo>
                    <a:pt x="1997" y="131"/>
                  </a:lnTo>
                  <a:lnTo>
                    <a:pt x="1994" y="131"/>
                  </a:lnTo>
                  <a:lnTo>
                    <a:pt x="1992" y="134"/>
                  </a:lnTo>
                  <a:lnTo>
                    <a:pt x="1992" y="131"/>
                  </a:lnTo>
                  <a:lnTo>
                    <a:pt x="1989" y="131"/>
                  </a:lnTo>
                  <a:lnTo>
                    <a:pt x="1987" y="129"/>
                  </a:lnTo>
                  <a:lnTo>
                    <a:pt x="1984" y="126"/>
                  </a:lnTo>
                  <a:lnTo>
                    <a:pt x="1982" y="126"/>
                  </a:lnTo>
                  <a:lnTo>
                    <a:pt x="1979" y="126"/>
                  </a:lnTo>
                  <a:lnTo>
                    <a:pt x="1977" y="129"/>
                  </a:lnTo>
                  <a:lnTo>
                    <a:pt x="1974" y="131"/>
                  </a:lnTo>
                  <a:lnTo>
                    <a:pt x="1971" y="134"/>
                  </a:lnTo>
                  <a:lnTo>
                    <a:pt x="1969" y="136"/>
                  </a:lnTo>
                  <a:lnTo>
                    <a:pt x="1964" y="141"/>
                  </a:lnTo>
                  <a:lnTo>
                    <a:pt x="1964" y="139"/>
                  </a:lnTo>
                  <a:lnTo>
                    <a:pt x="1964" y="136"/>
                  </a:lnTo>
                  <a:lnTo>
                    <a:pt x="1964" y="134"/>
                  </a:lnTo>
                  <a:lnTo>
                    <a:pt x="1961" y="131"/>
                  </a:lnTo>
                  <a:lnTo>
                    <a:pt x="1954" y="131"/>
                  </a:lnTo>
                  <a:lnTo>
                    <a:pt x="1946" y="134"/>
                  </a:lnTo>
                  <a:lnTo>
                    <a:pt x="1946" y="131"/>
                  </a:lnTo>
                  <a:lnTo>
                    <a:pt x="1951" y="129"/>
                  </a:lnTo>
                  <a:lnTo>
                    <a:pt x="1954" y="124"/>
                  </a:lnTo>
                  <a:lnTo>
                    <a:pt x="1959" y="119"/>
                  </a:lnTo>
                  <a:lnTo>
                    <a:pt x="1961" y="116"/>
                  </a:lnTo>
                  <a:lnTo>
                    <a:pt x="1964" y="111"/>
                  </a:lnTo>
                  <a:lnTo>
                    <a:pt x="1961" y="108"/>
                  </a:lnTo>
                  <a:lnTo>
                    <a:pt x="1954" y="108"/>
                  </a:lnTo>
                  <a:lnTo>
                    <a:pt x="1949" y="111"/>
                  </a:lnTo>
                  <a:lnTo>
                    <a:pt x="1944" y="111"/>
                  </a:lnTo>
                  <a:lnTo>
                    <a:pt x="1939" y="111"/>
                  </a:lnTo>
                  <a:lnTo>
                    <a:pt x="1934" y="108"/>
                  </a:lnTo>
                  <a:lnTo>
                    <a:pt x="1931" y="108"/>
                  </a:lnTo>
                  <a:lnTo>
                    <a:pt x="1926" y="108"/>
                  </a:lnTo>
                  <a:lnTo>
                    <a:pt x="1924" y="108"/>
                  </a:lnTo>
                  <a:lnTo>
                    <a:pt x="1919" y="108"/>
                  </a:lnTo>
                  <a:lnTo>
                    <a:pt x="1916" y="108"/>
                  </a:lnTo>
                  <a:lnTo>
                    <a:pt x="1914" y="111"/>
                  </a:lnTo>
                  <a:lnTo>
                    <a:pt x="1911" y="111"/>
                  </a:lnTo>
                  <a:lnTo>
                    <a:pt x="1906" y="111"/>
                  </a:lnTo>
                  <a:lnTo>
                    <a:pt x="1898" y="116"/>
                  </a:lnTo>
                  <a:lnTo>
                    <a:pt x="1888" y="121"/>
                  </a:lnTo>
                  <a:lnTo>
                    <a:pt x="1876" y="126"/>
                  </a:lnTo>
                  <a:lnTo>
                    <a:pt x="1866" y="129"/>
                  </a:lnTo>
                  <a:lnTo>
                    <a:pt x="1853" y="134"/>
                  </a:lnTo>
                  <a:lnTo>
                    <a:pt x="1845" y="139"/>
                  </a:lnTo>
                  <a:lnTo>
                    <a:pt x="1838" y="144"/>
                  </a:lnTo>
                  <a:lnTo>
                    <a:pt x="1835" y="149"/>
                  </a:lnTo>
                  <a:lnTo>
                    <a:pt x="1833" y="151"/>
                  </a:lnTo>
                  <a:lnTo>
                    <a:pt x="1830" y="156"/>
                  </a:lnTo>
                  <a:lnTo>
                    <a:pt x="1830" y="159"/>
                  </a:lnTo>
                  <a:lnTo>
                    <a:pt x="1828" y="161"/>
                  </a:lnTo>
                  <a:lnTo>
                    <a:pt x="1825" y="164"/>
                  </a:lnTo>
                  <a:lnTo>
                    <a:pt x="1820" y="166"/>
                  </a:lnTo>
                  <a:lnTo>
                    <a:pt x="1815" y="166"/>
                  </a:lnTo>
                  <a:lnTo>
                    <a:pt x="1808" y="166"/>
                  </a:lnTo>
                  <a:lnTo>
                    <a:pt x="1800" y="169"/>
                  </a:lnTo>
                  <a:lnTo>
                    <a:pt x="1792" y="169"/>
                  </a:lnTo>
                  <a:lnTo>
                    <a:pt x="1782" y="174"/>
                  </a:lnTo>
                  <a:lnTo>
                    <a:pt x="1775" y="176"/>
                  </a:lnTo>
                  <a:lnTo>
                    <a:pt x="1767" y="182"/>
                  </a:lnTo>
                  <a:lnTo>
                    <a:pt x="1760" y="184"/>
                  </a:lnTo>
                  <a:lnTo>
                    <a:pt x="1755" y="189"/>
                  </a:lnTo>
                  <a:lnTo>
                    <a:pt x="1752" y="192"/>
                  </a:lnTo>
                  <a:lnTo>
                    <a:pt x="1750" y="197"/>
                  </a:lnTo>
                  <a:lnTo>
                    <a:pt x="1745" y="202"/>
                  </a:lnTo>
                  <a:lnTo>
                    <a:pt x="1737" y="207"/>
                  </a:lnTo>
                  <a:lnTo>
                    <a:pt x="1727" y="212"/>
                  </a:lnTo>
                  <a:lnTo>
                    <a:pt x="1719" y="217"/>
                  </a:lnTo>
                  <a:lnTo>
                    <a:pt x="1712" y="222"/>
                  </a:lnTo>
                  <a:lnTo>
                    <a:pt x="1707" y="229"/>
                  </a:lnTo>
                  <a:lnTo>
                    <a:pt x="1704" y="234"/>
                  </a:lnTo>
                  <a:lnTo>
                    <a:pt x="1704" y="240"/>
                  </a:lnTo>
                  <a:lnTo>
                    <a:pt x="1702" y="247"/>
                  </a:lnTo>
                  <a:lnTo>
                    <a:pt x="1697" y="252"/>
                  </a:lnTo>
                  <a:lnTo>
                    <a:pt x="1692" y="255"/>
                  </a:lnTo>
                  <a:lnTo>
                    <a:pt x="1684" y="260"/>
                  </a:lnTo>
                  <a:lnTo>
                    <a:pt x="1677" y="262"/>
                  </a:lnTo>
                  <a:lnTo>
                    <a:pt x="1669" y="265"/>
                  </a:lnTo>
                  <a:lnTo>
                    <a:pt x="1659" y="267"/>
                  </a:lnTo>
                  <a:lnTo>
                    <a:pt x="1651" y="270"/>
                  </a:lnTo>
                  <a:lnTo>
                    <a:pt x="1646" y="272"/>
                  </a:lnTo>
                  <a:lnTo>
                    <a:pt x="1639" y="277"/>
                  </a:lnTo>
                  <a:lnTo>
                    <a:pt x="1636" y="280"/>
                  </a:lnTo>
                  <a:lnTo>
                    <a:pt x="1634" y="282"/>
                  </a:lnTo>
                  <a:lnTo>
                    <a:pt x="1634" y="287"/>
                  </a:lnTo>
                  <a:lnTo>
                    <a:pt x="1634" y="290"/>
                  </a:lnTo>
                  <a:lnTo>
                    <a:pt x="1636" y="295"/>
                  </a:lnTo>
                  <a:close/>
                  <a:moveTo>
                    <a:pt x="1258" y="159"/>
                  </a:moveTo>
                  <a:lnTo>
                    <a:pt x="1258" y="159"/>
                  </a:lnTo>
                  <a:lnTo>
                    <a:pt x="1261" y="159"/>
                  </a:lnTo>
                  <a:lnTo>
                    <a:pt x="1263" y="164"/>
                  </a:lnTo>
                  <a:lnTo>
                    <a:pt x="1271" y="166"/>
                  </a:lnTo>
                  <a:lnTo>
                    <a:pt x="1278" y="166"/>
                  </a:lnTo>
                  <a:lnTo>
                    <a:pt x="1283" y="161"/>
                  </a:lnTo>
                  <a:lnTo>
                    <a:pt x="1288" y="159"/>
                  </a:lnTo>
                  <a:lnTo>
                    <a:pt x="1291" y="156"/>
                  </a:lnTo>
                  <a:lnTo>
                    <a:pt x="1293" y="154"/>
                  </a:lnTo>
                  <a:lnTo>
                    <a:pt x="1296" y="156"/>
                  </a:lnTo>
                  <a:lnTo>
                    <a:pt x="1301" y="159"/>
                  </a:lnTo>
                  <a:lnTo>
                    <a:pt x="1306" y="164"/>
                  </a:lnTo>
                  <a:lnTo>
                    <a:pt x="1311" y="169"/>
                  </a:lnTo>
                  <a:lnTo>
                    <a:pt x="1316" y="174"/>
                  </a:lnTo>
                  <a:lnTo>
                    <a:pt x="1316" y="176"/>
                  </a:lnTo>
                  <a:lnTo>
                    <a:pt x="1311" y="174"/>
                  </a:lnTo>
                  <a:lnTo>
                    <a:pt x="1306" y="171"/>
                  </a:lnTo>
                  <a:lnTo>
                    <a:pt x="1298" y="169"/>
                  </a:lnTo>
                  <a:lnTo>
                    <a:pt x="1296" y="171"/>
                  </a:lnTo>
                  <a:lnTo>
                    <a:pt x="1296" y="176"/>
                  </a:lnTo>
                  <a:lnTo>
                    <a:pt x="1296" y="182"/>
                  </a:lnTo>
                  <a:lnTo>
                    <a:pt x="1301" y="184"/>
                  </a:lnTo>
                  <a:lnTo>
                    <a:pt x="1303" y="189"/>
                  </a:lnTo>
                  <a:lnTo>
                    <a:pt x="1303" y="194"/>
                  </a:lnTo>
                  <a:lnTo>
                    <a:pt x="1301" y="197"/>
                  </a:lnTo>
                  <a:lnTo>
                    <a:pt x="1296" y="199"/>
                  </a:lnTo>
                  <a:lnTo>
                    <a:pt x="1293" y="202"/>
                  </a:lnTo>
                  <a:lnTo>
                    <a:pt x="1291" y="204"/>
                  </a:lnTo>
                  <a:lnTo>
                    <a:pt x="1293" y="209"/>
                  </a:lnTo>
                  <a:lnTo>
                    <a:pt x="1296" y="214"/>
                  </a:lnTo>
                  <a:lnTo>
                    <a:pt x="1298" y="214"/>
                  </a:lnTo>
                  <a:lnTo>
                    <a:pt x="1306" y="214"/>
                  </a:lnTo>
                  <a:lnTo>
                    <a:pt x="1313" y="214"/>
                  </a:lnTo>
                  <a:lnTo>
                    <a:pt x="1321" y="214"/>
                  </a:lnTo>
                  <a:lnTo>
                    <a:pt x="1326" y="214"/>
                  </a:lnTo>
                  <a:lnTo>
                    <a:pt x="1331" y="212"/>
                  </a:lnTo>
                  <a:lnTo>
                    <a:pt x="1336" y="209"/>
                  </a:lnTo>
                  <a:lnTo>
                    <a:pt x="1341" y="207"/>
                  </a:lnTo>
                  <a:lnTo>
                    <a:pt x="1346" y="204"/>
                  </a:lnTo>
                  <a:lnTo>
                    <a:pt x="1351" y="204"/>
                  </a:lnTo>
                  <a:lnTo>
                    <a:pt x="1356" y="207"/>
                  </a:lnTo>
                  <a:lnTo>
                    <a:pt x="1359" y="207"/>
                  </a:lnTo>
                  <a:lnTo>
                    <a:pt x="1364" y="207"/>
                  </a:lnTo>
                  <a:lnTo>
                    <a:pt x="1366" y="204"/>
                  </a:lnTo>
                  <a:lnTo>
                    <a:pt x="1371" y="199"/>
                  </a:lnTo>
                  <a:lnTo>
                    <a:pt x="1374" y="197"/>
                  </a:lnTo>
                  <a:lnTo>
                    <a:pt x="1377" y="194"/>
                  </a:lnTo>
                  <a:lnTo>
                    <a:pt x="1374" y="189"/>
                  </a:lnTo>
                  <a:lnTo>
                    <a:pt x="1369" y="187"/>
                  </a:lnTo>
                  <a:lnTo>
                    <a:pt x="1361" y="184"/>
                  </a:lnTo>
                  <a:lnTo>
                    <a:pt x="1359" y="182"/>
                  </a:lnTo>
                  <a:lnTo>
                    <a:pt x="1356" y="179"/>
                  </a:lnTo>
                  <a:lnTo>
                    <a:pt x="1359" y="176"/>
                  </a:lnTo>
                  <a:lnTo>
                    <a:pt x="1364" y="174"/>
                  </a:lnTo>
                  <a:lnTo>
                    <a:pt x="1364" y="171"/>
                  </a:lnTo>
                  <a:lnTo>
                    <a:pt x="1366" y="166"/>
                  </a:lnTo>
                  <a:lnTo>
                    <a:pt x="1364" y="161"/>
                  </a:lnTo>
                  <a:lnTo>
                    <a:pt x="1364" y="159"/>
                  </a:lnTo>
                  <a:lnTo>
                    <a:pt x="1364" y="156"/>
                  </a:lnTo>
                  <a:lnTo>
                    <a:pt x="1364" y="154"/>
                  </a:lnTo>
                  <a:lnTo>
                    <a:pt x="1366" y="151"/>
                  </a:lnTo>
                  <a:lnTo>
                    <a:pt x="1371" y="144"/>
                  </a:lnTo>
                  <a:lnTo>
                    <a:pt x="1377" y="136"/>
                  </a:lnTo>
                  <a:lnTo>
                    <a:pt x="1374" y="129"/>
                  </a:lnTo>
                  <a:lnTo>
                    <a:pt x="1366" y="124"/>
                  </a:lnTo>
                  <a:lnTo>
                    <a:pt x="1359" y="119"/>
                  </a:lnTo>
                  <a:lnTo>
                    <a:pt x="1354" y="116"/>
                  </a:lnTo>
                  <a:lnTo>
                    <a:pt x="1354" y="111"/>
                  </a:lnTo>
                  <a:lnTo>
                    <a:pt x="1359" y="108"/>
                  </a:lnTo>
                  <a:lnTo>
                    <a:pt x="1366" y="103"/>
                  </a:lnTo>
                  <a:lnTo>
                    <a:pt x="1371" y="98"/>
                  </a:lnTo>
                  <a:lnTo>
                    <a:pt x="1374" y="91"/>
                  </a:lnTo>
                  <a:lnTo>
                    <a:pt x="1374" y="86"/>
                  </a:lnTo>
                  <a:lnTo>
                    <a:pt x="1374" y="78"/>
                  </a:lnTo>
                  <a:lnTo>
                    <a:pt x="1374" y="71"/>
                  </a:lnTo>
                  <a:lnTo>
                    <a:pt x="1374" y="66"/>
                  </a:lnTo>
                  <a:lnTo>
                    <a:pt x="1377" y="55"/>
                  </a:lnTo>
                  <a:lnTo>
                    <a:pt x="1377" y="48"/>
                  </a:lnTo>
                  <a:lnTo>
                    <a:pt x="1379" y="40"/>
                  </a:lnTo>
                  <a:lnTo>
                    <a:pt x="1377" y="38"/>
                  </a:lnTo>
                  <a:lnTo>
                    <a:pt x="1374" y="35"/>
                  </a:lnTo>
                  <a:lnTo>
                    <a:pt x="1369" y="38"/>
                  </a:lnTo>
                  <a:lnTo>
                    <a:pt x="1366" y="35"/>
                  </a:lnTo>
                  <a:lnTo>
                    <a:pt x="1369" y="30"/>
                  </a:lnTo>
                  <a:lnTo>
                    <a:pt x="1374" y="23"/>
                  </a:lnTo>
                  <a:lnTo>
                    <a:pt x="1377" y="18"/>
                  </a:lnTo>
                  <a:lnTo>
                    <a:pt x="1377" y="10"/>
                  </a:lnTo>
                  <a:lnTo>
                    <a:pt x="1377" y="5"/>
                  </a:lnTo>
                  <a:lnTo>
                    <a:pt x="1374" y="5"/>
                  </a:lnTo>
                  <a:lnTo>
                    <a:pt x="1371" y="5"/>
                  </a:lnTo>
                  <a:lnTo>
                    <a:pt x="1369" y="5"/>
                  </a:lnTo>
                  <a:lnTo>
                    <a:pt x="1366" y="5"/>
                  </a:lnTo>
                  <a:lnTo>
                    <a:pt x="1361" y="3"/>
                  </a:lnTo>
                  <a:lnTo>
                    <a:pt x="1356" y="3"/>
                  </a:lnTo>
                  <a:lnTo>
                    <a:pt x="1354" y="0"/>
                  </a:lnTo>
                  <a:lnTo>
                    <a:pt x="1351" y="0"/>
                  </a:lnTo>
                  <a:lnTo>
                    <a:pt x="1349" y="3"/>
                  </a:lnTo>
                  <a:lnTo>
                    <a:pt x="1346" y="5"/>
                  </a:lnTo>
                  <a:lnTo>
                    <a:pt x="1341" y="5"/>
                  </a:lnTo>
                  <a:lnTo>
                    <a:pt x="1336" y="5"/>
                  </a:lnTo>
                  <a:lnTo>
                    <a:pt x="1334" y="5"/>
                  </a:lnTo>
                  <a:lnTo>
                    <a:pt x="1329" y="8"/>
                  </a:lnTo>
                  <a:lnTo>
                    <a:pt x="1326" y="8"/>
                  </a:lnTo>
                  <a:lnTo>
                    <a:pt x="1324" y="8"/>
                  </a:lnTo>
                  <a:lnTo>
                    <a:pt x="1324" y="10"/>
                  </a:lnTo>
                  <a:lnTo>
                    <a:pt x="1321" y="13"/>
                  </a:lnTo>
                  <a:lnTo>
                    <a:pt x="1319" y="13"/>
                  </a:lnTo>
                  <a:lnTo>
                    <a:pt x="1316" y="13"/>
                  </a:lnTo>
                  <a:lnTo>
                    <a:pt x="1311" y="15"/>
                  </a:lnTo>
                  <a:lnTo>
                    <a:pt x="1303" y="18"/>
                  </a:lnTo>
                  <a:lnTo>
                    <a:pt x="1301" y="20"/>
                  </a:lnTo>
                  <a:lnTo>
                    <a:pt x="1296" y="25"/>
                  </a:lnTo>
                  <a:lnTo>
                    <a:pt x="1293" y="30"/>
                  </a:lnTo>
                  <a:lnTo>
                    <a:pt x="1293" y="35"/>
                  </a:lnTo>
                  <a:lnTo>
                    <a:pt x="1293" y="38"/>
                  </a:lnTo>
                  <a:lnTo>
                    <a:pt x="1293" y="40"/>
                  </a:lnTo>
                  <a:lnTo>
                    <a:pt x="1291" y="40"/>
                  </a:lnTo>
                  <a:lnTo>
                    <a:pt x="1286" y="43"/>
                  </a:lnTo>
                  <a:lnTo>
                    <a:pt x="1281" y="43"/>
                  </a:lnTo>
                  <a:lnTo>
                    <a:pt x="1278" y="45"/>
                  </a:lnTo>
                  <a:lnTo>
                    <a:pt x="1276" y="48"/>
                  </a:lnTo>
                  <a:lnTo>
                    <a:pt x="1273" y="50"/>
                  </a:lnTo>
                  <a:lnTo>
                    <a:pt x="1271" y="53"/>
                  </a:lnTo>
                  <a:lnTo>
                    <a:pt x="1268" y="55"/>
                  </a:lnTo>
                  <a:lnTo>
                    <a:pt x="1266" y="58"/>
                  </a:lnTo>
                  <a:lnTo>
                    <a:pt x="1263" y="61"/>
                  </a:lnTo>
                  <a:lnTo>
                    <a:pt x="1261" y="66"/>
                  </a:lnTo>
                  <a:lnTo>
                    <a:pt x="1261" y="71"/>
                  </a:lnTo>
                  <a:lnTo>
                    <a:pt x="1266" y="76"/>
                  </a:lnTo>
                  <a:lnTo>
                    <a:pt x="1268" y="81"/>
                  </a:lnTo>
                  <a:lnTo>
                    <a:pt x="1271" y="86"/>
                  </a:lnTo>
                  <a:lnTo>
                    <a:pt x="1271" y="88"/>
                  </a:lnTo>
                  <a:lnTo>
                    <a:pt x="1268" y="91"/>
                  </a:lnTo>
                  <a:lnTo>
                    <a:pt x="1268" y="96"/>
                  </a:lnTo>
                  <a:lnTo>
                    <a:pt x="1266" y="96"/>
                  </a:lnTo>
                  <a:lnTo>
                    <a:pt x="1263" y="93"/>
                  </a:lnTo>
                  <a:lnTo>
                    <a:pt x="1261" y="88"/>
                  </a:lnTo>
                  <a:lnTo>
                    <a:pt x="1258" y="83"/>
                  </a:lnTo>
                  <a:lnTo>
                    <a:pt x="1256" y="78"/>
                  </a:lnTo>
                  <a:lnTo>
                    <a:pt x="1253" y="76"/>
                  </a:lnTo>
                  <a:lnTo>
                    <a:pt x="1250" y="78"/>
                  </a:lnTo>
                  <a:lnTo>
                    <a:pt x="1248" y="81"/>
                  </a:lnTo>
                  <a:lnTo>
                    <a:pt x="1245" y="86"/>
                  </a:lnTo>
                  <a:lnTo>
                    <a:pt x="1243" y="88"/>
                  </a:lnTo>
                  <a:lnTo>
                    <a:pt x="1240" y="93"/>
                  </a:lnTo>
                  <a:lnTo>
                    <a:pt x="1240" y="98"/>
                  </a:lnTo>
                  <a:lnTo>
                    <a:pt x="1238" y="108"/>
                  </a:lnTo>
                  <a:lnTo>
                    <a:pt x="1235" y="116"/>
                  </a:lnTo>
                  <a:lnTo>
                    <a:pt x="1235" y="121"/>
                  </a:lnTo>
                  <a:lnTo>
                    <a:pt x="1235" y="126"/>
                  </a:lnTo>
                  <a:lnTo>
                    <a:pt x="1238" y="131"/>
                  </a:lnTo>
                  <a:lnTo>
                    <a:pt x="1243" y="134"/>
                  </a:lnTo>
                  <a:lnTo>
                    <a:pt x="1245" y="134"/>
                  </a:lnTo>
                  <a:lnTo>
                    <a:pt x="1250" y="134"/>
                  </a:lnTo>
                  <a:lnTo>
                    <a:pt x="1253" y="136"/>
                  </a:lnTo>
                  <a:lnTo>
                    <a:pt x="1256" y="134"/>
                  </a:lnTo>
                  <a:lnTo>
                    <a:pt x="1258" y="134"/>
                  </a:lnTo>
                  <a:lnTo>
                    <a:pt x="1258" y="136"/>
                  </a:lnTo>
                  <a:lnTo>
                    <a:pt x="1256" y="141"/>
                  </a:lnTo>
                  <a:lnTo>
                    <a:pt x="1253" y="144"/>
                  </a:lnTo>
                  <a:lnTo>
                    <a:pt x="1253" y="146"/>
                  </a:lnTo>
                  <a:lnTo>
                    <a:pt x="1258" y="159"/>
                  </a:lnTo>
                  <a:close/>
                  <a:moveTo>
                    <a:pt x="1866" y="1003"/>
                  </a:moveTo>
                  <a:lnTo>
                    <a:pt x="1840" y="1024"/>
                  </a:lnTo>
                  <a:lnTo>
                    <a:pt x="1813" y="1067"/>
                  </a:lnTo>
                  <a:lnTo>
                    <a:pt x="1808" y="1082"/>
                  </a:lnTo>
                  <a:lnTo>
                    <a:pt x="1808" y="1102"/>
                  </a:lnTo>
                  <a:lnTo>
                    <a:pt x="1823" y="1097"/>
                  </a:lnTo>
                  <a:lnTo>
                    <a:pt x="1850" y="1102"/>
                  </a:lnTo>
                  <a:lnTo>
                    <a:pt x="1866" y="1112"/>
                  </a:lnTo>
                  <a:lnTo>
                    <a:pt x="1881" y="1107"/>
                  </a:lnTo>
                  <a:lnTo>
                    <a:pt x="1893" y="1122"/>
                  </a:lnTo>
                  <a:lnTo>
                    <a:pt x="1914" y="1117"/>
                  </a:lnTo>
                  <a:lnTo>
                    <a:pt x="1914" y="1097"/>
                  </a:lnTo>
                  <a:lnTo>
                    <a:pt x="1903" y="1072"/>
                  </a:lnTo>
                  <a:lnTo>
                    <a:pt x="1861" y="1051"/>
                  </a:lnTo>
                  <a:lnTo>
                    <a:pt x="1856" y="1041"/>
                  </a:lnTo>
                  <a:lnTo>
                    <a:pt x="1866" y="1019"/>
                  </a:lnTo>
                  <a:lnTo>
                    <a:pt x="1866" y="1003"/>
                  </a:lnTo>
                  <a:close/>
                  <a:moveTo>
                    <a:pt x="1258" y="247"/>
                  </a:moveTo>
                  <a:lnTo>
                    <a:pt x="1258" y="245"/>
                  </a:lnTo>
                  <a:lnTo>
                    <a:pt x="1256" y="245"/>
                  </a:lnTo>
                  <a:lnTo>
                    <a:pt x="1253" y="247"/>
                  </a:lnTo>
                  <a:lnTo>
                    <a:pt x="1258" y="247"/>
                  </a:lnTo>
                  <a:close/>
                  <a:moveTo>
                    <a:pt x="1238" y="219"/>
                  </a:moveTo>
                  <a:lnTo>
                    <a:pt x="1243" y="219"/>
                  </a:lnTo>
                  <a:lnTo>
                    <a:pt x="1250" y="224"/>
                  </a:lnTo>
                  <a:lnTo>
                    <a:pt x="1253" y="227"/>
                  </a:lnTo>
                  <a:lnTo>
                    <a:pt x="1256" y="227"/>
                  </a:lnTo>
                  <a:lnTo>
                    <a:pt x="1261" y="224"/>
                  </a:lnTo>
                  <a:lnTo>
                    <a:pt x="1266" y="224"/>
                  </a:lnTo>
                  <a:lnTo>
                    <a:pt x="1268" y="227"/>
                  </a:lnTo>
                  <a:lnTo>
                    <a:pt x="1271" y="229"/>
                  </a:lnTo>
                  <a:lnTo>
                    <a:pt x="1271" y="234"/>
                  </a:lnTo>
                  <a:lnTo>
                    <a:pt x="1273" y="237"/>
                  </a:lnTo>
                  <a:lnTo>
                    <a:pt x="1273" y="240"/>
                  </a:lnTo>
                  <a:lnTo>
                    <a:pt x="1273" y="245"/>
                  </a:lnTo>
                  <a:lnTo>
                    <a:pt x="1273" y="252"/>
                  </a:lnTo>
                  <a:lnTo>
                    <a:pt x="1273" y="257"/>
                  </a:lnTo>
                  <a:lnTo>
                    <a:pt x="1276" y="262"/>
                  </a:lnTo>
                  <a:lnTo>
                    <a:pt x="1281" y="265"/>
                  </a:lnTo>
                  <a:lnTo>
                    <a:pt x="1283" y="267"/>
                  </a:lnTo>
                  <a:lnTo>
                    <a:pt x="1288" y="270"/>
                  </a:lnTo>
                  <a:lnTo>
                    <a:pt x="1291" y="270"/>
                  </a:lnTo>
                  <a:lnTo>
                    <a:pt x="1296" y="270"/>
                  </a:lnTo>
                  <a:lnTo>
                    <a:pt x="1301" y="272"/>
                  </a:lnTo>
                  <a:lnTo>
                    <a:pt x="1306" y="272"/>
                  </a:lnTo>
                  <a:lnTo>
                    <a:pt x="1311" y="270"/>
                  </a:lnTo>
                  <a:lnTo>
                    <a:pt x="1313" y="270"/>
                  </a:lnTo>
                  <a:lnTo>
                    <a:pt x="1319" y="270"/>
                  </a:lnTo>
                  <a:lnTo>
                    <a:pt x="1321" y="267"/>
                  </a:lnTo>
                  <a:lnTo>
                    <a:pt x="1324" y="267"/>
                  </a:lnTo>
                  <a:lnTo>
                    <a:pt x="1329" y="267"/>
                  </a:lnTo>
                  <a:lnTo>
                    <a:pt x="1331" y="267"/>
                  </a:lnTo>
                  <a:lnTo>
                    <a:pt x="1336" y="267"/>
                  </a:lnTo>
                  <a:lnTo>
                    <a:pt x="1341" y="265"/>
                  </a:lnTo>
                  <a:lnTo>
                    <a:pt x="1344" y="265"/>
                  </a:lnTo>
                  <a:lnTo>
                    <a:pt x="1346" y="265"/>
                  </a:lnTo>
                  <a:lnTo>
                    <a:pt x="1349" y="260"/>
                  </a:lnTo>
                  <a:lnTo>
                    <a:pt x="1351" y="260"/>
                  </a:lnTo>
                  <a:lnTo>
                    <a:pt x="1354" y="260"/>
                  </a:lnTo>
                  <a:lnTo>
                    <a:pt x="1359" y="262"/>
                  </a:lnTo>
                  <a:lnTo>
                    <a:pt x="1364" y="262"/>
                  </a:lnTo>
                  <a:lnTo>
                    <a:pt x="1366" y="260"/>
                  </a:lnTo>
                  <a:lnTo>
                    <a:pt x="1371" y="260"/>
                  </a:lnTo>
                  <a:lnTo>
                    <a:pt x="1374" y="255"/>
                  </a:lnTo>
                  <a:lnTo>
                    <a:pt x="1379" y="252"/>
                  </a:lnTo>
                  <a:lnTo>
                    <a:pt x="1379" y="250"/>
                  </a:lnTo>
                  <a:lnTo>
                    <a:pt x="1379" y="245"/>
                  </a:lnTo>
                  <a:lnTo>
                    <a:pt x="1379" y="240"/>
                  </a:lnTo>
                  <a:lnTo>
                    <a:pt x="1377" y="234"/>
                  </a:lnTo>
                  <a:lnTo>
                    <a:pt x="1374" y="232"/>
                  </a:lnTo>
                  <a:lnTo>
                    <a:pt x="1371" y="229"/>
                  </a:lnTo>
                  <a:lnTo>
                    <a:pt x="1366" y="227"/>
                  </a:lnTo>
                  <a:lnTo>
                    <a:pt x="1361" y="224"/>
                  </a:lnTo>
                  <a:lnTo>
                    <a:pt x="1356" y="224"/>
                  </a:lnTo>
                  <a:lnTo>
                    <a:pt x="1354" y="222"/>
                  </a:lnTo>
                  <a:lnTo>
                    <a:pt x="1344" y="224"/>
                  </a:lnTo>
                  <a:lnTo>
                    <a:pt x="1341" y="224"/>
                  </a:lnTo>
                  <a:lnTo>
                    <a:pt x="1336" y="229"/>
                  </a:lnTo>
                  <a:lnTo>
                    <a:pt x="1334" y="232"/>
                  </a:lnTo>
                  <a:lnTo>
                    <a:pt x="1331" y="234"/>
                  </a:lnTo>
                  <a:lnTo>
                    <a:pt x="1326" y="240"/>
                  </a:lnTo>
                  <a:lnTo>
                    <a:pt x="1324" y="240"/>
                  </a:lnTo>
                  <a:lnTo>
                    <a:pt x="1321" y="240"/>
                  </a:lnTo>
                  <a:lnTo>
                    <a:pt x="1313" y="240"/>
                  </a:lnTo>
                  <a:lnTo>
                    <a:pt x="1306" y="240"/>
                  </a:lnTo>
                  <a:lnTo>
                    <a:pt x="1301" y="240"/>
                  </a:lnTo>
                  <a:lnTo>
                    <a:pt x="1298" y="237"/>
                  </a:lnTo>
                  <a:lnTo>
                    <a:pt x="1296" y="232"/>
                  </a:lnTo>
                  <a:lnTo>
                    <a:pt x="1293" y="227"/>
                  </a:lnTo>
                  <a:lnTo>
                    <a:pt x="1288" y="224"/>
                  </a:lnTo>
                  <a:lnTo>
                    <a:pt x="1286" y="217"/>
                  </a:lnTo>
                  <a:lnTo>
                    <a:pt x="1283" y="214"/>
                  </a:lnTo>
                  <a:lnTo>
                    <a:pt x="1283" y="212"/>
                  </a:lnTo>
                  <a:lnTo>
                    <a:pt x="1281" y="212"/>
                  </a:lnTo>
                  <a:lnTo>
                    <a:pt x="1238" y="219"/>
                  </a:lnTo>
                  <a:close/>
                  <a:moveTo>
                    <a:pt x="1271" y="217"/>
                  </a:moveTo>
                  <a:lnTo>
                    <a:pt x="1268" y="217"/>
                  </a:lnTo>
                  <a:lnTo>
                    <a:pt x="1271" y="217"/>
                  </a:lnTo>
                  <a:close/>
                  <a:moveTo>
                    <a:pt x="1404" y="1810"/>
                  </a:moveTo>
                  <a:lnTo>
                    <a:pt x="1404" y="1810"/>
                  </a:lnTo>
                  <a:lnTo>
                    <a:pt x="1404" y="1803"/>
                  </a:lnTo>
                  <a:lnTo>
                    <a:pt x="1402" y="1798"/>
                  </a:lnTo>
                  <a:lnTo>
                    <a:pt x="1399" y="1795"/>
                  </a:lnTo>
                  <a:lnTo>
                    <a:pt x="1404" y="1737"/>
                  </a:lnTo>
                  <a:lnTo>
                    <a:pt x="1377" y="1732"/>
                  </a:lnTo>
                  <a:lnTo>
                    <a:pt x="1346" y="1727"/>
                  </a:lnTo>
                  <a:lnTo>
                    <a:pt x="1339" y="1725"/>
                  </a:lnTo>
                  <a:lnTo>
                    <a:pt x="1331" y="1722"/>
                  </a:lnTo>
                  <a:lnTo>
                    <a:pt x="1329" y="1722"/>
                  </a:lnTo>
                  <a:lnTo>
                    <a:pt x="1316" y="1720"/>
                  </a:lnTo>
                  <a:lnTo>
                    <a:pt x="1308" y="1717"/>
                  </a:lnTo>
                  <a:lnTo>
                    <a:pt x="1308" y="1694"/>
                  </a:lnTo>
                  <a:lnTo>
                    <a:pt x="1303" y="1689"/>
                  </a:lnTo>
                  <a:lnTo>
                    <a:pt x="1321" y="1679"/>
                  </a:lnTo>
                  <a:lnTo>
                    <a:pt x="1336" y="1669"/>
                  </a:lnTo>
                  <a:lnTo>
                    <a:pt x="1346" y="1629"/>
                  </a:lnTo>
                  <a:lnTo>
                    <a:pt x="1283" y="1639"/>
                  </a:lnTo>
                  <a:lnTo>
                    <a:pt x="1258" y="1674"/>
                  </a:lnTo>
                  <a:lnTo>
                    <a:pt x="1215" y="1679"/>
                  </a:lnTo>
                  <a:lnTo>
                    <a:pt x="1172" y="1629"/>
                  </a:lnTo>
                  <a:lnTo>
                    <a:pt x="1167" y="1561"/>
                  </a:lnTo>
                  <a:lnTo>
                    <a:pt x="1180" y="1546"/>
                  </a:lnTo>
                  <a:lnTo>
                    <a:pt x="1177" y="1546"/>
                  </a:lnTo>
                  <a:lnTo>
                    <a:pt x="1177" y="1510"/>
                  </a:lnTo>
                  <a:lnTo>
                    <a:pt x="1200" y="1490"/>
                  </a:lnTo>
                  <a:lnTo>
                    <a:pt x="1215" y="1472"/>
                  </a:lnTo>
                  <a:lnTo>
                    <a:pt x="1268" y="1477"/>
                  </a:lnTo>
                  <a:lnTo>
                    <a:pt x="1298" y="1477"/>
                  </a:lnTo>
                  <a:lnTo>
                    <a:pt x="1341" y="1467"/>
                  </a:lnTo>
                  <a:lnTo>
                    <a:pt x="1366" y="1467"/>
                  </a:lnTo>
                  <a:lnTo>
                    <a:pt x="1392" y="1462"/>
                  </a:lnTo>
                  <a:lnTo>
                    <a:pt x="1399" y="1490"/>
                  </a:lnTo>
                  <a:lnTo>
                    <a:pt x="1409" y="1525"/>
                  </a:lnTo>
                  <a:lnTo>
                    <a:pt x="1442" y="1556"/>
                  </a:lnTo>
                  <a:lnTo>
                    <a:pt x="1457" y="1561"/>
                  </a:lnTo>
                  <a:lnTo>
                    <a:pt x="1452" y="1510"/>
                  </a:lnTo>
                  <a:lnTo>
                    <a:pt x="1429" y="1452"/>
                  </a:lnTo>
                  <a:lnTo>
                    <a:pt x="1457" y="1422"/>
                  </a:lnTo>
                  <a:lnTo>
                    <a:pt x="1482" y="1412"/>
                  </a:lnTo>
                  <a:lnTo>
                    <a:pt x="1530" y="1367"/>
                  </a:lnTo>
                  <a:lnTo>
                    <a:pt x="1525" y="1334"/>
                  </a:lnTo>
                  <a:lnTo>
                    <a:pt x="1520" y="1304"/>
                  </a:lnTo>
                  <a:lnTo>
                    <a:pt x="1535" y="1314"/>
                  </a:lnTo>
                  <a:lnTo>
                    <a:pt x="1540" y="1309"/>
                  </a:lnTo>
                  <a:lnTo>
                    <a:pt x="1535" y="1288"/>
                  </a:lnTo>
                  <a:lnTo>
                    <a:pt x="1545" y="1288"/>
                  </a:lnTo>
                  <a:lnTo>
                    <a:pt x="1561" y="1283"/>
                  </a:lnTo>
                  <a:lnTo>
                    <a:pt x="1571" y="1258"/>
                  </a:lnTo>
                  <a:lnTo>
                    <a:pt x="1593" y="1253"/>
                  </a:lnTo>
                  <a:lnTo>
                    <a:pt x="1624" y="1235"/>
                  </a:lnTo>
                  <a:lnTo>
                    <a:pt x="1624" y="1195"/>
                  </a:lnTo>
                  <a:lnTo>
                    <a:pt x="1677" y="1170"/>
                  </a:lnTo>
                  <a:lnTo>
                    <a:pt x="1666" y="1117"/>
                  </a:lnTo>
                  <a:lnTo>
                    <a:pt x="1677" y="1170"/>
                  </a:lnTo>
                  <a:lnTo>
                    <a:pt x="1699" y="1155"/>
                  </a:lnTo>
                  <a:lnTo>
                    <a:pt x="1714" y="1160"/>
                  </a:lnTo>
                  <a:lnTo>
                    <a:pt x="1704" y="1175"/>
                  </a:lnTo>
                  <a:lnTo>
                    <a:pt x="1714" y="1195"/>
                  </a:lnTo>
                  <a:lnTo>
                    <a:pt x="1760" y="1160"/>
                  </a:lnTo>
                  <a:lnTo>
                    <a:pt x="1777" y="1137"/>
                  </a:lnTo>
                  <a:lnTo>
                    <a:pt x="1729" y="1132"/>
                  </a:lnTo>
                  <a:lnTo>
                    <a:pt x="1709" y="1102"/>
                  </a:lnTo>
                  <a:lnTo>
                    <a:pt x="1724" y="1087"/>
                  </a:lnTo>
                  <a:lnTo>
                    <a:pt x="1729" y="1067"/>
                  </a:lnTo>
                  <a:lnTo>
                    <a:pt x="1656" y="1082"/>
                  </a:lnTo>
                  <a:lnTo>
                    <a:pt x="1619" y="1112"/>
                  </a:lnTo>
                  <a:lnTo>
                    <a:pt x="1636" y="1077"/>
                  </a:lnTo>
                  <a:lnTo>
                    <a:pt x="1671" y="1056"/>
                  </a:lnTo>
                  <a:lnTo>
                    <a:pt x="1692" y="1034"/>
                  </a:lnTo>
                  <a:lnTo>
                    <a:pt x="1755" y="1039"/>
                  </a:lnTo>
                  <a:lnTo>
                    <a:pt x="1803" y="1034"/>
                  </a:lnTo>
                  <a:lnTo>
                    <a:pt x="1840" y="1009"/>
                  </a:lnTo>
                  <a:lnTo>
                    <a:pt x="1866" y="988"/>
                  </a:lnTo>
                  <a:lnTo>
                    <a:pt x="1845" y="938"/>
                  </a:lnTo>
                  <a:lnTo>
                    <a:pt x="1840" y="910"/>
                  </a:lnTo>
                  <a:lnTo>
                    <a:pt x="1772" y="875"/>
                  </a:lnTo>
                  <a:lnTo>
                    <a:pt x="1772" y="855"/>
                  </a:lnTo>
                  <a:lnTo>
                    <a:pt x="1714" y="746"/>
                  </a:lnTo>
                  <a:lnTo>
                    <a:pt x="1699" y="792"/>
                  </a:lnTo>
                  <a:lnTo>
                    <a:pt x="1661" y="802"/>
                  </a:lnTo>
                  <a:lnTo>
                    <a:pt x="1651" y="792"/>
                  </a:lnTo>
                  <a:lnTo>
                    <a:pt x="1636" y="792"/>
                  </a:lnTo>
                  <a:lnTo>
                    <a:pt x="1636" y="719"/>
                  </a:lnTo>
                  <a:lnTo>
                    <a:pt x="1603" y="714"/>
                  </a:lnTo>
                  <a:lnTo>
                    <a:pt x="1578" y="678"/>
                  </a:lnTo>
                  <a:lnTo>
                    <a:pt x="1550" y="683"/>
                  </a:lnTo>
                  <a:lnTo>
                    <a:pt x="1520" y="673"/>
                  </a:lnTo>
                  <a:lnTo>
                    <a:pt x="1500" y="678"/>
                  </a:lnTo>
                  <a:lnTo>
                    <a:pt x="1500" y="703"/>
                  </a:lnTo>
                  <a:lnTo>
                    <a:pt x="1500" y="731"/>
                  </a:lnTo>
                  <a:lnTo>
                    <a:pt x="1495" y="787"/>
                  </a:lnTo>
                  <a:lnTo>
                    <a:pt x="1487" y="807"/>
                  </a:lnTo>
                  <a:lnTo>
                    <a:pt x="1520" y="870"/>
                  </a:lnTo>
                  <a:lnTo>
                    <a:pt x="1467" y="915"/>
                  </a:lnTo>
                  <a:lnTo>
                    <a:pt x="1477" y="993"/>
                  </a:lnTo>
                  <a:lnTo>
                    <a:pt x="1457" y="1009"/>
                  </a:lnTo>
                  <a:lnTo>
                    <a:pt x="1437" y="998"/>
                  </a:lnTo>
                  <a:lnTo>
                    <a:pt x="1424" y="905"/>
                  </a:lnTo>
                  <a:lnTo>
                    <a:pt x="1371" y="900"/>
                  </a:lnTo>
                  <a:lnTo>
                    <a:pt x="1273" y="845"/>
                  </a:lnTo>
                  <a:lnTo>
                    <a:pt x="1253" y="845"/>
                  </a:lnTo>
                  <a:lnTo>
                    <a:pt x="1235" y="797"/>
                  </a:lnTo>
                  <a:lnTo>
                    <a:pt x="1220" y="782"/>
                  </a:lnTo>
                  <a:lnTo>
                    <a:pt x="1263" y="658"/>
                  </a:lnTo>
                  <a:lnTo>
                    <a:pt x="1288" y="630"/>
                  </a:lnTo>
                  <a:lnTo>
                    <a:pt x="1316" y="615"/>
                  </a:lnTo>
                  <a:lnTo>
                    <a:pt x="1331" y="615"/>
                  </a:lnTo>
                  <a:lnTo>
                    <a:pt x="1346" y="565"/>
                  </a:lnTo>
                  <a:lnTo>
                    <a:pt x="1356" y="524"/>
                  </a:lnTo>
                  <a:lnTo>
                    <a:pt x="1409" y="512"/>
                  </a:lnTo>
                  <a:lnTo>
                    <a:pt x="1437" y="492"/>
                  </a:lnTo>
                  <a:lnTo>
                    <a:pt x="1419" y="446"/>
                  </a:lnTo>
                  <a:lnTo>
                    <a:pt x="1432" y="416"/>
                  </a:lnTo>
                  <a:lnTo>
                    <a:pt x="1412" y="393"/>
                  </a:lnTo>
                  <a:lnTo>
                    <a:pt x="1414" y="393"/>
                  </a:lnTo>
                  <a:lnTo>
                    <a:pt x="1417" y="391"/>
                  </a:lnTo>
                  <a:lnTo>
                    <a:pt x="1419" y="388"/>
                  </a:lnTo>
                  <a:lnTo>
                    <a:pt x="1422" y="388"/>
                  </a:lnTo>
                  <a:lnTo>
                    <a:pt x="1424" y="388"/>
                  </a:lnTo>
                  <a:lnTo>
                    <a:pt x="1432" y="388"/>
                  </a:lnTo>
                  <a:lnTo>
                    <a:pt x="1440" y="388"/>
                  </a:lnTo>
                  <a:lnTo>
                    <a:pt x="1442" y="386"/>
                  </a:lnTo>
                  <a:lnTo>
                    <a:pt x="1442" y="383"/>
                  </a:lnTo>
                  <a:lnTo>
                    <a:pt x="1437" y="376"/>
                  </a:lnTo>
                  <a:lnTo>
                    <a:pt x="1437" y="373"/>
                  </a:lnTo>
                  <a:lnTo>
                    <a:pt x="1440" y="373"/>
                  </a:lnTo>
                  <a:lnTo>
                    <a:pt x="1445" y="376"/>
                  </a:lnTo>
                  <a:lnTo>
                    <a:pt x="1452" y="378"/>
                  </a:lnTo>
                  <a:lnTo>
                    <a:pt x="1455" y="381"/>
                  </a:lnTo>
                  <a:lnTo>
                    <a:pt x="1457" y="383"/>
                  </a:lnTo>
                  <a:lnTo>
                    <a:pt x="1462" y="386"/>
                  </a:lnTo>
                  <a:lnTo>
                    <a:pt x="1467" y="388"/>
                  </a:lnTo>
                  <a:lnTo>
                    <a:pt x="1472" y="393"/>
                  </a:lnTo>
                  <a:lnTo>
                    <a:pt x="1477" y="396"/>
                  </a:lnTo>
                  <a:lnTo>
                    <a:pt x="1485" y="398"/>
                  </a:lnTo>
                  <a:lnTo>
                    <a:pt x="1490" y="401"/>
                  </a:lnTo>
                  <a:lnTo>
                    <a:pt x="1495" y="403"/>
                  </a:lnTo>
                  <a:lnTo>
                    <a:pt x="1500" y="406"/>
                  </a:lnTo>
                  <a:lnTo>
                    <a:pt x="1505" y="406"/>
                  </a:lnTo>
                  <a:lnTo>
                    <a:pt x="1510" y="411"/>
                  </a:lnTo>
                  <a:lnTo>
                    <a:pt x="1515" y="413"/>
                  </a:lnTo>
                  <a:lnTo>
                    <a:pt x="1523" y="419"/>
                  </a:lnTo>
                  <a:lnTo>
                    <a:pt x="1528" y="424"/>
                  </a:lnTo>
                  <a:lnTo>
                    <a:pt x="1535" y="431"/>
                  </a:lnTo>
                  <a:lnTo>
                    <a:pt x="1543" y="441"/>
                  </a:lnTo>
                  <a:lnTo>
                    <a:pt x="1545" y="449"/>
                  </a:lnTo>
                  <a:lnTo>
                    <a:pt x="1538" y="456"/>
                  </a:lnTo>
                  <a:lnTo>
                    <a:pt x="1530" y="466"/>
                  </a:lnTo>
                  <a:lnTo>
                    <a:pt x="1528" y="477"/>
                  </a:lnTo>
                  <a:lnTo>
                    <a:pt x="1530" y="479"/>
                  </a:lnTo>
                  <a:lnTo>
                    <a:pt x="1538" y="482"/>
                  </a:lnTo>
                  <a:lnTo>
                    <a:pt x="1543" y="487"/>
                  </a:lnTo>
                  <a:lnTo>
                    <a:pt x="1545" y="489"/>
                  </a:lnTo>
                  <a:lnTo>
                    <a:pt x="1543" y="494"/>
                  </a:lnTo>
                  <a:lnTo>
                    <a:pt x="1535" y="499"/>
                  </a:lnTo>
                  <a:lnTo>
                    <a:pt x="1528" y="504"/>
                  </a:lnTo>
                  <a:lnTo>
                    <a:pt x="1525" y="509"/>
                  </a:lnTo>
                  <a:lnTo>
                    <a:pt x="1520" y="509"/>
                  </a:lnTo>
                  <a:lnTo>
                    <a:pt x="1518" y="509"/>
                  </a:lnTo>
                  <a:lnTo>
                    <a:pt x="1515" y="509"/>
                  </a:lnTo>
                  <a:lnTo>
                    <a:pt x="1513" y="509"/>
                  </a:lnTo>
                  <a:lnTo>
                    <a:pt x="1508" y="512"/>
                  </a:lnTo>
                  <a:lnTo>
                    <a:pt x="1500" y="514"/>
                  </a:lnTo>
                  <a:lnTo>
                    <a:pt x="1495" y="519"/>
                  </a:lnTo>
                  <a:lnTo>
                    <a:pt x="1492" y="522"/>
                  </a:lnTo>
                  <a:lnTo>
                    <a:pt x="1492" y="524"/>
                  </a:lnTo>
                  <a:lnTo>
                    <a:pt x="1495" y="527"/>
                  </a:lnTo>
                  <a:lnTo>
                    <a:pt x="1498" y="529"/>
                  </a:lnTo>
                  <a:lnTo>
                    <a:pt x="1500" y="532"/>
                  </a:lnTo>
                  <a:lnTo>
                    <a:pt x="1503" y="535"/>
                  </a:lnTo>
                  <a:lnTo>
                    <a:pt x="1508" y="537"/>
                  </a:lnTo>
                  <a:lnTo>
                    <a:pt x="1513" y="540"/>
                  </a:lnTo>
                  <a:lnTo>
                    <a:pt x="1518" y="540"/>
                  </a:lnTo>
                  <a:lnTo>
                    <a:pt x="1523" y="537"/>
                  </a:lnTo>
                  <a:lnTo>
                    <a:pt x="1528" y="532"/>
                  </a:lnTo>
                  <a:lnTo>
                    <a:pt x="1530" y="529"/>
                  </a:lnTo>
                  <a:lnTo>
                    <a:pt x="1535" y="527"/>
                  </a:lnTo>
                  <a:lnTo>
                    <a:pt x="1540" y="527"/>
                  </a:lnTo>
                  <a:lnTo>
                    <a:pt x="1548" y="524"/>
                  </a:lnTo>
                  <a:lnTo>
                    <a:pt x="1556" y="519"/>
                  </a:lnTo>
                  <a:lnTo>
                    <a:pt x="1561" y="519"/>
                  </a:lnTo>
                  <a:lnTo>
                    <a:pt x="1563" y="519"/>
                  </a:lnTo>
                  <a:lnTo>
                    <a:pt x="1566" y="522"/>
                  </a:lnTo>
                  <a:lnTo>
                    <a:pt x="1568" y="524"/>
                  </a:lnTo>
                  <a:lnTo>
                    <a:pt x="1571" y="524"/>
                  </a:lnTo>
                  <a:lnTo>
                    <a:pt x="1573" y="527"/>
                  </a:lnTo>
                  <a:lnTo>
                    <a:pt x="1576" y="529"/>
                  </a:lnTo>
                  <a:lnTo>
                    <a:pt x="1578" y="529"/>
                  </a:lnTo>
                  <a:lnTo>
                    <a:pt x="1583" y="532"/>
                  </a:lnTo>
                  <a:lnTo>
                    <a:pt x="1588" y="532"/>
                  </a:lnTo>
                  <a:lnTo>
                    <a:pt x="1593" y="535"/>
                  </a:lnTo>
                  <a:lnTo>
                    <a:pt x="1603" y="535"/>
                  </a:lnTo>
                  <a:lnTo>
                    <a:pt x="1606" y="540"/>
                  </a:lnTo>
                  <a:lnTo>
                    <a:pt x="1606" y="542"/>
                  </a:lnTo>
                  <a:lnTo>
                    <a:pt x="1608" y="547"/>
                  </a:lnTo>
                  <a:lnTo>
                    <a:pt x="1611" y="547"/>
                  </a:lnTo>
                  <a:lnTo>
                    <a:pt x="1616" y="550"/>
                  </a:lnTo>
                  <a:lnTo>
                    <a:pt x="1619" y="550"/>
                  </a:lnTo>
                  <a:lnTo>
                    <a:pt x="1621" y="550"/>
                  </a:lnTo>
                  <a:lnTo>
                    <a:pt x="1624" y="547"/>
                  </a:lnTo>
                  <a:lnTo>
                    <a:pt x="1629" y="547"/>
                  </a:lnTo>
                  <a:lnTo>
                    <a:pt x="1631" y="547"/>
                  </a:lnTo>
                  <a:lnTo>
                    <a:pt x="1634" y="547"/>
                  </a:lnTo>
                  <a:lnTo>
                    <a:pt x="1639" y="547"/>
                  </a:lnTo>
                  <a:lnTo>
                    <a:pt x="1641" y="547"/>
                  </a:lnTo>
                  <a:lnTo>
                    <a:pt x="1644" y="550"/>
                  </a:lnTo>
                  <a:lnTo>
                    <a:pt x="1649" y="550"/>
                  </a:lnTo>
                  <a:lnTo>
                    <a:pt x="1651" y="550"/>
                  </a:lnTo>
                  <a:lnTo>
                    <a:pt x="1654" y="547"/>
                  </a:lnTo>
                  <a:lnTo>
                    <a:pt x="1659" y="547"/>
                  </a:lnTo>
                  <a:lnTo>
                    <a:pt x="1664" y="547"/>
                  </a:lnTo>
                  <a:lnTo>
                    <a:pt x="1669" y="545"/>
                  </a:lnTo>
                  <a:lnTo>
                    <a:pt x="1671" y="545"/>
                  </a:lnTo>
                  <a:lnTo>
                    <a:pt x="1674" y="545"/>
                  </a:lnTo>
                  <a:lnTo>
                    <a:pt x="1679" y="545"/>
                  </a:lnTo>
                  <a:lnTo>
                    <a:pt x="1682" y="545"/>
                  </a:lnTo>
                  <a:lnTo>
                    <a:pt x="1684" y="545"/>
                  </a:lnTo>
                  <a:lnTo>
                    <a:pt x="1687" y="545"/>
                  </a:lnTo>
                  <a:lnTo>
                    <a:pt x="1692" y="545"/>
                  </a:lnTo>
                  <a:lnTo>
                    <a:pt x="1697" y="545"/>
                  </a:lnTo>
                  <a:lnTo>
                    <a:pt x="1699" y="542"/>
                  </a:lnTo>
                  <a:lnTo>
                    <a:pt x="1697" y="540"/>
                  </a:lnTo>
                  <a:lnTo>
                    <a:pt x="1697" y="537"/>
                  </a:lnTo>
                  <a:lnTo>
                    <a:pt x="1692" y="535"/>
                  </a:lnTo>
                  <a:lnTo>
                    <a:pt x="1687" y="532"/>
                  </a:lnTo>
                  <a:lnTo>
                    <a:pt x="1679" y="529"/>
                  </a:lnTo>
                  <a:lnTo>
                    <a:pt x="1677" y="529"/>
                  </a:lnTo>
                  <a:lnTo>
                    <a:pt x="1674" y="527"/>
                  </a:lnTo>
                  <a:lnTo>
                    <a:pt x="1671" y="524"/>
                  </a:lnTo>
                  <a:lnTo>
                    <a:pt x="1669" y="524"/>
                  </a:lnTo>
                  <a:lnTo>
                    <a:pt x="1666" y="524"/>
                  </a:lnTo>
                  <a:lnTo>
                    <a:pt x="1664" y="524"/>
                  </a:lnTo>
                  <a:lnTo>
                    <a:pt x="1661" y="524"/>
                  </a:lnTo>
                  <a:lnTo>
                    <a:pt x="1656" y="522"/>
                  </a:lnTo>
                  <a:lnTo>
                    <a:pt x="1651" y="519"/>
                  </a:lnTo>
                  <a:lnTo>
                    <a:pt x="1641" y="517"/>
                  </a:lnTo>
                  <a:lnTo>
                    <a:pt x="1636" y="514"/>
                  </a:lnTo>
                  <a:lnTo>
                    <a:pt x="1634" y="512"/>
                  </a:lnTo>
                  <a:lnTo>
                    <a:pt x="1634" y="509"/>
                  </a:lnTo>
                  <a:lnTo>
                    <a:pt x="1636" y="509"/>
                  </a:lnTo>
                  <a:lnTo>
                    <a:pt x="1639" y="509"/>
                  </a:lnTo>
                  <a:lnTo>
                    <a:pt x="1644" y="509"/>
                  </a:lnTo>
                  <a:lnTo>
                    <a:pt x="1649" y="512"/>
                  </a:lnTo>
                  <a:lnTo>
                    <a:pt x="1651" y="512"/>
                  </a:lnTo>
                  <a:lnTo>
                    <a:pt x="1656" y="514"/>
                  </a:lnTo>
                  <a:lnTo>
                    <a:pt x="1659" y="514"/>
                  </a:lnTo>
                  <a:lnTo>
                    <a:pt x="1664" y="514"/>
                  </a:lnTo>
                  <a:lnTo>
                    <a:pt x="1666" y="519"/>
                  </a:lnTo>
                  <a:lnTo>
                    <a:pt x="1671" y="519"/>
                  </a:lnTo>
                  <a:lnTo>
                    <a:pt x="1677" y="517"/>
                  </a:lnTo>
                  <a:lnTo>
                    <a:pt x="1687" y="514"/>
                  </a:lnTo>
                  <a:lnTo>
                    <a:pt x="1694" y="514"/>
                  </a:lnTo>
                  <a:lnTo>
                    <a:pt x="1697" y="519"/>
                  </a:lnTo>
                  <a:lnTo>
                    <a:pt x="1699" y="519"/>
                  </a:lnTo>
                  <a:lnTo>
                    <a:pt x="1704" y="522"/>
                  </a:lnTo>
                  <a:lnTo>
                    <a:pt x="1707" y="524"/>
                  </a:lnTo>
                  <a:lnTo>
                    <a:pt x="1707" y="522"/>
                  </a:lnTo>
                  <a:lnTo>
                    <a:pt x="1704" y="519"/>
                  </a:lnTo>
                  <a:lnTo>
                    <a:pt x="1702" y="514"/>
                  </a:lnTo>
                  <a:lnTo>
                    <a:pt x="1699" y="514"/>
                  </a:lnTo>
                  <a:lnTo>
                    <a:pt x="1699" y="509"/>
                  </a:lnTo>
                  <a:lnTo>
                    <a:pt x="1697" y="507"/>
                  </a:lnTo>
                  <a:lnTo>
                    <a:pt x="1694" y="502"/>
                  </a:lnTo>
                  <a:lnTo>
                    <a:pt x="1692" y="494"/>
                  </a:lnTo>
                  <a:lnTo>
                    <a:pt x="1692" y="492"/>
                  </a:lnTo>
                  <a:lnTo>
                    <a:pt x="1692" y="489"/>
                  </a:lnTo>
                  <a:lnTo>
                    <a:pt x="1692" y="487"/>
                  </a:lnTo>
                  <a:lnTo>
                    <a:pt x="1689" y="482"/>
                  </a:lnTo>
                  <a:lnTo>
                    <a:pt x="1682" y="479"/>
                  </a:lnTo>
                  <a:lnTo>
                    <a:pt x="1677" y="479"/>
                  </a:lnTo>
                  <a:lnTo>
                    <a:pt x="1671" y="477"/>
                  </a:lnTo>
                  <a:lnTo>
                    <a:pt x="1669" y="471"/>
                  </a:lnTo>
                  <a:lnTo>
                    <a:pt x="1664" y="469"/>
                  </a:lnTo>
                  <a:lnTo>
                    <a:pt x="1659" y="469"/>
                  </a:lnTo>
                  <a:lnTo>
                    <a:pt x="1651" y="466"/>
                  </a:lnTo>
                  <a:lnTo>
                    <a:pt x="1646" y="466"/>
                  </a:lnTo>
                  <a:lnTo>
                    <a:pt x="1644" y="466"/>
                  </a:lnTo>
                  <a:lnTo>
                    <a:pt x="1639" y="464"/>
                  </a:lnTo>
                  <a:lnTo>
                    <a:pt x="1634" y="461"/>
                  </a:lnTo>
                  <a:lnTo>
                    <a:pt x="1631" y="459"/>
                  </a:lnTo>
                  <a:lnTo>
                    <a:pt x="1626" y="459"/>
                  </a:lnTo>
                  <a:lnTo>
                    <a:pt x="1624" y="454"/>
                  </a:lnTo>
                  <a:lnTo>
                    <a:pt x="1621" y="451"/>
                  </a:lnTo>
                  <a:lnTo>
                    <a:pt x="1616" y="446"/>
                  </a:lnTo>
                  <a:lnTo>
                    <a:pt x="1614" y="441"/>
                  </a:lnTo>
                  <a:lnTo>
                    <a:pt x="1611" y="439"/>
                  </a:lnTo>
                  <a:lnTo>
                    <a:pt x="1611" y="434"/>
                  </a:lnTo>
                  <a:lnTo>
                    <a:pt x="1614" y="431"/>
                  </a:lnTo>
                  <a:lnTo>
                    <a:pt x="1619" y="431"/>
                  </a:lnTo>
                  <a:lnTo>
                    <a:pt x="1624" y="431"/>
                  </a:lnTo>
                  <a:lnTo>
                    <a:pt x="1631" y="434"/>
                  </a:lnTo>
                  <a:lnTo>
                    <a:pt x="1636" y="436"/>
                  </a:lnTo>
                  <a:lnTo>
                    <a:pt x="1639" y="436"/>
                  </a:lnTo>
                  <a:lnTo>
                    <a:pt x="1644" y="439"/>
                  </a:lnTo>
                  <a:lnTo>
                    <a:pt x="1649" y="441"/>
                  </a:lnTo>
                  <a:lnTo>
                    <a:pt x="1654" y="444"/>
                  </a:lnTo>
                  <a:lnTo>
                    <a:pt x="1659" y="446"/>
                  </a:lnTo>
                  <a:lnTo>
                    <a:pt x="1664" y="449"/>
                  </a:lnTo>
                  <a:lnTo>
                    <a:pt x="1669" y="451"/>
                  </a:lnTo>
                  <a:lnTo>
                    <a:pt x="1671" y="451"/>
                  </a:lnTo>
                  <a:lnTo>
                    <a:pt x="1677" y="449"/>
                  </a:lnTo>
                  <a:lnTo>
                    <a:pt x="1679" y="444"/>
                  </a:lnTo>
                  <a:lnTo>
                    <a:pt x="1679" y="441"/>
                  </a:lnTo>
                  <a:lnTo>
                    <a:pt x="1677" y="436"/>
                  </a:lnTo>
                  <a:lnTo>
                    <a:pt x="1671" y="434"/>
                  </a:lnTo>
                  <a:lnTo>
                    <a:pt x="1666" y="431"/>
                  </a:lnTo>
                  <a:lnTo>
                    <a:pt x="1666" y="429"/>
                  </a:lnTo>
                  <a:lnTo>
                    <a:pt x="1666" y="426"/>
                  </a:lnTo>
                  <a:lnTo>
                    <a:pt x="1669" y="424"/>
                  </a:lnTo>
                  <a:lnTo>
                    <a:pt x="1671" y="424"/>
                  </a:lnTo>
                  <a:lnTo>
                    <a:pt x="1674" y="421"/>
                  </a:lnTo>
                  <a:lnTo>
                    <a:pt x="1677" y="419"/>
                  </a:lnTo>
                  <a:lnTo>
                    <a:pt x="1677" y="416"/>
                  </a:lnTo>
                  <a:lnTo>
                    <a:pt x="1674" y="413"/>
                  </a:lnTo>
                  <a:lnTo>
                    <a:pt x="1671" y="408"/>
                  </a:lnTo>
                  <a:lnTo>
                    <a:pt x="1669" y="406"/>
                  </a:lnTo>
                  <a:lnTo>
                    <a:pt x="1664" y="406"/>
                  </a:lnTo>
                  <a:lnTo>
                    <a:pt x="1664" y="403"/>
                  </a:lnTo>
                  <a:lnTo>
                    <a:pt x="1669" y="401"/>
                  </a:lnTo>
                  <a:lnTo>
                    <a:pt x="1674" y="398"/>
                  </a:lnTo>
                  <a:lnTo>
                    <a:pt x="1677" y="393"/>
                  </a:lnTo>
                  <a:lnTo>
                    <a:pt x="1674" y="391"/>
                  </a:lnTo>
                  <a:lnTo>
                    <a:pt x="1669" y="388"/>
                  </a:lnTo>
                  <a:lnTo>
                    <a:pt x="1661" y="386"/>
                  </a:lnTo>
                  <a:lnTo>
                    <a:pt x="1654" y="386"/>
                  </a:lnTo>
                  <a:lnTo>
                    <a:pt x="1649" y="386"/>
                  </a:lnTo>
                  <a:lnTo>
                    <a:pt x="1644" y="386"/>
                  </a:lnTo>
                  <a:lnTo>
                    <a:pt x="1639" y="388"/>
                  </a:lnTo>
                  <a:lnTo>
                    <a:pt x="1636" y="388"/>
                  </a:lnTo>
                  <a:lnTo>
                    <a:pt x="1634" y="388"/>
                  </a:lnTo>
                  <a:lnTo>
                    <a:pt x="1631" y="386"/>
                  </a:lnTo>
                  <a:lnTo>
                    <a:pt x="1634" y="383"/>
                  </a:lnTo>
                  <a:lnTo>
                    <a:pt x="1631" y="383"/>
                  </a:lnTo>
                  <a:lnTo>
                    <a:pt x="1629" y="381"/>
                  </a:lnTo>
                  <a:lnTo>
                    <a:pt x="1626" y="381"/>
                  </a:lnTo>
                  <a:lnTo>
                    <a:pt x="1621" y="381"/>
                  </a:lnTo>
                  <a:lnTo>
                    <a:pt x="1616" y="381"/>
                  </a:lnTo>
                  <a:lnTo>
                    <a:pt x="1611" y="378"/>
                  </a:lnTo>
                  <a:lnTo>
                    <a:pt x="1606" y="378"/>
                  </a:lnTo>
                  <a:lnTo>
                    <a:pt x="1603" y="378"/>
                  </a:lnTo>
                  <a:lnTo>
                    <a:pt x="1598" y="376"/>
                  </a:lnTo>
                  <a:lnTo>
                    <a:pt x="1598" y="378"/>
                  </a:lnTo>
                  <a:lnTo>
                    <a:pt x="1601" y="381"/>
                  </a:lnTo>
                  <a:lnTo>
                    <a:pt x="1603" y="386"/>
                  </a:lnTo>
                  <a:lnTo>
                    <a:pt x="1601" y="386"/>
                  </a:lnTo>
                  <a:lnTo>
                    <a:pt x="1596" y="386"/>
                  </a:lnTo>
                  <a:lnTo>
                    <a:pt x="1591" y="381"/>
                  </a:lnTo>
                  <a:lnTo>
                    <a:pt x="1583" y="376"/>
                  </a:lnTo>
                  <a:lnTo>
                    <a:pt x="1578" y="373"/>
                  </a:lnTo>
                  <a:lnTo>
                    <a:pt x="1576" y="373"/>
                  </a:lnTo>
                  <a:lnTo>
                    <a:pt x="1568" y="376"/>
                  </a:lnTo>
                  <a:lnTo>
                    <a:pt x="1563" y="373"/>
                  </a:lnTo>
                  <a:lnTo>
                    <a:pt x="1558" y="371"/>
                  </a:lnTo>
                  <a:lnTo>
                    <a:pt x="1558" y="366"/>
                  </a:lnTo>
                  <a:lnTo>
                    <a:pt x="1561" y="363"/>
                  </a:lnTo>
                  <a:lnTo>
                    <a:pt x="1561" y="361"/>
                  </a:lnTo>
                  <a:lnTo>
                    <a:pt x="1561" y="358"/>
                  </a:lnTo>
                  <a:lnTo>
                    <a:pt x="1563" y="356"/>
                  </a:lnTo>
                  <a:lnTo>
                    <a:pt x="1566" y="356"/>
                  </a:lnTo>
                  <a:lnTo>
                    <a:pt x="1568" y="356"/>
                  </a:lnTo>
                  <a:lnTo>
                    <a:pt x="1568" y="353"/>
                  </a:lnTo>
                  <a:lnTo>
                    <a:pt x="1561" y="350"/>
                  </a:lnTo>
                  <a:lnTo>
                    <a:pt x="1556" y="350"/>
                  </a:lnTo>
                  <a:lnTo>
                    <a:pt x="1553" y="345"/>
                  </a:lnTo>
                  <a:lnTo>
                    <a:pt x="1556" y="343"/>
                  </a:lnTo>
                  <a:lnTo>
                    <a:pt x="1561" y="343"/>
                  </a:lnTo>
                  <a:lnTo>
                    <a:pt x="1558" y="343"/>
                  </a:lnTo>
                  <a:lnTo>
                    <a:pt x="1556" y="340"/>
                  </a:lnTo>
                  <a:lnTo>
                    <a:pt x="1553" y="335"/>
                  </a:lnTo>
                  <a:lnTo>
                    <a:pt x="1548" y="333"/>
                  </a:lnTo>
                  <a:lnTo>
                    <a:pt x="1545" y="333"/>
                  </a:lnTo>
                  <a:lnTo>
                    <a:pt x="1540" y="333"/>
                  </a:lnTo>
                  <a:lnTo>
                    <a:pt x="1538" y="333"/>
                  </a:lnTo>
                  <a:lnTo>
                    <a:pt x="1540" y="330"/>
                  </a:lnTo>
                  <a:lnTo>
                    <a:pt x="1540" y="328"/>
                  </a:lnTo>
                  <a:lnTo>
                    <a:pt x="1538" y="325"/>
                  </a:lnTo>
                  <a:lnTo>
                    <a:pt x="1533" y="325"/>
                  </a:lnTo>
                  <a:lnTo>
                    <a:pt x="1528" y="325"/>
                  </a:lnTo>
                  <a:lnTo>
                    <a:pt x="1520" y="325"/>
                  </a:lnTo>
                  <a:lnTo>
                    <a:pt x="1515" y="325"/>
                  </a:lnTo>
                  <a:lnTo>
                    <a:pt x="1510" y="325"/>
                  </a:lnTo>
                  <a:lnTo>
                    <a:pt x="1503" y="323"/>
                  </a:lnTo>
                  <a:lnTo>
                    <a:pt x="1500" y="323"/>
                  </a:lnTo>
                  <a:lnTo>
                    <a:pt x="1500" y="320"/>
                  </a:lnTo>
                  <a:lnTo>
                    <a:pt x="1498" y="318"/>
                  </a:lnTo>
                  <a:lnTo>
                    <a:pt x="1492" y="315"/>
                  </a:lnTo>
                  <a:lnTo>
                    <a:pt x="1485" y="315"/>
                  </a:lnTo>
                  <a:lnTo>
                    <a:pt x="1480" y="318"/>
                  </a:lnTo>
                  <a:lnTo>
                    <a:pt x="1475" y="323"/>
                  </a:lnTo>
                  <a:lnTo>
                    <a:pt x="1472" y="325"/>
                  </a:lnTo>
                  <a:lnTo>
                    <a:pt x="1467" y="325"/>
                  </a:lnTo>
                  <a:lnTo>
                    <a:pt x="1462" y="320"/>
                  </a:lnTo>
                  <a:lnTo>
                    <a:pt x="1460" y="318"/>
                  </a:lnTo>
                  <a:lnTo>
                    <a:pt x="1457" y="313"/>
                  </a:lnTo>
                  <a:lnTo>
                    <a:pt x="1455" y="310"/>
                  </a:lnTo>
                  <a:lnTo>
                    <a:pt x="1450" y="305"/>
                  </a:lnTo>
                  <a:lnTo>
                    <a:pt x="1442" y="300"/>
                  </a:lnTo>
                  <a:lnTo>
                    <a:pt x="1435" y="298"/>
                  </a:lnTo>
                  <a:lnTo>
                    <a:pt x="1429" y="298"/>
                  </a:lnTo>
                  <a:lnTo>
                    <a:pt x="1427" y="300"/>
                  </a:lnTo>
                  <a:lnTo>
                    <a:pt x="1419" y="303"/>
                  </a:lnTo>
                  <a:lnTo>
                    <a:pt x="1414" y="305"/>
                  </a:lnTo>
                  <a:lnTo>
                    <a:pt x="1414" y="308"/>
                  </a:lnTo>
                  <a:lnTo>
                    <a:pt x="1414" y="313"/>
                  </a:lnTo>
                  <a:lnTo>
                    <a:pt x="1409" y="315"/>
                  </a:lnTo>
                  <a:lnTo>
                    <a:pt x="1404" y="320"/>
                  </a:lnTo>
                  <a:lnTo>
                    <a:pt x="1397" y="320"/>
                  </a:lnTo>
                  <a:lnTo>
                    <a:pt x="1394" y="320"/>
                  </a:lnTo>
                  <a:lnTo>
                    <a:pt x="1392" y="315"/>
                  </a:lnTo>
                  <a:lnTo>
                    <a:pt x="1392" y="310"/>
                  </a:lnTo>
                  <a:lnTo>
                    <a:pt x="1389" y="305"/>
                  </a:lnTo>
                  <a:lnTo>
                    <a:pt x="1389" y="303"/>
                  </a:lnTo>
                  <a:lnTo>
                    <a:pt x="1387" y="298"/>
                  </a:lnTo>
                  <a:lnTo>
                    <a:pt x="1384" y="292"/>
                  </a:lnTo>
                  <a:lnTo>
                    <a:pt x="1382" y="290"/>
                  </a:lnTo>
                  <a:lnTo>
                    <a:pt x="1374" y="285"/>
                  </a:lnTo>
                  <a:lnTo>
                    <a:pt x="1366" y="285"/>
                  </a:lnTo>
                  <a:lnTo>
                    <a:pt x="1359" y="287"/>
                  </a:lnTo>
                  <a:lnTo>
                    <a:pt x="1354" y="292"/>
                  </a:lnTo>
                  <a:lnTo>
                    <a:pt x="1351" y="303"/>
                  </a:lnTo>
                  <a:lnTo>
                    <a:pt x="1349" y="313"/>
                  </a:lnTo>
                  <a:lnTo>
                    <a:pt x="1349" y="325"/>
                  </a:lnTo>
                  <a:lnTo>
                    <a:pt x="1354" y="343"/>
                  </a:lnTo>
                  <a:lnTo>
                    <a:pt x="1359" y="356"/>
                  </a:lnTo>
                  <a:lnTo>
                    <a:pt x="1356" y="353"/>
                  </a:lnTo>
                  <a:lnTo>
                    <a:pt x="1354" y="350"/>
                  </a:lnTo>
                  <a:lnTo>
                    <a:pt x="1349" y="345"/>
                  </a:lnTo>
                  <a:lnTo>
                    <a:pt x="1344" y="338"/>
                  </a:lnTo>
                  <a:lnTo>
                    <a:pt x="1341" y="330"/>
                  </a:lnTo>
                  <a:lnTo>
                    <a:pt x="1339" y="323"/>
                  </a:lnTo>
                  <a:lnTo>
                    <a:pt x="1339" y="310"/>
                  </a:lnTo>
                  <a:lnTo>
                    <a:pt x="1344" y="298"/>
                  </a:lnTo>
                  <a:lnTo>
                    <a:pt x="1344" y="290"/>
                  </a:lnTo>
                  <a:lnTo>
                    <a:pt x="1341" y="287"/>
                  </a:lnTo>
                  <a:lnTo>
                    <a:pt x="1336" y="287"/>
                  </a:lnTo>
                  <a:lnTo>
                    <a:pt x="1331" y="287"/>
                  </a:lnTo>
                  <a:lnTo>
                    <a:pt x="1324" y="290"/>
                  </a:lnTo>
                  <a:lnTo>
                    <a:pt x="1316" y="298"/>
                  </a:lnTo>
                  <a:lnTo>
                    <a:pt x="1311" y="310"/>
                  </a:lnTo>
                  <a:lnTo>
                    <a:pt x="1308" y="325"/>
                  </a:lnTo>
                  <a:lnTo>
                    <a:pt x="1308" y="335"/>
                  </a:lnTo>
                  <a:lnTo>
                    <a:pt x="1308" y="340"/>
                  </a:lnTo>
                  <a:lnTo>
                    <a:pt x="1308" y="345"/>
                  </a:lnTo>
                  <a:lnTo>
                    <a:pt x="1308" y="356"/>
                  </a:lnTo>
                  <a:lnTo>
                    <a:pt x="1308" y="361"/>
                  </a:lnTo>
                  <a:lnTo>
                    <a:pt x="1311" y="363"/>
                  </a:lnTo>
                  <a:lnTo>
                    <a:pt x="1316" y="366"/>
                  </a:lnTo>
                  <a:lnTo>
                    <a:pt x="1319" y="366"/>
                  </a:lnTo>
                  <a:lnTo>
                    <a:pt x="1321" y="366"/>
                  </a:lnTo>
                  <a:lnTo>
                    <a:pt x="1329" y="368"/>
                  </a:lnTo>
                  <a:lnTo>
                    <a:pt x="1334" y="371"/>
                  </a:lnTo>
                  <a:lnTo>
                    <a:pt x="1339" y="371"/>
                  </a:lnTo>
                  <a:lnTo>
                    <a:pt x="1341" y="373"/>
                  </a:lnTo>
                  <a:lnTo>
                    <a:pt x="1339" y="376"/>
                  </a:lnTo>
                  <a:lnTo>
                    <a:pt x="1334" y="376"/>
                  </a:lnTo>
                  <a:lnTo>
                    <a:pt x="1331" y="376"/>
                  </a:lnTo>
                  <a:lnTo>
                    <a:pt x="1326" y="376"/>
                  </a:lnTo>
                  <a:lnTo>
                    <a:pt x="1321" y="378"/>
                  </a:lnTo>
                  <a:lnTo>
                    <a:pt x="1316" y="381"/>
                  </a:lnTo>
                  <a:lnTo>
                    <a:pt x="1316" y="383"/>
                  </a:lnTo>
                  <a:lnTo>
                    <a:pt x="1319" y="386"/>
                  </a:lnTo>
                  <a:lnTo>
                    <a:pt x="1321" y="386"/>
                  </a:lnTo>
                  <a:lnTo>
                    <a:pt x="1326" y="388"/>
                  </a:lnTo>
                  <a:lnTo>
                    <a:pt x="1331" y="391"/>
                  </a:lnTo>
                  <a:lnTo>
                    <a:pt x="1334" y="393"/>
                  </a:lnTo>
                  <a:lnTo>
                    <a:pt x="1339" y="396"/>
                  </a:lnTo>
                  <a:lnTo>
                    <a:pt x="1341" y="396"/>
                  </a:lnTo>
                  <a:lnTo>
                    <a:pt x="1346" y="396"/>
                  </a:lnTo>
                  <a:lnTo>
                    <a:pt x="1351" y="393"/>
                  </a:lnTo>
                  <a:lnTo>
                    <a:pt x="1356" y="391"/>
                  </a:lnTo>
                  <a:lnTo>
                    <a:pt x="1359" y="393"/>
                  </a:lnTo>
                  <a:lnTo>
                    <a:pt x="1361" y="396"/>
                  </a:lnTo>
                  <a:lnTo>
                    <a:pt x="1371" y="398"/>
                  </a:lnTo>
                  <a:lnTo>
                    <a:pt x="1374" y="398"/>
                  </a:lnTo>
                  <a:lnTo>
                    <a:pt x="1366" y="436"/>
                  </a:lnTo>
                  <a:lnTo>
                    <a:pt x="1336" y="482"/>
                  </a:lnTo>
                  <a:lnTo>
                    <a:pt x="1326" y="426"/>
                  </a:lnTo>
                  <a:lnTo>
                    <a:pt x="1308" y="403"/>
                  </a:lnTo>
                  <a:lnTo>
                    <a:pt x="1288" y="431"/>
                  </a:lnTo>
                  <a:lnTo>
                    <a:pt x="1278" y="403"/>
                  </a:lnTo>
                  <a:lnTo>
                    <a:pt x="1258" y="368"/>
                  </a:lnTo>
                  <a:lnTo>
                    <a:pt x="1248" y="323"/>
                  </a:lnTo>
                  <a:lnTo>
                    <a:pt x="1215" y="270"/>
                  </a:lnTo>
                  <a:lnTo>
                    <a:pt x="1190" y="343"/>
                  </a:lnTo>
                  <a:lnTo>
                    <a:pt x="1190" y="368"/>
                  </a:lnTo>
                  <a:lnTo>
                    <a:pt x="1225" y="398"/>
                  </a:lnTo>
                  <a:lnTo>
                    <a:pt x="1230" y="431"/>
                  </a:lnTo>
                  <a:lnTo>
                    <a:pt x="1205" y="456"/>
                  </a:lnTo>
                  <a:lnTo>
                    <a:pt x="1190" y="446"/>
                  </a:lnTo>
                  <a:lnTo>
                    <a:pt x="1185" y="446"/>
                  </a:lnTo>
                  <a:lnTo>
                    <a:pt x="1185" y="444"/>
                  </a:lnTo>
                  <a:lnTo>
                    <a:pt x="1187" y="439"/>
                  </a:lnTo>
                  <a:lnTo>
                    <a:pt x="1185" y="434"/>
                  </a:lnTo>
                  <a:lnTo>
                    <a:pt x="1185" y="429"/>
                  </a:lnTo>
                  <a:lnTo>
                    <a:pt x="1182" y="424"/>
                  </a:lnTo>
                  <a:lnTo>
                    <a:pt x="1185" y="424"/>
                  </a:lnTo>
                  <a:lnTo>
                    <a:pt x="1187" y="424"/>
                  </a:lnTo>
                  <a:lnTo>
                    <a:pt x="1190" y="424"/>
                  </a:lnTo>
                  <a:lnTo>
                    <a:pt x="1192" y="424"/>
                  </a:lnTo>
                  <a:lnTo>
                    <a:pt x="1195" y="424"/>
                  </a:lnTo>
                  <a:lnTo>
                    <a:pt x="1198" y="419"/>
                  </a:lnTo>
                  <a:lnTo>
                    <a:pt x="1200" y="413"/>
                  </a:lnTo>
                  <a:lnTo>
                    <a:pt x="1198" y="408"/>
                  </a:lnTo>
                  <a:lnTo>
                    <a:pt x="1192" y="406"/>
                  </a:lnTo>
                  <a:lnTo>
                    <a:pt x="1190" y="403"/>
                  </a:lnTo>
                  <a:lnTo>
                    <a:pt x="1185" y="403"/>
                  </a:lnTo>
                  <a:lnTo>
                    <a:pt x="1180" y="398"/>
                  </a:lnTo>
                  <a:lnTo>
                    <a:pt x="1175" y="396"/>
                  </a:lnTo>
                  <a:lnTo>
                    <a:pt x="1170" y="391"/>
                  </a:lnTo>
                  <a:lnTo>
                    <a:pt x="1167" y="388"/>
                  </a:lnTo>
                  <a:lnTo>
                    <a:pt x="1165" y="383"/>
                  </a:lnTo>
                  <a:lnTo>
                    <a:pt x="1162" y="378"/>
                  </a:lnTo>
                  <a:lnTo>
                    <a:pt x="1162" y="373"/>
                  </a:lnTo>
                  <a:lnTo>
                    <a:pt x="1162" y="371"/>
                  </a:lnTo>
                  <a:lnTo>
                    <a:pt x="1165" y="368"/>
                  </a:lnTo>
                  <a:lnTo>
                    <a:pt x="1165" y="363"/>
                  </a:lnTo>
                  <a:lnTo>
                    <a:pt x="1162" y="356"/>
                  </a:lnTo>
                  <a:lnTo>
                    <a:pt x="1162" y="350"/>
                  </a:lnTo>
                  <a:lnTo>
                    <a:pt x="1160" y="343"/>
                  </a:lnTo>
                  <a:lnTo>
                    <a:pt x="1160" y="338"/>
                  </a:lnTo>
                  <a:lnTo>
                    <a:pt x="1157" y="333"/>
                  </a:lnTo>
                  <a:lnTo>
                    <a:pt x="1157" y="328"/>
                  </a:lnTo>
                  <a:lnTo>
                    <a:pt x="1160" y="325"/>
                  </a:lnTo>
                  <a:lnTo>
                    <a:pt x="1162" y="323"/>
                  </a:lnTo>
                  <a:lnTo>
                    <a:pt x="1165" y="323"/>
                  </a:lnTo>
                  <a:lnTo>
                    <a:pt x="1167" y="318"/>
                  </a:lnTo>
                  <a:lnTo>
                    <a:pt x="1172" y="310"/>
                  </a:lnTo>
                  <a:lnTo>
                    <a:pt x="1172" y="308"/>
                  </a:lnTo>
                  <a:lnTo>
                    <a:pt x="1172" y="305"/>
                  </a:lnTo>
                  <a:lnTo>
                    <a:pt x="1170" y="303"/>
                  </a:lnTo>
                  <a:lnTo>
                    <a:pt x="1165" y="300"/>
                  </a:lnTo>
                  <a:lnTo>
                    <a:pt x="1162" y="300"/>
                  </a:lnTo>
                  <a:lnTo>
                    <a:pt x="1157" y="300"/>
                  </a:lnTo>
                  <a:lnTo>
                    <a:pt x="1152" y="300"/>
                  </a:lnTo>
                  <a:lnTo>
                    <a:pt x="1147" y="300"/>
                  </a:lnTo>
                  <a:lnTo>
                    <a:pt x="1142" y="303"/>
                  </a:lnTo>
                  <a:lnTo>
                    <a:pt x="1145" y="305"/>
                  </a:lnTo>
                  <a:lnTo>
                    <a:pt x="1147" y="308"/>
                  </a:lnTo>
                  <a:lnTo>
                    <a:pt x="1150" y="310"/>
                  </a:lnTo>
                  <a:lnTo>
                    <a:pt x="1152" y="313"/>
                  </a:lnTo>
                  <a:lnTo>
                    <a:pt x="1150" y="313"/>
                  </a:lnTo>
                  <a:lnTo>
                    <a:pt x="1147" y="315"/>
                  </a:lnTo>
                  <a:lnTo>
                    <a:pt x="1145" y="313"/>
                  </a:lnTo>
                  <a:lnTo>
                    <a:pt x="1142" y="310"/>
                  </a:lnTo>
                  <a:lnTo>
                    <a:pt x="1137" y="310"/>
                  </a:lnTo>
                  <a:lnTo>
                    <a:pt x="1134" y="313"/>
                  </a:lnTo>
                  <a:lnTo>
                    <a:pt x="1132" y="315"/>
                  </a:lnTo>
                  <a:lnTo>
                    <a:pt x="1132" y="320"/>
                  </a:lnTo>
                  <a:lnTo>
                    <a:pt x="1132" y="323"/>
                  </a:lnTo>
                  <a:lnTo>
                    <a:pt x="1134" y="328"/>
                  </a:lnTo>
                  <a:lnTo>
                    <a:pt x="1137" y="330"/>
                  </a:lnTo>
                  <a:lnTo>
                    <a:pt x="1134" y="335"/>
                  </a:lnTo>
                  <a:lnTo>
                    <a:pt x="1132" y="340"/>
                  </a:lnTo>
                  <a:lnTo>
                    <a:pt x="1132" y="348"/>
                  </a:lnTo>
                  <a:lnTo>
                    <a:pt x="1129" y="353"/>
                  </a:lnTo>
                  <a:lnTo>
                    <a:pt x="1127" y="350"/>
                  </a:lnTo>
                  <a:lnTo>
                    <a:pt x="1124" y="343"/>
                  </a:lnTo>
                  <a:lnTo>
                    <a:pt x="1124" y="335"/>
                  </a:lnTo>
                  <a:lnTo>
                    <a:pt x="1124" y="328"/>
                  </a:lnTo>
                  <a:lnTo>
                    <a:pt x="1119" y="323"/>
                  </a:lnTo>
                  <a:lnTo>
                    <a:pt x="1117" y="320"/>
                  </a:lnTo>
                  <a:lnTo>
                    <a:pt x="1112" y="315"/>
                  </a:lnTo>
                  <a:lnTo>
                    <a:pt x="1109" y="315"/>
                  </a:lnTo>
                  <a:lnTo>
                    <a:pt x="1109" y="318"/>
                  </a:lnTo>
                  <a:lnTo>
                    <a:pt x="1112" y="323"/>
                  </a:lnTo>
                  <a:lnTo>
                    <a:pt x="1112" y="328"/>
                  </a:lnTo>
                  <a:lnTo>
                    <a:pt x="1109" y="328"/>
                  </a:lnTo>
                  <a:lnTo>
                    <a:pt x="1104" y="328"/>
                  </a:lnTo>
                  <a:lnTo>
                    <a:pt x="1099" y="325"/>
                  </a:lnTo>
                  <a:lnTo>
                    <a:pt x="1094" y="320"/>
                  </a:lnTo>
                  <a:lnTo>
                    <a:pt x="1092" y="315"/>
                  </a:lnTo>
                  <a:lnTo>
                    <a:pt x="1092" y="313"/>
                  </a:lnTo>
                  <a:lnTo>
                    <a:pt x="1087" y="313"/>
                  </a:lnTo>
                  <a:lnTo>
                    <a:pt x="1082" y="315"/>
                  </a:lnTo>
                  <a:lnTo>
                    <a:pt x="1079" y="315"/>
                  </a:lnTo>
                  <a:lnTo>
                    <a:pt x="1077" y="313"/>
                  </a:lnTo>
                  <a:lnTo>
                    <a:pt x="1079" y="310"/>
                  </a:lnTo>
                  <a:lnTo>
                    <a:pt x="1082" y="303"/>
                  </a:lnTo>
                  <a:lnTo>
                    <a:pt x="1082" y="300"/>
                  </a:lnTo>
                  <a:lnTo>
                    <a:pt x="1077" y="298"/>
                  </a:lnTo>
                  <a:lnTo>
                    <a:pt x="1071" y="300"/>
                  </a:lnTo>
                  <a:lnTo>
                    <a:pt x="1064" y="300"/>
                  </a:lnTo>
                  <a:lnTo>
                    <a:pt x="1056" y="303"/>
                  </a:lnTo>
                  <a:lnTo>
                    <a:pt x="1051" y="303"/>
                  </a:lnTo>
                  <a:lnTo>
                    <a:pt x="1049" y="305"/>
                  </a:lnTo>
                  <a:lnTo>
                    <a:pt x="1044" y="305"/>
                  </a:lnTo>
                  <a:lnTo>
                    <a:pt x="1039" y="308"/>
                  </a:lnTo>
                  <a:lnTo>
                    <a:pt x="1036" y="310"/>
                  </a:lnTo>
                  <a:lnTo>
                    <a:pt x="1036" y="315"/>
                  </a:lnTo>
                  <a:lnTo>
                    <a:pt x="1034" y="320"/>
                  </a:lnTo>
                  <a:lnTo>
                    <a:pt x="1029" y="323"/>
                  </a:lnTo>
                  <a:lnTo>
                    <a:pt x="1024" y="323"/>
                  </a:lnTo>
                  <a:lnTo>
                    <a:pt x="1021" y="325"/>
                  </a:lnTo>
                  <a:lnTo>
                    <a:pt x="1021" y="330"/>
                  </a:lnTo>
                  <a:lnTo>
                    <a:pt x="1024" y="333"/>
                  </a:lnTo>
                  <a:lnTo>
                    <a:pt x="1029" y="338"/>
                  </a:lnTo>
                  <a:lnTo>
                    <a:pt x="1034" y="343"/>
                  </a:lnTo>
                  <a:lnTo>
                    <a:pt x="1036" y="345"/>
                  </a:lnTo>
                  <a:lnTo>
                    <a:pt x="1039" y="345"/>
                  </a:lnTo>
                  <a:lnTo>
                    <a:pt x="1039" y="350"/>
                  </a:lnTo>
                  <a:lnTo>
                    <a:pt x="1039" y="353"/>
                  </a:lnTo>
                  <a:lnTo>
                    <a:pt x="1034" y="356"/>
                  </a:lnTo>
                  <a:lnTo>
                    <a:pt x="1026" y="353"/>
                  </a:lnTo>
                  <a:lnTo>
                    <a:pt x="1021" y="356"/>
                  </a:lnTo>
                  <a:lnTo>
                    <a:pt x="1021" y="358"/>
                  </a:lnTo>
                  <a:lnTo>
                    <a:pt x="1021" y="361"/>
                  </a:lnTo>
                  <a:lnTo>
                    <a:pt x="1021" y="366"/>
                  </a:lnTo>
                  <a:lnTo>
                    <a:pt x="1024" y="371"/>
                  </a:lnTo>
                  <a:lnTo>
                    <a:pt x="1026" y="373"/>
                  </a:lnTo>
                  <a:lnTo>
                    <a:pt x="1031" y="373"/>
                  </a:lnTo>
                  <a:lnTo>
                    <a:pt x="1036" y="373"/>
                  </a:lnTo>
                  <a:lnTo>
                    <a:pt x="1044" y="373"/>
                  </a:lnTo>
                  <a:lnTo>
                    <a:pt x="1051" y="376"/>
                  </a:lnTo>
                  <a:lnTo>
                    <a:pt x="1054" y="376"/>
                  </a:lnTo>
                  <a:lnTo>
                    <a:pt x="1059" y="376"/>
                  </a:lnTo>
                  <a:lnTo>
                    <a:pt x="1069" y="378"/>
                  </a:lnTo>
                  <a:lnTo>
                    <a:pt x="1077" y="381"/>
                  </a:lnTo>
                  <a:lnTo>
                    <a:pt x="1082" y="386"/>
                  </a:lnTo>
                  <a:lnTo>
                    <a:pt x="1082" y="391"/>
                  </a:lnTo>
                  <a:lnTo>
                    <a:pt x="1079" y="396"/>
                  </a:lnTo>
                  <a:lnTo>
                    <a:pt x="1079" y="398"/>
                  </a:lnTo>
                  <a:lnTo>
                    <a:pt x="1077" y="398"/>
                  </a:lnTo>
                  <a:lnTo>
                    <a:pt x="1071" y="396"/>
                  </a:lnTo>
                  <a:lnTo>
                    <a:pt x="1066" y="396"/>
                  </a:lnTo>
                  <a:lnTo>
                    <a:pt x="1059" y="393"/>
                  </a:lnTo>
                  <a:lnTo>
                    <a:pt x="1054" y="388"/>
                  </a:lnTo>
                  <a:lnTo>
                    <a:pt x="1049" y="388"/>
                  </a:lnTo>
                  <a:lnTo>
                    <a:pt x="1044" y="386"/>
                  </a:lnTo>
                  <a:lnTo>
                    <a:pt x="1039" y="383"/>
                  </a:lnTo>
                  <a:lnTo>
                    <a:pt x="1034" y="383"/>
                  </a:lnTo>
                  <a:lnTo>
                    <a:pt x="1026" y="383"/>
                  </a:lnTo>
                  <a:lnTo>
                    <a:pt x="1021" y="383"/>
                  </a:lnTo>
                  <a:lnTo>
                    <a:pt x="1019" y="383"/>
                  </a:lnTo>
                  <a:lnTo>
                    <a:pt x="1019" y="388"/>
                  </a:lnTo>
                  <a:lnTo>
                    <a:pt x="1019" y="393"/>
                  </a:lnTo>
                  <a:lnTo>
                    <a:pt x="1019" y="398"/>
                  </a:lnTo>
                  <a:lnTo>
                    <a:pt x="1019" y="403"/>
                  </a:lnTo>
                  <a:lnTo>
                    <a:pt x="1021" y="406"/>
                  </a:lnTo>
                  <a:lnTo>
                    <a:pt x="1026" y="406"/>
                  </a:lnTo>
                  <a:lnTo>
                    <a:pt x="1031" y="408"/>
                  </a:lnTo>
                  <a:lnTo>
                    <a:pt x="1036" y="413"/>
                  </a:lnTo>
                  <a:lnTo>
                    <a:pt x="1044" y="419"/>
                  </a:lnTo>
                  <a:lnTo>
                    <a:pt x="1049" y="424"/>
                  </a:lnTo>
                  <a:lnTo>
                    <a:pt x="1049" y="429"/>
                  </a:lnTo>
                  <a:lnTo>
                    <a:pt x="1051" y="434"/>
                  </a:lnTo>
                  <a:lnTo>
                    <a:pt x="1051" y="439"/>
                  </a:lnTo>
                  <a:lnTo>
                    <a:pt x="1054" y="441"/>
                  </a:lnTo>
                  <a:lnTo>
                    <a:pt x="1056" y="441"/>
                  </a:lnTo>
                  <a:lnTo>
                    <a:pt x="1059" y="441"/>
                  </a:lnTo>
                  <a:lnTo>
                    <a:pt x="1064" y="444"/>
                  </a:lnTo>
                  <a:lnTo>
                    <a:pt x="1066" y="444"/>
                  </a:lnTo>
                  <a:lnTo>
                    <a:pt x="1071" y="446"/>
                  </a:lnTo>
                  <a:lnTo>
                    <a:pt x="1074" y="446"/>
                  </a:lnTo>
                  <a:lnTo>
                    <a:pt x="1077" y="446"/>
                  </a:lnTo>
                  <a:lnTo>
                    <a:pt x="1079" y="446"/>
                  </a:lnTo>
                  <a:lnTo>
                    <a:pt x="1084" y="446"/>
                  </a:lnTo>
                  <a:lnTo>
                    <a:pt x="1087" y="444"/>
                  </a:lnTo>
                  <a:lnTo>
                    <a:pt x="1094" y="444"/>
                  </a:lnTo>
                  <a:lnTo>
                    <a:pt x="1102" y="441"/>
                  </a:lnTo>
                  <a:lnTo>
                    <a:pt x="1107" y="439"/>
                  </a:lnTo>
                  <a:lnTo>
                    <a:pt x="1114" y="439"/>
                  </a:lnTo>
                  <a:lnTo>
                    <a:pt x="1119" y="436"/>
                  </a:lnTo>
                  <a:lnTo>
                    <a:pt x="1124" y="434"/>
                  </a:lnTo>
                  <a:lnTo>
                    <a:pt x="1129" y="429"/>
                  </a:lnTo>
                  <a:lnTo>
                    <a:pt x="1132" y="426"/>
                  </a:lnTo>
                  <a:lnTo>
                    <a:pt x="1134" y="429"/>
                  </a:lnTo>
                  <a:lnTo>
                    <a:pt x="1137" y="429"/>
                  </a:lnTo>
                  <a:lnTo>
                    <a:pt x="1142" y="434"/>
                  </a:lnTo>
                  <a:lnTo>
                    <a:pt x="1145" y="434"/>
                  </a:lnTo>
                  <a:lnTo>
                    <a:pt x="1147" y="439"/>
                  </a:lnTo>
                  <a:lnTo>
                    <a:pt x="1152" y="441"/>
                  </a:lnTo>
                  <a:lnTo>
                    <a:pt x="1157" y="444"/>
                  </a:lnTo>
                  <a:lnTo>
                    <a:pt x="1160" y="449"/>
                  </a:lnTo>
                  <a:lnTo>
                    <a:pt x="1167" y="451"/>
                  </a:lnTo>
                  <a:lnTo>
                    <a:pt x="1157" y="471"/>
                  </a:lnTo>
                  <a:lnTo>
                    <a:pt x="1122" y="461"/>
                  </a:lnTo>
                  <a:lnTo>
                    <a:pt x="1069" y="461"/>
                  </a:lnTo>
                  <a:lnTo>
                    <a:pt x="1039" y="441"/>
                  </a:lnTo>
                  <a:lnTo>
                    <a:pt x="991" y="451"/>
                  </a:lnTo>
                  <a:lnTo>
                    <a:pt x="996" y="466"/>
                  </a:lnTo>
                  <a:lnTo>
                    <a:pt x="1001" y="497"/>
                  </a:lnTo>
                  <a:lnTo>
                    <a:pt x="986" y="492"/>
                  </a:lnTo>
                  <a:lnTo>
                    <a:pt x="958" y="461"/>
                  </a:lnTo>
                  <a:lnTo>
                    <a:pt x="903" y="471"/>
                  </a:lnTo>
                  <a:lnTo>
                    <a:pt x="875" y="451"/>
                  </a:lnTo>
                  <a:lnTo>
                    <a:pt x="885" y="431"/>
                  </a:lnTo>
                  <a:lnTo>
                    <a:pt x="850" y="421"/>
                  </a:lnTo>
                  <a:lnTo>
                    <a:pt x="807" y="398"/>
                  </a:lnTo>
                  <a:lnTo>
                    <a:pt x="749" y="383"/>
                  </a:lnTo>
                  <a:lnTo>
                    <a:pt x="713" y="393"/>
                  </a:lnTo>
                  <a:lnTo>
                    <a:pt x="676" y="353"/>
                  </a:lnTo>
                  <a:lnTo>
                    <a:pt x="577" y="398"/>
                  </a:lnTo>
                  <a:lnTo>
                    <a:pt x="550" y="426"/>
                  </a:lnTo>
                  <a:lnTo>
                    <a:pt x="509" y="416"/>
                  </a:lnTo>
                  <a:lnTo>
                    <a:pt x="482" y="388"/>
                  </a:lnTo>
                  <a:lnTo>
                    <a:pt x="451" y="378"/>
                  </a:lnTo>
                  <a:lnTo>
                    <a:pt x="439" y="378"/>
                  </a:lnTo>
                  <a:lnTo>
                    <a:pt x="424" y="363"/>
                  </a:lnTo>
                  <a:lnTo>
                    <a:pt x="376" y="368"/>
                  </a:lnTo>
                  <a:lnTo>
                    <a:pt x="308" y="338"/>
                  </a:lnTo>
                  <a:lnTo>
                    <a:pt x="277" y="343"/>
                  </a:lnTo>
                  <a:lnTo>
                    <a:pt x="252" y="328"/>
                  </a:lnTo>
                  <a:lnTo>
                    <a:pt x="245" y="310"/>
                  </a:lnTo>
                  <a:lnTo>
                    <a:pt x="199" y="295"/>
                  </a:lnTo>
                  <a:lnTo>
                    <a:pt x="171" y="315"/>
                  </a:lnTo>
                  <a:lnTo>
                    <a:pt x="131" y="333"/>
                  </a:lnTo>
                  <a:lnTo>
                    <a:pt x="98" y="353"/>
                  </a:lnTo>
                  <a:lnTo>
                    <a:pt x="78" y="403"/>
                  </a:lnTo>
                  <a:lnTo>
                    <a:pt x="35" y="413"/>
                  </a:lnTo>
                  <a:lnTo>
                    <a:pt x="35" y="446"/>
                  </a:lnTo>
                  <a:lnTo>
                    <a:pt x="68" y="487"/>
                  </a:lnTo>
                  <a:lnTo>
                    <a:pt x="98" y="502"/>
                  </a:lnTo>
                  <a:lnTo>
                    <a:pt x="98" y="522"/>
                  </a:lnTo>
                  <a:lnTo>
                    <a:pt x="78" y="532"/>
                  </a:lnTo>
                  <a:lnTo>
                    <a:pt x="50" y="522"/>
                  </a:lnTo>
                  <a:lnTo>
                    <a:pt x="0" y="560"/>
                  </a:lnTo>
                  <a:lnTo>
                    <a:pt x="15" y="575"/>
                  </a:lnTo>
                  <a:lnTo>
                    <a:pt x="35" y="595"/>
                  </a:lnTo>
                  <a:lnTo>
                    <a:pt x="83" y="595"/>
                  </a:lnTo>
                  <a:lnTo>
                    <a:pt x="118" y="600"/>
                  </a:lnTo>
                  <a:lnTo>
                    <a:pt x="103" y="635"/>
                  </a:lnTo>
                  <a:lnTo>
                    <a:pt x="63" y="653"/>
                  </a:lnTo>
                  <a:lnTo>
                    <a:pt x="30" y="673"/>
                  </a:lnTo>
                  <a:lnTo>
                    <a:pt x="25" y="698"/>
                  </a:lnTo>
                  <a:lnTo>
                    <a:pt x="63" y="724"/>
                  </a:lnTo>
                  <a:lnTo>
                    <a:pt x="68" y="751"/>
                  </a:lnTo>
                  <a:lnTo>
                    <a:pt x="93" y="761"/>
                  </a:lnTo>
                  <a:lnTo>
                    <a:pt x="98" y="797"/>
                  </a:lnTo>
                  <a:lnTo>
                    <a:pt x="136" y="792"/>
                  </a:lnTo>
                  <a:lnTo>
                    <a:pt x="182" y="792"/>
                  </a:lnTo>
                  <a:lnTo>
                    <a:pt x="156" y="840"/>
                  </a:lnTo>
                  <a:lnTo>
                    <a:pt x="78" y="905"/>
                  </a:lnTo>
                  <a:lnTo>
                    <a:pt x="166" y="860"/>
                  </a:lnTo>
                  <a:lnTo>
                    <a:pt x="234" y="787"/>
                  </a:lnTo>
                  <a:lnTo>
                    <a:pt x="229" y="772"/>
                  </a:lnTo>
                  <a:lnTo>
                    <a:pt x="272" y="719"/>
                  </a:lnTo>
                  <a:lnTo>
                    <a:pt x="282" y="741"/>
                  </a:lnTo>
                  <a:lnTo>
                    <a:pt x="287" y="766"/>
                  </a:lnTo>
                  <a:lnTo>
                    <a:pt x="320" y="741"/>
                  </a:lnTo>
                  <a:lnTo>
                    <a:pt x="355" y="719"/>
                  </a:lnTo>
                  <a:lnTo>
                    <a:pt x="371" y="731"/>
                  </a:lnTo>
                  <a:lnTo>
                    <a:pt x="451" y="746"/>
                  </a:lnTo>
                  <a:lnTo>
                    <a:pt x="504" y="772"/>
                  </a:lnTo>
                  <a:lnTo>
                    <a:pt x="545" y="751"/>
                  </a:lnTo>
                  <a:lnTo>
                    <a:pt x="603" y="855"/>
                  </a:lnTo>
                  <a:lnTo>
                    <a:pt x="640" y="880"/>
                  </a:lnTo>
                  <a:lnTo>
                    <a:pt x="635" y="920"/>
                  </a:lnTo>
                  <a:lnTo>
                    <a:pt x="650" y="953"/>
                  </a:lnTo>
                  <a:lnTo>
                    <a:pt x="691" y="1009"/>
                  </a:lnTo>
                  <a:lnTo>
                    <a:pt x="749" y="1046"/>
                  </a:lnTo>
                  <a:lnTo>
                    <a:pt x="754" y="1072"/>
                  </a:lnTo>
                  <a:lnTo>
                    <a:pt x="759" y="1102"/>
                  </a:lnTo>
                  <a:lnTo>
                    <a:pt x="744" y="1112"/>
                  </a:lnTo>
                  <a:lnTo>
                    <a:pt x="749" y="1092"/>
                  </a:lnTo>
                  <a:lnTo>
                    <a:pt x="719" y="1082"/>
                  </a:lnTo>
                  <a:lnTo>
                    <a:pt x="734" y="1137"/>
                  </a:lnTo>
                  <a:lnTo>
                    <a:pt x="729" y="1180"/>
                  </a:lnTo>
                  <a:lnTo>
                    <a:pt x="719" y="1220"/>
                  </a:lnTo>
                  <a:lnTo>
                    <a:pt x="729" y="1253"/>
                  </a:lnTo>
                  <a:lnTo>
                    <a:pt x="729" y="1273"/>
                  </a:lnTo>
                  <a:lnTo>
                    <a:pt x="754" y="1324"/>
                  </a:lnTo>
                  <a:lnTo>
                    <a:pt x="774" y="1359"/>
                  </a:lnTo>
                  <a:lnTo>
                    <a:pt x="792" y="1387"/>
                  </a:lnTo>
                  <a:lnTo>
                    <a:pt x="837" y="1417"/>
                  </a:lnTo>
                  <a:lnTo>
                    <a:pt x="842" y="1427"/>
                  </a:lnTo>
                  <a:lnTo>
                    <a:pt x="845" y="1427"/>
                  </a:lnTo>
                  <a:lnTo>
                    <a:pt x="875" y="1483"/>
                  </a:lnTo>
                  <a:lnTo>
                    <a:pt x="895" y="1515"/>
                  </a:lnTo>
                  <a:lnTo>
                    <a:pt x="890" y="1525"/>
                  </a:lnTo>
                  <a:lnTo>
                    <a:pt x="928" y="1551"/>
                  </a:lnTo>
                  <a:lnTo>
                    <a:pt x="933" y="1576"/>
                  </a:lnTo>
                  <a:lnTo>
                    <a:pt x="948" y="1586"/>
                  </a:lnTo>
                  <a:lnTo>
                    <a:pt x="968" y="1606"/>
                  </a:lnTo>
                  <a:lnTo>
                    <a:pt x="976" y="1591"/>
                  </a:lnTo>
                  <a:lnTo>
                    <a:pt x="953" y="1576"/>
                  </a:lnTo>
                  <a:lnTo>
                    <a:pt x="933" y="1530"/>
                  </a:lnTo>
                  <a:lnTo>
                    <a:pt x="895" y="1477"/>
                  </a:lnTo>
                  <a:lnTo>
                    <a:pt x="885" y="1447"/>
                  </a:lnTo>
                  <a:lnTo>
                    <a:pt x="913" y="1457"/>
                  </a:lnTo>
                  <a:lnTo>
                    <a:pt x="938" y="1510"/>
                  </a:lnTo>
                  <a:lnTo>
                    <a:pt x="948" y="1525"/>
                  </a:lnTo>
                  <a:lnTo>
                    <a:pt x="976" y="1541"/>
                  </a:lnTo>
                  <a:lnTo>
                    <a:pt x="976" y="1556"/>
                  </a:lnTo>
                  <a:lnTo>
                    <a:pt x="996" y="1566"/>
                  </a:lnTo>
                  <a:lnTo>
                    <a:pt x="1006" y="1581"/>
                  </a:lnTo>
                  <a:lnTo>
                    <a:pt x="1031" y="1606"/>
                  </a:lnTo>
                  <a:lnTo>
                    <a:pt x="1036" y="1644"/>
                  </a:lnTo>
                  <a:lnTo>
                    <a:pt x="1036" y="1659"/>
                  </a:lnTo>
                  <a:lnTo>
                    <a:pt x="1104" y="1699"/>
                  </a:lnTo>
                  <a:lnTo>
                    <a:pt x="1137" y="1717"/>
                  </a:lnTo>
                  <a:lnTo>
                    <a:pt x="1195" y="1732"/>
                  </a:lnTo>
                  <a:lnTo>
                    <a:pt x="1210" y="1727"/>
                  </a:lnTo>
                  <a:lnTo>
                    <a:pt x="1225" y="1727"/>
                  </a:lnTo>
                  <a:lnTo>
                    <a:pt x="1250" y="1747"/>
                  </a:lnTo>
                  <a:lnTo>
                    <a:pt x="1256" y="1755"/>
                  </a:lnTo>
                  <a:lnTo>
                    <a:pt x="1288" y="1760"/>
                  </a:lnTo>
                  <a:lnTo>
                    <a:pt x="1303" y="1755"/>
                  </a:lnTo>
                  <a:lnTo>
                    <a:pt x="1303" y="1752"/>
                  </a:lnTo>
                  <a:lnTo>
                    <a:pt x="1331" y="1767"/>
                  </a:lnTo>
                  <a:lnTo>
                    <a:pt x="1361" y="1755"/>
                  </a:lnTo>
                  <a:lnTo>
                    <a:pt x="1329" y="1767"/>
                  </a:lnTo>
                  <a:lnTo>
                    <a:pt x="1356" y="1810"/>
                  </a:lnTo>
                  <a:lnTo>
                    <a:pt x="1366" y="1820"/>
                  </a:lnTo>
                  <a:lnTo>
                    <a:pt x="1414" y="1851"/>
                  </a:lnTo>
                  <a:lnTo>
                    <a:pt x="1419" y="1830"/>
                  </a:lnTo>
                  <a:lnTo>
                    <a:pt x="1404" y="1810"/>
                  </a:lnTo>
                  <a:close/>
                  <a:moveTo>
                    <a:pt x="1268" y="1722"/>
                  </a:moveTo>
                  <a:lnTo>
                    <a:pt x="1268" y="1722"/>
                  </a:lnTo>
                  <a:lnTo>
                    <a:pt x="1281" y="1722"/>
                  </a:lnTo>
                  <a:lnTo>
                    <a:pt x="1283" y="1722"/>
                  </a:lnTo>
                  <a:lnTo>
                    <a:pt x="1268" y="1722"/>
                  </a:lnTo>
                  <a:close/>
                  <a:moveTo>
                    <a:pt x="1593" y="1692"/>
                  </a:moveTo>
                  <a:lnTo>
                    <a:pt x="1614" y="1692"/>
                  </a:lnTo>
                  <a:lnTo>
                    <a:pt x="1629" y="1679"/>
                  </a:lnTo>
                  <a:lnTo>
                    <a:pt x="1671" y="1687"/>
                  </a:lnTo>
                  <a:lnTo>
                    <a:pt x="1651" y="1674"/>
                  </a:lnTo>
                  <a:lnTo>
                    <a:pt x="1619" y="1659"/>
                  </a:lnTo>
                  <a:lnTo>
                    <a:pt x="1578" y="1659"/>
                  </a:lnTo>
                  <a:lnTo>
                    <a:pt x="1578" y="1669"/>
                  </a:lnTo>
                  <a:lnTo>
                    <a:pt x="1556" y="1674"/>
                  </a:lnTo>
                  <a:lnTo>
                    <a:pt x="1583" y="1687"/>
                  </a:lnTo>
                  <a:lnTo>
                    <a:pt x="1593" y="1692"/>
                  </a:lnTo>
                  <a:close/>
                  <a:moveTo>
                    <a:pt x="1520" y="1634"/>
                  </a:moveTo>
                  <a:lnTo>
                    <a:pt x="1520" y="1634"/>
                  </a:lnTo>
                  <a:lnTo>
                    <a:pt x="1513" y="1624"/>
                  </a:lnTo>
                  <a:lnTo>
                    <a:pt x="1510" y="1619"/>
                  </a:lnTo>
                  <a:lnTo>
                    <a:pt x="1472" y="1604"/>
                  </a:lnTo>
                  <a:lnTo>
                    <a:pt x="1414" y="1604"/>
                  </a:lnTo>
                  <a:lnTo>
                    <a:pt x="1382" y="1609"/>
                  </a:lnTo>
                  <a:lnTo>
                    <a:pt x="1371" y="1619"/>
                  </a:lnTo>
                  <a:lnTo>
                    <a:pt x="1397" y="1624"/>
                  </a:lnTo>
                  <a:lnTo>
                    <a:pt x="1419" y="1624"/>
                  </a:lnTo>
                  <a:lnTo>
                    <a:pt x="1450" y="1624"/>
                  </a:lnTo>
                  <a:lnTo>
                    <a:pt x="1482" y="1629"/>
                  </a:lnTo>
                  <a:lnTo>
                    <a:pt x="1492" y="1644"/>
                  </a:lnTo>
                  <a:lnTo>
                    <a:pt x="1503" y="1654"/>
                  </a:lnTo>
                  <a:lnTo>
                    <a:pt x="1545" y="1654"/>
                  </a:lnTo>
                  <a:lnTo>
                    <a:pt x="1553" y="1654"/>
                  </a:lnTo>
                  <a:lnTo>
                    <a:pt x="1556" y="1651"/>
                  </a:lnTo>
                  <a:lnTo>
                    <a:pt x="1556" y="1649"/>
                  </a:lnTo>
                  <a:lnTo>
                    <a:pt x="1545" y="1639"/>
                  </a:lnTo>
                  <a:lnTo>
                    <a:pt x="1538" y="1639"/>
                  </a:lnTo>
                  <a:lnTo>
                    <a:pt x="1528" y="1636"/>
                  </a:lnTo>
                  <a:lnTo>
                    <a:pt x="1520" y="1634"/>
                  </a:lnTo>
                  <a:close/>
                  <a:moveTo>
                    <a:pt x="1704" y="1717"/>
                  </a:moveTo>
                  <a:lnTo>
                    <a:pt x="1729" y="1722"/>
                  </a:lnTo>
                  <a:lnTo>
                    <a:pt x="1729" y="1709"/>
                  </a:lnTo>
                  <a:lnTo>
                    <a:pt x="1707" y="1709"/>
                  </a:lnTo>
                  <a:lnTo>
                    <a:pt x="1704" y="1717"/>
                  </a:lnTo>
                  <a:close/>
                  <a:moveTo>
                    <a:pt x="1452" y="1861"/>
                  </a:moveTo>
                  <a:lnTo>
                    <a:pt x="1452" y="1861"/>
                  </a:lnTo>
                  <a:lnTo>
                    <a:pt x="1467" y="1846"/>
                  </a:lnTo>
                  <a:lnTo>
                    <a:pt x="1487" y="1851"/>
                  </a:lnTo>
                  <a:lnTo>
                    <a:pt x="1492" y="1866"/>
                  </a:lnTo>
                  <a:lnTo>
                    <a:pt x="1508" y="1851"/>
                  </a:lnTo>
                  <a:lnTo>
                    <a:pt x="1487" y="1836"/>
                  </a:lnTo>
                  <a:lnTo>
                    <a:pt x="1462" y="1836"/>
                  </a:lnTo>
                  <a:lnTo>
                    <a:pt x="1445" y="1838"/>
                  </a:lnTo>
                  <a:lnTo>
                    <a:pt x="1432" y="1838"/>
                  </a:lnTo>
                  <a:lnTo>
                    <a:pt x="1424" y="1836"/>
                  </a:lnTo>
                  <a:lnTo>
                    <a:pt x="1419" y="1836"/>
                  </a:lnTo>
                  <a:lnTo>
                    <a:pt x="1419" y="1830"/>
                  </a:lnTo>
                  <a:lnTo>
                    <a:pt x="1414" y="1851"/>
                  </a:lnTo>
                  <a:lnTo>
                    <a:pt x="1435" y="1871"/>
                  </a:lnTo>
                  <a:lnTo>
                    <a:pt x="1445" y="1871"/>
                  </a:lnTo>
                  <a:lnTo>
                    <a:pt x="1452" y="1861"/>
                  </a:lnTo>
                  <a:close/>
                  <a:moveTo>
                    <a:pt x="2201" y="2073"/>
                  </a:moveTo>
                  <a:lnTo>
                    <a:pt x="2201" y="2073"/>
                  </a:lnTo>
                  <a:lnTo>
                    <a:pt x="2168" y="2062"/>
                  </a:lnTo>
                  <a:lnTo>
                    <a:pt x="2123" y="2037"/>
                  </a:lnTo>
                  <a:lnTo>
                    <a:pt x="2070" y="2032"/>
                  </a:lnTo>
                  <a:lnTo>
                    <a:pt x="2055" y="2027"/>
                  </a:lnTo>
                  <a:lnTo>
                    <a:pt x="2042" y="2012"/>
                  </a:lnTo>
                  <a:lnTo>
                    <a:pt x="2002" y="1997"/>
                  </a:lnTo>
                  <a:lnTo>
                    <a:pt x="1964" y="1974"/>
                  </a:lnTo>
                  <a:lnTo>
                    <a:pt x="1959" y="1954"/>
                  </a:lnTo>
                  <a:lnTo>
                    <a:pt x="1944" y="1914"/>
                  </a:lnTo>
                  <a:lnTo>
                    <a:pt x="1939" y="1914"/>
                  </a:lnTo>
                  <a:lnTo>
                    <a:pt x="1903" y="1893"/>
                  </a:lnTo>
                  <a:lnTo>
                    <a:pt x="1891" y="1893"/>
                  </a:lnTo>
                  <a:lnTo>
                    <a:pt x="1891" y="1896"/>
                  </a:lnTo>
                  <a:lnTo>
                    <a:pt x="1891" y="1893"/>
                  </a:lnTo>
                  <a:lnTo>
                    <a:pt x="1848" y="1888"/>
                  </a:lnTo>
                  <a:lnTo>
                    <a:pt x="1848" y="1883"/>
                  </a:lnTo>
                  <a:lnTo>
                    <a:pt x="1848" y="1888"/>
                  </a:lnTo>
                  <a:lnTo>
                    <a:pt x="1848" y="1881"/>
                  </a:lnTo>
                  <a:lnTo>
                    <a:pt x="1828" y="1876"/>
                  </a:lnTo>
                  <a:lnTo>
                    <a:pt x="1823" y="1861"/>
                  </a:lnTo>
                  <a:lnTo>
                    <a:pt x="1803" y="1846"/>
                  </a:lnTo>
                  <a:lnTo>
                    <a:pt x="1798" y="1846"/>
                  </a:lnTo>
                  <a:lnTo>
                    <a:pt x="1782" y="1841"/>
                  </a:lnTo>
                  <a:lnTo>
                    <a:pt x="1777" y="1830"/>
                  </a:lnTo>
                  <a:lnTo>
                    <a:pt x="1745" y="1815"/>
                  </a:lnTo>
                  <a:lnTo>
                    <a:pt x="1694" y="1820"/>
                  </a:lnTo>
                  <a:lnTo>
                    <a:pt x="1666" y="1815"/>
                  </a:lnTo>
                  <a:lnTo>
                    <a:pt x="1661" y="1805"/>
                  </a:lnTo>
                  <a:lnTo>
                    <a:pt x="1636" y="1800"/>
                  </a:lnTo>
                  <a:lnTo>
                    <a:pt x="1608" y="1805"/>
                  </a:lnTo>
                  <a:lnTo>
                    <a:pt x="1606" y="1803"/>
                  </a:lnTo>
                  <a:lnTo>
                    <a:pt x="1606" y="1798"/>
                  </a:lnTo>
                  <a:lnTo>
                    <a:pt x="1603" y="1790"/>
                  </a:lnTo>
                  <a:lnTo>
                    <a:pt x="1591" y="1795"/>
                  </a:lnTo>
                  <a:lnTo>
                    <a:pt x="1603" y="1790"/>
                  </a:lnTo>
                  <a:lnTo>
                    <a:pt x="1603" y="1785"/>
                  </a:lnTo>
                  <a:lnTo>
                    <a:pt x="1566" y="1795"/>
                  </a:lnTo>
                  <a:lnTo>
                    <a:pt x="1545" y="1805"/>
                  </a:lnTo>
                  <a:lnTo>
                    <a:pt x="1535" y="1830"/>
                  </a:lnTo>
                  <a:lnTo>
                    <a:pt x="1525" y="1836"/>
                  </a:lnTo>
                  <a:lnTo>
                    <a:pt x="1508" y="1851"/>
                  </a:lnTo>
                  <a:lnTo>
                    <a:pt x="1492" y="1866"/>
                  </a:lnTo>
                  <a:lnTo>
                    <a:pt x="1498" y="1878"/>
                  </a:lnTo>
                  <a:lnTo>
                    <a:pt x="1503" y="1904"/>
                  </a:lnTo>
                  <a:lnTo>
                    <a:pt x="1503" y="1919"/>
                  </a:lnTo>
                  <a:lnTo>
                    <a:pt x="1508" y="1939"/>
                  </a:lnTo>
                  <a:lnTo>
                    <a:pt x="1487" y="1954"/>
                  </a:lnTo>
                  <a:lnTo>
                    <a:pt x="1477" y="1964"/>
                  </a:lnTo>
                  <a:lnTo>
                    <a:pt x="1472" y="1974"/>
                  </a:lnTo>
                  <a:lnTo>
                    <a:pt x="1450" y="2022"/>
                  </a:lnTo>
                  <a:lnTo>
                    <a:pt x="1462" y="2042"/>
                  </a:lnTo>
                  <a:lnTo>
                    <a:pt x="1450" y="2047"/>
                  </a:lnTo>
                  <a:lnTo>
                    <a:pt x="1452" y="2047"/>
                  </a:lnTo>
                  <a:lnTo>
                    <a:pt x="1435" y="2057"/>
                  </a:lnTo>
                  <a:lnTo>
                    <a:pt x="1452" y="2093"/>
                  </a:lnTo>
                  <a:lnTo>
                    <a:pt x="1482" y="2146"/>
                  </a:lnTo>
                  <a:lnTo>
                    <a:pt x="1515" y="2211"/>
                  </a:lnTo>
                  <a:lnTo>
                    <a:pt x="1515" y="2221"/>
                  </a:lnTo>
                  <a:lnTo>
                    <a:pt x="1626" y="2284"/>
                  </a:lnTo>
                  <a:lnTo>
                    <a:pt x="1631" y="2284"/>
                  </a:lnTo>
                  <a:lnTo>
                    <a:pt x="1631" y="2282"/>
                  </a:lnTo>
                  <a:lnTo>
                    <a:pt x="1634" y="2279"/>
                  </a:lnTo>
                  <a:lnTo>
                    <a:pt x="1649" y="2294"/>
                  </a:lnTo>
                  <a:lnTo>
                    <a:pt x="1649" y="2297"/>
                  </a:lnTo>
                  <a:lnTo>
                    <a:pt x="1644" y="2315"/>
                  </a:lnTo>
                  <a:lnTo>
                    <a:pt x="1666" y="2352"/>
                  </a:lnTo>
                  <a:lnTo>
                    <a:pt x="1671" y="2362"/>
                  </a:lnTo>
                  <a:lnTo>
                    <a:pt x="1677" y="2357"/>
                  </a:lnTo>
                  <a:lnTo>
                    <a:pt x="1677" y="2360"/>
                  </a:lnTo>
                  <a:lnTo>
                    <a:pt x="1671" y="2362"/>
                  </a:lnTo>
                  <a:lnTo>
                    <a:pt x="1677" y="2368"/>
                  </a:lnTo>
                  <a:lnTo>
                    <a:pt x="1671" y="2388"/>
                  </a:lnTo>
                  <a:lnTo>
                    <a:pt x="1656" y="2405"/>
                  </a:lnTo>
                  <a:lnTo>
                    <a:pt x="1656" y="2436"/>
                  </a:lnTo>
                  <a:lnTo>
                    <a:pt x="1646" y="2456"/>
                  </a:lnTo>
                  <a:lnTo>
                    <a:pt x="1629" y="2524"/>
                  </a:lnTo>
                  <a:lnTo>
                    <a:pt x="1634" y="2574"/>
                  </a:lnTo>
                  <a:lnTo>
                    <a:pt x="1603" y="2642"/>
                  </a:lnTo>
                  <a:lnTo>
                    <a:pt x="1598" y="2713"/>
                  </a:lnTo>
                  <a:lnTo>
                    <a:pt x="1598" y="2751"/>
                  </a:lnTo>
                  <a:lnTo>
                    <a:pt x="1593" y="2786"/>
                  </a:lnTo>
                  <a:lnTo>
                    <a:pt x="1603" y="2806"/>
                  </a:lnTo>
                  <a:lnTo>
                    <a:pt x="1588" y="2889"/>
                  </a:lnTo>
                  <a:lnTo>
                    <a:pt x="1571" y="2925"/>
                  </a:lnTo>
                  <a:lnTo>
                    <a:pt x="1578" y="2950"/>
                  </a:lnTo>
                  <a:lnTo>
                    <a:pt x="1593" y="2983"/>
                  </a:lnTo>
                  <a:lnTo>
                    <a:pt x="1677" y="3018"/>
                  </a:lnTo>
                  <a:lnTo>
                    <a:pt x="1656" y="2998"/>
                  </a:lnTo>
                  <a:lnTo>
                    <a:pt x="1654" y="2993"/>
                  </a:lnTo>
                  <a:lnTo>
                    <a:pt x="1679" y="3018"/>
                  </a:lnTo>
                  <a:lnTo>
                    <a:pt x="1651" y="2960"/>
                  </a:lnTo>
                  <a:lnTo>
                    <a:pt x="1671" y="2927"/>
                  </a:lnTo>
                  <a:lnTo>
                    <a:pt x="1694" y="2894"/>
                  </a:lnTo>
                  <a:lnTo>
                    <a:pt x="1702" y="2862"/>
                  </a:lnTo>
                  <a:lnTo>
                    <a:pt x="1689" y="2847"/>
                  </a:lnTo>
                  <a:lnTo>
                    <a:pt x="1687" y="2824"/>
                  </a:lnTo>
                  <a:lnTo>
                    <a:pt x="1722" y="2781"/>
                  </a:lnTo>
                  <a:lnTo>
                    <a:pt x="1740" y="2741"/>
                  </a:lnTo>
                  <a:lnTo>
                    <a:pt x="1727" y="2726"/>
                  </a:lnTo>
                  <a:lnTo>
                    <a:pt x="1752" y="2715"/>
                  </a:lnTo>
                  <a:lnTo>
                    <a:pt x="1780" y="2673"/>
                  </a:lnTo>
                  <a:lnTo>
                    <a:pt x="1828" y="2655"/>
                  </a:lnTo>
                  <a:lnTo>
                    <a:pt x="1848" y="2642"/>
                  </a:lnTo>
                  <a:lnTo>
                    <a:pt x="1856" y="2605"/>
                  </a:lnTo>
                  <a:lnTo>
                    <a:pt x="1840" y="2594"/>
                  </a:lnTo>
                  <a:lnTo>
                    <a:pt x="1840" y="2584"/>
                  </a:lnTo>
                  <a:lnTo>
                    <a:pt x="1850" y="2594"/>
                  </a:lnTo>
                  <a:lnTo>
                    <a:pt x="1876" y="2599"/>
                  </a:lnTo>
                  <a:lnTo>
                    <a:pt x="1901" y="2579"/>
                  </a:lnTo>
                  <a:lnTo>
                    <a:pt x="1906" y="2569"/>
                  </a:lnTo>
                  <a:lnTo>
                    <a:pt x="1903" y="2559"/>
                  </a:lnTo>
                  <a:lnTo>
                    <a:pt x="1906" y="2569"/>
                  </a:lnTo>
                  <a:lnTo>
                    <a:pt x="1914" y="2552"/>
                  </a:lnTo>
                  <a:lnTo>
                    <a:pt x="1934" y="2531"/>
                  </a:lnTo>
                  <a:lnTo>
                    <a:pt x="1959" y="2506"/>
                  </a:lnTo>
                  <a:lnTo>
                    <a:pt x="1982" y="2438"/>
                  </a:lnTo>
                  <a:lnTo>
                    <a:pt x="1997" y="2408"/>
                  </a:lnTo>
                  <a:lnTo>
                    <a:pt x="2055" y="2373"/>
                  </a:lnTo>
                  <a:lnTo>
                    <a:pt x="2090" y="2368"/>
                  </a:lnTo>
                  <a:lnTo>
                    <a:pt x="2100" y="2362"/>
                  </a:lnTo>
                  <a:lnTo>
                    <a:pt x="2110" y="2342"/>
                  </a:lnTo>
                  <a:lnTo>
                    <a:pt x="2118" y="2320"/>
                  </a:lnTo>
                  <a:lnTo>
                    <a:pt x="2133" y="2294"/>
                  </a:lnTo>
                  <a:lnTo>
                    <a:pt x="2138" y="2284"/>
                  </a:lnTo>
                  <a:lnTo>
                    <a:pt x="2143" y="2196"/>
                  </a:lnTo>
                  <a:lnTo>
                    <a:pt x="2158" y="2191"/>
                  </a:lnTo>
                  <a:lnTo>
                    <a:pt x="2211" y="2125"/>
                  </a:lnTo>
                  <a:lnTo>
                    <a:pt x="2211" y="2110"/>
                  </a:lnTo>
                  <a:lnTo>
                    <a:pt x="2201" y="2073"/>
                  </a:lnTo>
                  <a:close/>
                  <a:moveTo>
                    <a:pt x="1440" y="567"/>
                  </a:moveTo>
                  <a:lnTo>
                    <a:pt x="1445" y="570"/>
                  </a:lnTo>
                  <a:lnTo>
                    <a:pt x="1447" y="570"/>
                  </a:lnTo>
                  <a:lnTo>
                    <a:pt x="1450" y="572"/>
                  </a:lnTo>
                  <a:lnTo>
                    <a:pt x="1455" y="575"/>
                  </a:lnTo>
                  <a:lnTo>
                    <a:pt x="1457" y="575"/>
                  </a:lnTo>
                  <a:lnTo>
                    <a:pt x="1462" y="577"/>
                  </a:lnTo>
                  <a:lnTo>
                    <a:pt x="1467" y="577"/>
                  </a:lnTo>
                  <a:lnTo>
                    <a:pt x="1470" y="580"/>
                  </a:lnTo>
                  <a:lnTo>
                    <a:pt x="1472" y="580"/>
                  </a:lnTo>
                  <a:lnTo>
                    <a:pt x="1475" y="577"/>
                  </a:lnTo>
                  <a:lnTo>
                    <a:pt x="1475" y="575"/>
                  </a:lnTo>
                  <a:lnTo>
                    <a:pt x="1477" y="575"/>
                  </a:lnTo>
                  <a:lnTo>
                    <a:pt x="1480" y="570"/>
                  </a:lnTo>
                  <a:lnTo>
                    <a:pt x="1482" y="567"/>
                  </a:lnTo>
                  <a:lnTo>
                    <a:pt x="1480" y="565"/>
                  </a:lnTo>
                  <a:lnTo>
                    <a:pt x="1475" y="565"/>
                  </a:lnTo>
                  <a:lnTo>
                    <a:pt x="1472" y="562"/>
                  </a:lnTo>
                  <a:lnTo>
                    <a:pt x="1457" y="562"/>
                  </a:lnTo>
                  <a:lnTo>
                    <a:pt x="1455" y="560"/>
                  </a:lnTo>
                  <a:lnTo>
                    <a:pt x="1452" y="555"/>
                  </a:lnTo>
                  <a:lnTo>
                    <a:pt x="1450" y="550"/>
                  </a:lnTo>
                  <a:lnTo>
                    <a:pt x="1447" y="545"/>
                  </a:lnTo>
                  <a:lnTo>
                    <a:pt x="1442" y="545"/>
                  </a:lnTo>
                  <a:lnTo>
                    <a:pt x="1435" y="542"/>
                  </a:lnTo>
                  <a:lnTo>
                    <a:pt x="1429" y="540"/>
                  </a:lnTo>
                  <a:lnTo>
                    <a:pt x="1424" y="540"/>
                  </a:lnTo>
                  <a:lnTo>
                    <a:pt x="1419" y="540"/>
                  </a:lnTo>
                  <a:lnTo>
                    <a:pt x="1417" y="540"/>
                  </a:lnTo>
                  <a:lnTo>
                    <a:pt x="1414" y="542"/>
                  </a:lnTo>
                  <a:lnTo>
                    <a:pt x="1412" y="545"/>
                  </a:lnTo>
                  <a:lnTo>
                    <a:pt x="1409" y="545"/>
                  </a:lnTo>
                  <a:lnTo>
                    <a:pt x="1409" y="542"/>
                  </a:lnTo>
                  <a:lnTo>
                    <a:pt x="1407" y="535"/>
                  </a:lnTo>
                  <a:lnTo>
                    <a:pt x="1404" y="529"/>
                  </a:lnTo>
                  <a:lnTo>
                    <a:pt x="1402" y="527"/>
                  </a:lnTo>
                  <a:lnTo>
                    <a:pt x="1399" y="524"/>
                  </a:lnTo>
                  <a:lnTo>
                    <a:pt x="1394" y="524"/>
                  </a:lnTo>
                  <a:lnTo>
                    <a:pt x="1392" y="524"/>
                  </a:lnTo>
                  <a:lnTo>
                    <a:pt x="1392" y="529"/>
                  </a:lnTo>
                  <a:lnTo>
                    <a:pt x="1392" y="535"/>
                  </a:lnTo>
                  <a:lnTo>
                    <a:pt x="1392" y="542"/>
                  </a:lnTo>
                  <a:lnTo>
                    <a:pt x="1392" y="547"/>
                  </a:lnTo>
                  <a:lnTo>
                    <a:pt x="1392" y="550"/>
                  </a:lnTo>
                  <a:lnTo>
                    <a:pt x="1394" y="552"/>
                  </a:lnTo>
                  <a:lnTo>
                    <a:pt x="1394" y="555"/>
                  </a:lnTo>
                  <a:lnTo>
                    <a:pt x="1394" y="560"/>
                  </a:lnTo>
                  <a:lnTo>
                    <a:pt x="1394" y="565"/>
                  </a:lnTo>
                  <a:lnTo>
                    <a:pt x="1394" y="570"/>
                  </a:lnTo>
                  <a:lnTo>
                    <a:pt x="1397" y="575"/>
                  </a:lnTo>
                  <a:lnTo>
                    <a:pt x="1397" y="577"/>
                  </a:lnTo>
                  <a:lnTo>
                    <a:pt x="1394" y="577"/>
                  </a:lnTo>
                  <a:lnTo>
                    <a:pt x="1392" y="580"/>
                  </a:lnTo>
                  <a:lnTo>
                    <a:pt x="1389" y="585"/>
                  </a:lnTo>
                  <a:lnTo>
                    <a:pt x="1387" y="587"/>
                  </a:lnTo>
                  <a:lnTo>
                    <a:pt x="1384" y="590"/>
                  </a:lnTo>
                  <a:lnTo>
                    <a:pt x="1387" y="593"/>
                  </a:lnTo>
                  <a:lnTo>
                    <a:pt x="1392" y="593"/>
                  </a:lnTo>
                  <a:lnTo>
                    <a:pt x="1397" y="590"/>
                  </a:lnTo>
                  <a:lnTo>
                    <a:pt x="1399" y="590"/>
                  </a:lnTo>
                  <a:lnTo>
                    <a:pt x="1402" y="590"/>
                  </a:lnTo>
                  <a:lnTo>
                    <a:pt x="1407" y="590"/>
                  </a:lnTo>
                  <a:lnTo>
                    <a:pt x="1409" y="590"/>
                  </a:lnTo>
                  <a:lnTo>
                    <a:pt x="1412" y="593"/>
                  </a:lnTo>
                  <a:lnTo>
                    <a:pt x="1414" y="598"/>
                  </a:lnTo>
                  <a:lnTo>
                    <a:pt x="1414" y="600"/>
                  </a:lnTo>
                  <a:lnTo>
                    <a:pt x="1417" y="603"/>
                  </a:lnTo>
                  <a:lnTo>
                    <a:pt x="1419" y="603"/>
                  </a:lnTo>
                  <a:lnTo>
                    <a:pt x="1424" y="600"/>
                  </a:lnTo>
                  <a:lnTo>
                    <a:pt x="1424" y="598"/>
                  </a:lnTo>
                  <a:lnTo>
                    <a:pt x="1427" y="595"/>
                  </a:lnTo>
                  <a:lnTo>
                    <a:pt x="1427" y="593"/>
                  </a:lnTo>
                  <a:lnTo>
                    <a:pt x="1429" y="590"/>
                  </a:lnTo>
                  <a:lnTo>
                    <a:pt x="1435" y="587"/>
                  </a:lnTo>
                  <a:lnTo>
                    <a:pt x="1437" y="585"/>
                  </a:lnTo>
                  <a:lnTo>
                    <a:pt x="1437" y="580"/>
                  </a:lnTo>
                  <a:lnTo>
                    <a:pt x="1437" y="575"/>
                  </a:lnTo>
                  <a:lnTo>
                    <a:pt x="1435" y="570"/>
                  </a:lnTo>
                  <a:lnTo>
                    <a:pt x="1437" y="567"/>
                  </a:lnTo>
                  <a:lnTo>
                    <a:pt x="1440" y="567"/>
                  </a:lnTo>
                  <a:close/>
                  <a:moveTo>
                    <a:pt x="966" y="300"/>
                  </a:moveTo>
                  <a:lnTo>
                    <a:pt x="968" y="303"/>
                  </a:lnTo>
                  <a:lnTo>
                    <a:pt x="971" y="310"/>
                  </a:lnTo>
                  <a:lnTo>
                    <a:pt x="973" y="323"/>
                  </a:lnTo>
                  <a:lnTo>
                    <a:pt x="973" y="330"/>
                  </a:lnTo>
                  <a:lnTo>
                    <a:pt x="973" y="335"/>
                  </a:lnTo>
                  <a:lnTo>
                    <a:pt x="978" y="338"/>
                  </a:lnTo>
                  <a:lnTo>
                    <a:pt x="983" y="335"/>
                  </a:lnTo>
                  <a:lnTo>
                    <a:pt x="986" y="333"/>
                  </a:lnTo>
                  <a:lnTo>
                    <a:pt x="988" y="330"/>
                  </a:lnTo>
                  <a:lnTo>
                    <a:pt x="991" y="333"/>
                  </a:lnTo>
                  <a:lnTo>
                    <a:pt x="996" y="335"/>
                  </a:lnTo>
                  <a:lnTo>
                    <a:pt x="998" y="338"/>
                  </a:lnTo>
                  <a:lnTo>
                    <a:pt x="1003" y="335"/>
                  </a:lnTo>
                  <a:lnTo>
                    <a:pt x="1006" y="330"/>
                  </a:lnTo>
                  <a:lnTo>
                    <a:pt x="1011" y="323"/>
                  </a:lnTo>
                  <a:lnTo>
                    <a:pt x="1016" y="320"/>
                  </a:lnTo>
                  <a:lnTo>
                    <a:pt x="1024" y="318"/>
                  </a:lnTo>
                  <a:lnTo>
                    <a:pt x="1026" y="315"/>
                  </a:lnTo>
                  <a:lnTo>
                    <a:pt x="1026" y="310"/>
                  </a:lnTo>
                  <a:lnTo>
                    <a:pt x="1026" y="305"/>
                  </a:lnTo>
                  <a:lnTo>
                    <a:pt x="1029" y="305"/>
                  </a:lnTo>
                  <a:lnTo>
                    <a:pt x="1039" y="303"/>
                  </a:lnTo>
                  <a:lnTo>
                    <a:pt x="1044" y="300"/>
                  </a:lnTo>
                  <a:lnTo>
                    <a:pt x="1049" y="300"/>
                  </a:lnTo>
                  <a:lnTo>
                    <a:pt x="1054" y="298"/>
                  </a:lnTo>
                  <a:lnTo>
                    <a:pt x="1059" y="295"/>
                  </a:lnTo>
                  <a:lnTo>
                    <a:pt x="1064" y="295"/>
                  </a:lnTo>
                  <a:lnTo>
                    <a:pt x="1066" y="292"/>
                  </a:lnTo>
                  <a:lnTo>
                    <a:pt x="1066" y="290"/>
                  </a:lnTo>
                  <a:lnTo>
                    <a:pt x="1069" y="287"/>
                  </a:lnTo>
                  <a:lnTo>
                    <a:pt x="1066" y="285"/>
                  </a:lnTo>
                  <a:lnTo>
                    <a:pt x="1066" y="277"/>
                  </a:lnTo>
                  <a:lnTo>
                    <a:pt x="1064" y="270"/>
                  </a:lnTo>
                  <a:lnTo>
                    <a:pt x="1059" y="265"/>
                  </a:lnTo>
                  <a:lnTo>
                    <a:pt x="1056" y="262"/>
                  </a:lnTo>
                  <a:lnTo>
                    <a:pt x="1054" y="262"/>
                  </a:lnTo>
                  <a:lnTo>
                    <a:pt x="1049" y="262"/>
                  </a:lnTo>
                  <a:lnTo>
                    <a:pt x="1046" y="262"/>
                  </a:lnTo>
                  <a:lnTo>
                    <a:pt x="1044" y="257"/>
                  </a:lnTo>
                  <a:lnTo>
                    <a:pt x="1041" y="255"/>
                  </a:lnTo>
                  <a:lnTo>
                    <a:pt x="1039" y="250"/>
                  </a:lnTo>
                  <a:lnTo>
                    <a:pt x="1031" y="247"/>
                  </a:lnTo>
                  <a:lnTo>
                    <a:pt x="1026" y="247"/>
                  </a:lnTo>
                  <a:lnTo>
                    <a:pt x="1021" y="247"/>
                  </a:lnTo>
                  <a:lnTo>
                    <a:pt x="1019" y="245"/>
                  </a:lnTo>
                  <a:lnTo>
                    <a:pt x="1016" y="242"/>
                  </a:lnTo>
                  <a:lnTo>
                    <a:pt x="1011" y="242"/>
                  </a:lnTo>
                  <a:lnTo>
                    <a:pt x="1008" y="240"/>
                  </a:lnTo>
                  <a:lnTo>
                    <a:pt x="1006" y="242"/>
                  </a:lnTo>
                  <a:lnTo>
                    <a:pt x="1006" y="245"/>
                  </a:lnTo>
                  <a:lnTo>
                    <a:pt x="1006" y="250"/>
                  </a:lnTo>
                  <a:lnTo>
                    <a:pt x="1003" y="255"/>
                  </a:lnTo>
                  <a:lnTo>
                    <a:pt x="1003" y="257"/>
                  </a:lnTo>
                  <a:lnTo>
                    <a:pt x="998" y="260"/>
                  </a:lnTo>
                  <a:lnTo>
                    <a:pt x="993" y="267"/>
                  </a:lnTo>
                  <a:lnTo>
                    <a:pt x="986" y="272"/>
                  </a:lnTo>
                  <a:lnTo>
                    <a:pt x="983" y="277"/>
                  </a:lnTo>
                  <a:lnTo>
                    <a:pt x="978" y="282"/>
                  </a:lnTo>
                  <a:lnTo>
                    <a:pt x="971" y="287"/>
                  </a:lnTo>
                  <a:lnTo>
                    <a:pt x="966" y="295"/>
                  </a:lnTo>
                  <a:lnTo>
                    <a:pt x="963" y="300"/>
                  </a:lnTo>
                  <a:lnTo>
                    <a:pt x="966" y="300"/>
                  </a:lnTo>
                  <a:close/>
                  <a:moveTo>
                    <a:pt x="1498" y="494"/>
                  </a:moveTo>
                  <a:lnTo>
                    <a:pt x="1498" y="494"/>
                  </a:lnTo>
                  <a:lnTo>
                    <a:pt x="1498" y="492"/>
                  </a:lnTo>
                  <a:lnTo>
                    <a:pt x="1498" y="489"/>
                  </a:lnTo>
                  <a:lnTo>
                    <a:pt x="1495" y="489"/>
                  </a:lnTo>
                  <a:lnTo>
                    <a:pt x="1495" y="492"/>
                  </a:lnTo>
                  <a:lnTo>
                    <a:pt x="1498" y="494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3493" fontAlgn="auto">
                <a:spcBef>
                  <a:spcPts val="600"/>
                </a:spcBef>
                <a:spcAft>
                  <a:spcPts val="600"/>
                </a:spcAft>
                <a:defRPr/>
              </a:pPr>
              <a:endParaRPr lang="en-GB" sz="1500" kern="0" dirty="0">
                <a:solidFill>
                  <a:srgbClr val="FFFFFF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itchFamily="34" charset="0"/>
              </a:endParaRPr>
            </a:p>
          </p:txBody>
        </p:sp>
        <p:sp>
          <p:nvSpPr>
            <p:cNvPr id="9" name="Freeform 43"/>
            <p:cNvSpPr>
              <a:spLocks/>
            </p:cNvSpPr>
            <p:nvPr/>
          </p:nvSpPr>
          <p:spPr bwMode="auto">
            <a:xfrm>
              <a:off x="3277" y="2412"/>
              <a:ext cx="46" cy="28"/>
            </a:xfrm>
            <a:custGeom>
              <a:avLst/>
              <a:gdLst>
                <a:gd name="T0" fmla="*/ 0 w 46"/>
                <a:gd name="T1" fmla="*/ 15 h 28"/>
                <a:gd name="T2" fmla="*/ 3 w 46"/>
                <a:gd name="T3" fmla="*/ 17 h 28"/>
                <a:gd name="T4" fmla="*/ 12 w 46"/>
                <a:gd name="T5" fmla="*/ 14 h 28"/>
                <a:gd name="T6" fmla="*/ 13 w 46"/>
                <a:gd name="T7" fmla="*/ 8 h 28"/>
                <a:gd name="T8" fmla="*/ 27 w 46"/>
                <a:gd name="T9" fmla="*/ 9 h 28"/>
                <a:gd name="T10" fmla="*/ 46 w 46"/>
                <a:gd name="T11" fmla="*/ 0 h 28"/>
                <a:gd name="T12" fmla="*/ 46 w 46"/>
                <a:gd name="T13" fmla="*/ 1 h 28"/>
                <a:gd name="T14" fmla="*/ 33 w 46"/>
                <a:gd name="T15" fmla="*/ 11 h 28"/>
                <a:gd name="T16" fmla="*/ 36 w 46"/>
                <a:gd name="T17" fmla="*/ 18 h 28"/>
                <a:gd name="T18" fmla="*/ 27 w 46"/>
                <a:gd name="T19" fmla="*/ 21 h 28"/>
                <a:gd name="T20" fmla="*/ 15 w 46"/>
                <a:gd name="T21" fmla="*/ 28 h 28"/>
                <a:gd name="T22" fmla="*/ 13 w 46"/>
                <a:gd name="T23" fmla="*/ 28 h 28"/>
                <a:gd name="T24" fmla="*/ 8 w 46"/>
                <a:gd name="T25" fmla="*/ 26 h 28"/>
                <a:gd name="T26" fmla="*/ 2 w 46"/>
                <a:gd name="T27" fmla="*/ 23 h 28"/>
                <a:gd name="T28" fmla="*/ 0 w 46"/>
                <a:gd name="T29" fmla="*/ 15 h 2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46" h="28">
                  <a:moveTo>
                    <a:pt x="0" y="15"/>
                  </a:moveTo>
                  <a:lnTo>
                    <a:pt x="3" y="17"/>
                  </a:lnTo>
                  <a:lnTo>
                    <a:pt x="12" y="14"/>
                  </a:lnTo>
                  <a:lnTo>
                    <a:pt x="13" y="8"/>
                  </a:lnTo>
                  <a:lnTo>
                    <a:pt x="27" y="9"/>
                  </a:lnTo>
                  <a:lnTo>
                    <a:pt x="46" y="0"/>
                  </a:lnTo>
                  <a:lnTo>
                    <a:pt x="46" y="1"/>
                  </a:lnTo>
                  <a:lnTo>
                    <a:pt x="33" y="11"/>
                  </a:lnTo>
                  <a:lnTo>
                    <a:pt x="36" y="18"/>
                  </a:lnTo>
                  <a:lnTo>
                    <a:pt x="27" y="21"/>
                  </a:lnTo>
                  <a:lnTo>
                    <a:pt x="15" y="28"/>
                  </a:lnTo>
                  <a:lnTo>
                    <a:pt x="13" y="28"/>
                  </a:lnTo>
                  <a:lnTo>
                    <a:pt x="8" y="26"/>
                  </a:lnTo>
                  <a:lnTo>
                    <a:pt x="2" y="23"/>
                  </a:lnTo>
                  <a:lnTo>
                    <a:pt x="0" y="15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3493" fontAlgn="auto">
                <a:spcBef>
                  <a:spcPts val="600"/>
                </a:spcBef>
                <a:spcAft>
                  <a:spcPts val="600"/>
                </a:spcAft>
                <a:defRPr/>
              </a:pPr>
              <a:endParaRPr lang="en-GB" sz="1500" kern="0">
                <a:solidFill>
                  <a:srgbClr val="FFFFFF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itchFamily="34" charset="0"/>
              </a:endParaRPr>
            </a:p>
          </p:txBody>
        </p:sp>
      </p:grpSp>
      <p:sp>
        <p:nvSpPr>
          <p:cNvPr id="24" name="Rectangle 6"/>
          <p:cNvSpPr>
            <a:spLocks noChangeArrowheads="1"/>
          </p:cNvSpPr>
          <p:nvPr/>
        </p:nvSpPr>
        <p:spPr bwMode="auto">
          <a:xfrm>
            <a:off x="2476500" y="-3633788"/>
            <a:ext cx="4953000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1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9FB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lang="en-GB" altLang="en-US" sz="7600" b="0" i="0" kern="0" smtClean="0">
                <a:solidFill>
                  <a:srgbClr val="FFD624"/>
                </a:solidFill>
                <a:cs typeface="Arial" pitchFamily="34" charset="0"/>
              </a:rPr>
              <a:t> </a:t>
            </a:r>
          </a:p>
        </p:txBody>
      </p:sp>
      <p:sp>
        <p:nvSpPr>
          <p:cNvPr id="55300" name="Rectangle 2"/>
          <p:cNvSpPr txBox="1">
            <a:spLocks noChangeArrowheads="1"/>
          </p:cNvSpPr>
          <p:nvPr/>
        </p:nvSpPr>
        <p:spPr bwMode="auto">
          <a:xfrm>
            <a:off x="178859" y="188913"/>
            <a:ext cx="9606756" cy="147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358775">
              <a:defRPr sz="7600" b="1">
                <a:solidFill>
                  <a:srgbClr val="FFD624"/>
                </a:solidFill>
                <a:latin typeface="Verdana" pitchFamily="34" charset="0"/>
                <a:cs typeface="Arial" charset="0"/>
              </a:defRPr>
            </a:lvl1pPr>
            <a:lvl2pPr marL="358775">
              <a:defRPr sz="7600" b="1">
                <a:solidFill>
                  <a:srgbClr val="FFD624"/>
                </a:solidFill>
                <a:latin typeface="Verdana" pitchFamily="34" charset="0"/>
                <a:cs typeface="Arial" charset="0"/>
              </a:defRPr>
            </a:lvl2pPr>
            <a:lvl3pPr marL="358775">
              <a:defRPr sz="7600" b="1">
                <a:solidFill>
                  <a:srgbClr val="FFD624"/>
                </a:solidFill>
                <a:latin typeface="Verdana" pitchFamily="34" charset="0"/>
                <a:cs typeface="Arial" charset="0"/>
              </a:defRPr>
            </a:lvl3pPr>
            <a:lvl4pPr marL="358775">
              <a:defRPr sz="7600" b="1">
                <a:solidFill>
                  <a:srgbClr val="FFD624"/>
                </a:solidFill>
                <a:latin typeface="Verdana" pitchFamily="34" charset="0"/>
                <a:cs typeface="Arial" charset="0"/>
              </a:defRPr>
            </a:lvl4pPr>
            <a:lvl5pPr marL="358775">
              <a:defRPr sz="7600" b="1">
                <a:solidFill>
                  <a:srgbClr val="FFD624"/>
                </a:solidFill>
                <a:latin typeface="Verdana" pitchFamily="34" charset="0"/>
                <a:cs typeface="Arial" charset="0"/>
              </a:defRPr>
            </a:lvl5pPr>
            <a:lvl6pPr marL="815975" indent="1588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  <a:cs typeface="Arial" charset="0"/>
              </a:defRPr>
            </a:lvl6pPr>
            <a:lvl7pPr marL="1273175" indent="1588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  <a:cs typeface="Arial" charset="0"/>
              </a:defRPr>
            </a:lvl7pPr>
            <a:lvl8pPr marL="1730375" indent="1588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  <a:cs typeface="Arial" charset="0"/>
              </a:defRPr>
            </a:lvl8pPr>
            <a:lvl9pPr marL="2187575" indent="1588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2800" dirty="0">
                <a:solidFill>
                  <a:srgbClr val="FFFFFF"/>
                </a:solidFill>
              </a:rPr>
              <a:t>¿</a:t>
            </a:r>
            <a:r>
              <a:rPr lang="en-GB" altLang="en-US" sz="2800" dirty="0" err="1">
                <a:solidFill>
                  <a:srgbClr val="FFFFFF"/>
                </a:solidFill>
              </a:rPr>
              <a:t>Buscando</a:t>
            </a:r>
            <a:r>
              <a:rPr lang="en-GB" altLang="en-US" sz="2800" dirty="0">
                <a:solidFill>
                  <a:srgbClr val="FFFFFF"/>
                </a:solidFill>
              </a:rPr>
              <a:t> </a:t>
            </a:r>
            <a:r>
              <a:rPr lang="en-GB" altLang="en-US" sz="2800" dirty="0" err="1">
                <a:solidFill>
                  <a:srgbClr val="FFFFFF"/>
                </a:solidFill>
              </a:rPr>
              <a:t>inspiración</a:t>
            </a:r>
            <a:r>
              <a:rPr lang="en-GB" altLang="en-US" sz="2800" dirty="0">
                <a:solidFill>
                  <a:srgbClr val="FFFFFF"/>
                </a:solidFill>
              </a:rPr>
              <a:t>?</a:t>
            </a:r>
          </a:p>
          <a:p>
            <a:pPr eaLnBrk="1" hangingPunct="1"/>
            <a:r>
              <a:rPr lang="en-GB" altLang="en-US" sz="2400" i="1" dirty="0" err="1">
                <a:solidFill>
                  <a:srgbClr val="FFFFFF"/>
                </a:solidFill>
              </a:rPr>
              <a:t>Consulte</a:t>
            </a:r>
            <a:r>
              <a:rPr lang="en-GB" altLang="en-US" sz="2400" i="1" dirty="0">
                <a:solidFill>
                  <a:srgbClr val="FFFFFF"/>
                </a:solidFill>
              </a:rPr>
              <a:t> la </a:t>
            </a:r>
            <a:r>
              <a:rPr lang="en-GB" altLang="en-US" sz="2400" i="1" dirty="0" err="1">
                <a:solidFill>
                  <a:srgbClr val="FFFFFF"/>
                </a:solidFill>
              </a:rPr>
              <a:t>plataforma</a:t>
            </a:r>
            <a:r>
              <a:rPr lang="en-GB" altLang="en-US" sz="2400" i="1" dirty="0">
                <a:solidFill>
                  <a:srgbClr val="FFFFFF"/>
                </a:solidFill>
              </a:rPr>
              <a:t> de </a:t>
            </a:r>
            <a:r>
              <a:rPr lang="en-GB" altLang="en-US" sz="2400" i="1" dirty="0" err="1">
                <a:solidFill>
                  <a:srgbClr val="FFFFFF"/>
                </a:solidFill>
              </a:rPr>
              <a:t>proyectos</a:t>
            </a:r>
            <a:r>
              <a:rPr lang="en-GB" altLang="en-US" sz="2400" i="1" dirty="0">
                <a:solidFill>
                  <a:srgbClr val="FFFFFF"/>
                </a:solidFill>
              </a:rPr>
              <a:t> de Erasmus+ </a:t>
            </a:r>
            <a:r>
              <a:rPr lang="es-ES" altLang="en-US" sz="2000" b="0" u="sng" dirty="0">
                <a:solidFill>
                  <a:srgbClr val="000000"/>
                </a:solidFill>
              </a:rPr>
              <a:t>http://ec.europa.eu/programmes/erasmus-plus/projects/#keyword/ </a:t>
            </a:r>
            <a:endParaRPr lang="en-GB" altLang="en-US" sz="2400" u="sng" dirty="0">
              <a:solidFill>
                <a:srgbClr val="FFFFFF"/>
              </a:solidFill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8584" y="2047207"/>
            <a:ext cx="7789067" cy="41625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227147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5B027C-93A6-44E0-ADC4-5AE2A65A4364}" type="slidenum">
              <a:rPr lang="en-GB" smtClean="0"/>
              <a:pPr>
                <a:defRPr/>
              </a:pPr>
              <a:t>13</a:t>
            </a:fld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362607" y="268014"/>
            <a:ext cx="954339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rgbClr val="FFC000"/>
                </a:solidFill>
              </a:rPr>
              <a:t>Desarrollo de capacidades en el ámbito de la </a:t>
            </a:r>
            <a:r>
              <a:rPr lang="es-ES" b="1" dirty="0" smtClean="0">
                <a:solidFill>
                  <a:srgbClr val="FFC000"/>
                </a:solidFill>
              </a:rPr>
              <a:t>educación-superior</a:t>
            </a:r>
          </a:p>
          <a:p>
            <a:pPr algn="ctr"/>
            <a:r>
              <a:rPr lang="es-ES" b="1" dirty="0" err="1" smtClean="0">
                <a:solidFill>
                  <a:srgbClr val="FFC000"/>
                </a:solidFill>
              </a:rPr>
              <a:t>Capacity</a:t>
            </a:r>
            <a:r>
              <a:rPr lang="es-ES" b="1" dirty="0" smtClean="0">
                <a:solidFill>
                  <a:srgbClr val="FFC000"/>
                </a:solidFill>
              </a:rPr>
              <a:t> </a:t>
            </a:r>
            <a:r>
              <a:rPr lang="es-ES" b="1" dirty="0" err="1" smtClean="0">
                <a:solidFill>
                  <a:srgbClr val="FFC000"/>
                </a:solidFill>
              </a:rPr>
              <a:t>Building</a:t>
            </a:r>
            <a:r>
              <a:rPr lang="es-ES" b="1" dirty="0" smtClean="0">
                <a:solidFill>
                  <a:srgbClr val="FFC000"/>
                </a:solidFill>
              </a:rPr>
              <a:t> in </a:t>
            </a:r>
            <a:r>
              <a:rPr lang="es-ES" b="1" dirty="0" err="1" smtClean="0">
                <a:solidFill>
                  <a:srgbClr val="FFC000"/>
                </a:solidFill>
              </a:rPr>
              <a:t>the</a:t>
            </a:r>
            <a:r>
              <a:rPr lang="es-ES" b="1" dirty="0" smtClean="0">
                <a:solidFill>
                  <a:srgbClr val="FFC000"/>
                </a:solidFill>
              </a:rPr>
              <a:t> Field of </a:t>
            </a:r>
            <a:r>
              <a:rPr lang="es-ES" b="1" dirty="0" err="1" smtClean="0">
                <a:solidFill>
                  <a:srgbClr val="FFC000"/>
                </a:solidFill>
              </a:rPr>
              <a:t>Higher</a:t>
            </a:r>
            <a:r>
              <a:rPr lang="es-ES" b="1" dirty="0" smtClean="0">
                <a:solidFill>
                  <a:srgbClr val="FFC000"/>
                </a:solidFill>
              </a:rPr>
              <a:t> </a:t>
            </a:r>
            <a:r>
              <a:rPr lang="es-ES" b="1" dirty="0" err="1" smtClean="0">
                <a:solidFill>
                  <a:srgbClr val="FFC000"/>
                </a:solidFill>
              </a:rPr>
              <a:t>Education</a:t>
            </a:r>
            <a:endParaRPr lang="en-GB" b="1" dirty="0">
              <a:solidFill>
                <a:srgbClr val="FFC000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607" y="1484327"/>
            <a:ext cx="8855978" cy="59823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617063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rgbClr val="336699"/>
                </a:solidFill>
                <a:latin typeface="Verdana" pitchFamily="34" charset="0"/>
              </a:defRPr>
            </a:lvl1pPr>
            <a:lvl2pPr marL="742927" indent="-285741" eaLnBrk="0" hangingPunct="0">
              <a:spcBef>
                <a:spcPct val="20000"/>
              </a:spcBef>
              <a:buChar char="–"/>
              <a:defRPr sz="2800">
                <a:solidFill>
                  <a:srgbClr val="336699"/>
                </a:solidFill>
                <a:latin typeface="Verdana" pitchFamily="34" charset="0"/>
              </a:defRPr>
            </a:lvl2pPr>
            <a:lvl3pPr marL="1142965" indent="-228593" eaLnBrk="0" hangingPunct="0">
              <a:spcBef>
                <a:spcPct val="20000"/>
              </a:spcBef>
              <a:buChar char="•"/>
              <a:defRPr sz="2400">
                <a:solidFill>
                  <a:srgbClr val="336699"/>
                </a:solidFill>
                <a:latin typeface="Verdana" pitchFamily="34" charset="0"/>
              </a:defRPr>
            </a:lvl3pPr>
            <a:lvl4pPr marL="1600150" indent="-228593" eaLnBrk="0" hangingPunct="0">
              <a:spcBef>
                <a:spcPct val="20000"/>
              </a:spcBef>
              <a:buChar char="–"/>
              <a:defRPr sz="2000">
                <a:solidFill>
                  <a:srgbClr val="336699"/>
                </a:solidFill>
                <a:latin typeface="Verdana" pitchFamily="34" charset="0"/>
              </a:defRPr>
            </a:lvl4pPr>
            <a:lvl5pPr marL="2057337" indent="-228593" eaLnBrk="0" hangingPunct="0">
              <a:spcBef>
                <a:spcPct val="20000"/>
              </a:spcBef>
              <a:buChar char="»"/>
              <a:defRPr sz="2000">
                <a:solidFill>
                  <a:srgbClr val="336699"/>
                </a:solidFill>
                <a:latin typeface="Verdana" pitchFamily="34" charset="0"/>
              </a:defRPr>
            </a:lvl5pPr>
            <a:lvl6pPr marL="2514522" indent="-22859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336699"/>
                </a:solidFill>
                <a:latin typeface="Verdana" pitchFamily="34" charset="0"/>
              </a:defRPr>
            </a:lvl6pPr>
            <a:lvl7pPr marL="2971709" indent="-22859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336699"/>
                </a:solidFill>
                <a:latin typeface="Verdana" pitchFamily="34" charset="0"/>
              </a:defRPr>
            </a:lvl7pPr>
            <a:lvl8pPr marL="3428894" indent="-22859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336699"/>
                </a:solidFill>
                <a:latin typeface="Verdana" pitchFamily="34" charset="0"/>
              </a:defRPr>
            </a:lvl8pPr>
            <a:lvl9pPr marL="3886081" indent="-22859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336699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93DA36F-F717-40D3-9EA4-1B2B59C5CE73}" type="slidenum">
              <a:rPr lang="en-GB" altLang="fr-FR" sz="1300">
                <a:solidFill>
                  <a:srgbClr val="808080"/>
                </a:solidFill>
                <a:cs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en-GB" altLang="fr-FR" sz="1300">
              <a:solidFill>
                <a:srgbClr val="808080"/>
              </a:solidFill>
              <a:cs typeface="Arial" charset="0"/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345144732"/>
              </p:ext>
            </p:extLst>
          </p:nvPr>
        </p:nvGraphicFramePr>
        <p:xfrm>
          <a:off x="739590" y="1855696"/>
          <a:ext cx="8861610" cy="39091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ounded Rectangle 4"/>
          <p:cNvSpPr/>
          <p:nvPr/>
        </p:nvSpPr>
        <p:spPr bwMode="auto">
          <a:xfrm>
            <a:off x="387926" y="318655"/>
            <a:ext cx="9407238" cy="842819"/>
          </a:xfrm>
          <a:prstGeom prst="roundRect">
            <a:avLst/>
          </a:prstGeom>
          <a:solidFill>
            <a:srgbClr val="00B0F0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91437" tIns="45719" rIns="91437" bIns="45719"/>
          <a:lstStyle/>
          <a:p>
            <a:pPr algn="ctr">
              <a:spcBef>
                <a:spcPct val="50000"/>
              </a:spcBef>
              <a:defRPr/>
            </a:pPr>
            <a:r>
              <a:rPr lang="en-GB" sz="3200" b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</a:t>
            </a:r>
            <a:r>
              <a:rPr lang="en-GB" sz="3200" b="1" kern="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Qué</a:t>
            </a:r>
            <a:r>
              <a:rPr lang="en-GB" sz="3200" b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200" b="1" kern="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ofrece</a:t>
            </a:r>
            <a:r>
              <a:rPr lang="en-GB" sz="3200" b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en-GB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6497" y="4756632"/>
            <a:ext cx="1648667" cy="1648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98018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1501" y="3568700"/>
            <a:ext cx="2717800" cy="2971800"/>
          </a:xfrm>
        </p:spPr>
        <p:txBody>
          <a:bodyPr/>
          <a:lstStyle/>
          <a:p>
            <a:pPr>
              <a:lnSpc>
                <a:spcPct val="100000"/>
              </a:lnSpc>
            </a:pPr>
            <a:endParaRPr lang="en-GB" sz="2000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endParaRPr lang="en-GB" sz="2000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endParaRPr lang="en-GB" sz="2000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6328B6-BBD3-46EA-AB11-28759538BF20}" type="slidenum">
              <a:rPr lang="en-GB" smtClean="0"/>
              <a:pPr>
                <a:defRPr/>
              </a:pPr>
              <a:t>15</a:t>
            </a:fld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870" y="2900935"/>
            <a:ext cx="2446048" cy="1765300"/>
          </a:xfrm>
          <a:prstGeom prst="rect">
            <a:avLst/>
          </a:prstGeom>
        </p:spPr>
      </p:pic>
      <p:pic>
        <p:nvPicPr>
          <p:cNvPr id="11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5727" y="3227293"/>
            <a:ext cx="2767127" cy="1564296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78651">
            <a:off x="5606022" y="4744294"/>
            <a:ext cx="1901452" cy="1973719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ight Arrow 1"/>
          <p:cNvSpPr/>
          <p:nvPr/>
        </p:nvSpPr>
        <p:spPr bwMode="auto">
          <a:xfrm rot="1016297">
            <a:off x="3376870" y="4813693"/>
            <a:ext cx="1545010" cy="917075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7" tIns="45719" rIns="91437" bIns="45719" numCol="1" rtlCol="0" anchor="ctr" anchorCtr="0" compatLnSpc="1">
            <a:prstTxWarp prst="textNoShape">
              <a:avLst/>
            </a:prstTxWarp>
            <a:spAutoFit/>
          </a:bodyPr>
          <a:lstStyle/>
          <a:p>
            <a:pPr defTabSz="914372">
              <a:spcBef>
                <a:spcPct val="50000"/>
              </a:spcBef>
            </a:pPr>
            <a:endParaRPr lang="en-GB"/>
          </a:p>
        </p:txBody>
      </p:sp>
      <p:sp>
        <p:nvSpPr>
          <p:cNvPr id="13" name="Right Arrow 12"/>
          <p:cNvSpPr/>
          <p:nvPr/>
        </p:nvSpPr>
        <p:spPr bwMode="auto">
          <a:xfrm>
            <a:off x="3413954" y="3550904"/>
            <a:ext cx="1545010" cy="917075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7" tIns="45719" rIns="91437" bIns="45719" numCol="1" rtlCol="0" anchor="ctr" anchorCtr="0" compatLnSpc="1">
            <a:prstTxWarp prst="textNoShape">
              <a:avLst/>
            </a:prstTxWarp>
            <a:spAutoFit/>
          </a:bodyPr>
          <a:lstStyle/>
          <a:p>
            <a:pPr defTabSz="914372">
              <a:spcBef>
                <a:spcPct val="50000"/>
              </a:spcBef>
            </a:pPr>
            <a:endParaRPr lang="en-GB"/>
          </a:p>
        </p:txBody>
      </p:sp>
      <p:sp>
        <p:nvSpPr>
          <p:cNvPr id="14" name="Right Arrow 13"/>
          <p:cNvSpPr/>
          <p:nvPr/>
        </p:nvSpPr>
        <p:spPr bwMode="auto">
          <a:xfrm rot="20084653">
            <a:off x="3369330" y="2420153"/>
            <a:ext cx="1545010" cy="917075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7" tIns="45719" rIns="91437" bIns="45719" numCol="1" rtlCol="0" anchor="ctr" anchorCtr="0" compatLnSpc="1">
            <a:prstTxWarp prst="textNoShape">
              <a:avLst/>
            </a:prstTxWarp>
            <a:spAutoFit/>
          </a:bodyPr>
          <a:lstStyle/>
          <a:p>
            <a:pPr defTabSz="914372">
              <a:spcBef>
                <a:spcPct val="50000"/>
              </a:spcBef>
            </a:pPr>
            <a:endParaRPr lang="en-GB"/>
          </a:p>
        </p:txBody>
      </p:sp>
      <p:sp>
        <p:nvSpPr>
          <p:cNvPr id="15" name="Rounded Rectangle 14"/>
          <p:cNvSpPr/>
          <p:nvPr/>
        </p:nvSpPr>
        <p:spPr bwMode="auto">
          <a:xfrm>
            <a:off x="387926" y="318655"/>
            <a:ext cx="9407238" cy="842819"/>
          </a:xfrm>
          <a:prstGeom prst="roundRect">
            <a:avLst/>
          </a:prstGeom>
          <a:solidFill>
            <a:srgbClr val="00B0F0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91437" tIns="45719" rIns="91437" bIns="45719"/>
          <a:lstStyle/>
          <a:p>
            <a:pPr algn="ctr">
              <a:spcBef>
                <a:spcPct val="50000"/>
              </a:spcBef>
              <a:defRPr/>
            </a:pPr>
            <a:r>
              <a:rPr lang="en-GB" sz="3200" b="1" kern="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Tipo</a:t>
            </a:r>
            <a:r>
              <a:rPr lang="en-GB" sz="3200" b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</a:t>
            </a:r>
            <a:r>
              <a:rPr lang="en-GB" sz="3200" b="1" kern="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proyectos</a:t>
            </a:r>
            <a:endParaRPr lang="en-GB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81430">
            <a:off x="5241761" y="1173308"/>
            <a:ext cx="2498859" cy="1819275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749934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1" y="1161474"/>
            <a:ext cx="9448800" cy="4441004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solidFill>
                  <a:srgbClr val="333399"/>
                </a:solidFill>
                <a:hlinkClick r:id="rId3"/>
              </a:rPr>
              <a:t>https://eacea.ec.europa.eu/erasmus-plus/funding/capacity-building-higher-education-2018_en</a:t>
            </a:r>
            <a:r>
              <a:rPr lang="es-ES" sz="2400" dirty="0"/>
              <a:t> </a:t>
            </a:r>
            <a:endParaRPr lang="en-GB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6328B6-BBD3-46EA-AB11-28759538BF20}" type="slidenum">
              <a:rPr lang="en-GB" smtClean="0"/>
              <a:pPr>
                <a:defRPr/>
              </a:pPr>
              <a:t>16</a:t>
            </a:fld>
            <a:endParaRPr lang="en-GB"/>
          </a:p>
        </p:txBody>
      </p:sp>
      <p:sp>
        <p:nvSpPr>
          <p:cNvPr id="7" name="Rounded Rectangle 6"/>
          <p:cNvSpPr/>
          <p:nvPr/>
        </p:nvSpPr>
        <p:spPr bwMode="auto">
          <a:xfrm>
            <a:off x="387926" y="318655"/>
            <a:ext cx="9407238" cy="842819"/>
          </a:xfrm>
          <a:prstGeom prst="roundRect">
            <a:avLst/>
          </a:prstGeom>
          <a:solidFill>
            <a:srgbClr val="00B0F0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91437" tIns="45719" rIns="91437" bIns="45719"/>
          <a:lstStyle/>
          <a:p>
            <a:pPr algn="ctr">
              <a:spcBef>
                <a:spcPct val="50000"/>
              </a:spcBef>
              <a:defRPr/>
            </a:pPr>
            <a:r>
              <a:rPr lang="en-GB" sz="3200" b="1" kern="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Prioridades</a:t>
            </a:r>
            <a:r>
              <a:rPr lang="en-GB" sz="3200" b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2018</a:t>
            </a:r>
            <a:endParaRPr lang="en-GB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696" y="1932386"/>
            <a:ext cx="6831559" cy="4736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824112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93318656"/>
              </p:ext>
            </p:extLst>
          </p:nvPr>
        </p:nvGraphicFramePr>
        <p:xfrm>
          <a:off x="178645" y="2006617"/>
          <a:ext cx="9727376" cy="46010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939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rgbClr val="336699"/>
                </a:solidFill>
                <a:latin typeface="Verdana" pitchFamily="34" charset="0"/>
              </a:defRPr>
            </a:lvl1pPr>
            <a:lvl2pPr marL="742927" indent="-285741" eaLnBrk="0" hangingPunct="0">
              <a:spcBef>
                <a:spcPct val="20000"/>
              </a:spcBef>
              <a:buChar char="–"/>
              <a:defRPr sz="2800">
                <a:solidFill>
                  <a:srgbClr val="336699"/>
                </a:solidFill>
                <a:latin typeface="Verdana" pitchFamily="34" charset="0"/>
              </a:defRPr>
            </a:lvl2pPr>
            <a:lvl3pPr marL="1142965" indent="-228593" eaLnBrk="0" hangingPunct="0">
              <a:spcBef>
                <a:spcPct val="20000"/>
              </a:spcBef>
              <a:buChar char="•"/>
              <a:defRPr sz="2400">
                <a:solidFill>
                  <a:srgbClr val="336699"/>
                </a:solidFill>
                <a:latin typeface="Verdana" pitchFamily="34" charset="0"/>
              </a:defRPr>
            </a:lvl3pPr>
            <a:lvl4pPr marL="1600150" indent="-228593" eaLnBrk="0" hangingPunct="0">
              <a:spcBef>
                <a:spcPct val="20000"/>
              </a:spcBef>
              <a:buChar char="–"/>
              <a:defRPr sz="2000">
                <a:solidFill>
                  <a:srgbClr val="336699"/>
                </a:solidFill>
                <a:latin typeface="Verdana" pitchFamily="34" charset="0"/>
              </a:defRPr>
            </a:lvl4pPr>
            <a:lvl5pPr marL="2057337" indent="-228593" eaLnBrk="0" hangingPunct="0">
              <a:spcBef>
                <a:spcPct val="20000"/>
              </a:spcBef>
              <a:buChar char="»"/>
              <a:defRPr sz="2000">
                <a:solidFill>
                  <a:srgbClr val="336699"/>
                </a:solidFill>
                <a:latin typeface="Verdana" pitchFamily="34" charset="0"/>
              </a:defRPr>
            </a:lvl5pPr>
            <a:lvl6pPr marL="2514522" indent="-22859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336699"/>
                </a:solidFill>
                <a:latin typeface="Verdana" pitchFamily="34" charset="0"/>
              </a:defRPr>
            </a:lvl6pPr>
            <a:lvl7pPr marL="2971709" indent="-22859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336699"/>
                </a:solidFill>
                <a:latin typeface="Verdana" pitchFamily="34" charset="0"/>
              </a:defRPr>
            </a:lvl7pPr>
            <a:lvl8pPr marL="3428894" indent="-22859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336699"/>
                </a:solidFill>
                <a:latin typeface="Verdana" pitchFamily="34" charset="0"/>
              </a:defRPr>
            </a:lvl8pPr>
            <a:lvl9pPr marL="3886081" indent="-22859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336699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63845FE-A295-4B42-A724-CCC415960397}" type="slidenum">
              <a:rPr lang="en-GB" altLang="fr-FR" sz="1300">
                <a:solidFill>
                  <a:srgbClr val="808080"/>
                </a:solidFill>
                <a:cs typeface="Arial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17</a:t>
            </a:fld>
            <a:endParaRPr lang="en-GB" altLang="fr-FR" sz="1300">
              <a:solidFill>
                <a:srgbClr val="808080"/>
              </a:solidFill>
              <a:cs typeface="Arial" pitchFamily="34" charset="0"/>
            </a:endParaRPr>
          </a:p>
        </p:txBody>
      </p:sp>
      <p:pic>
        <p:nvPicPr>
          <p:cNvPr id="59398" name="Picture 12" descr="https://www.ekmcompass.com/images/overview_page1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108" y="1"/>
            <a:ext cx="2628900" cy="1210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ounded Rectangle 7"/>
          <p:cNvSpPr/>
          <p:nvPr/>
        </p:nvSpPr>
        <p:spPr bwMode="auto">
          <a:xfrm>
            <a:off x="387926" y="318655"/>
            <a:ext cx="9407238" cy="842819"/>
          </a:xfrm>
          <a:prstGeom prst="roundRect">
            <a:avLst/>
          </a:prstGeom>
          <a:solidFill>
            <a:srgbClr val="00B0F0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91437" tIns="45719" rIns="91437" bIns="45719"/>
          <a:lstStyle/>
          <a:p>
            <a:pPr>
              <a:spcBef>
                <a:spcPct val="50000"/>
              </a:spcBef>
              <a:defRPr/>
            </a:pPr>
            <a:r>
              <a:rPr lang="es-ES" sz="3200" b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Proyectos conjuntos</a:t>
            </a:r>
            <a:endParaRPr lang="en-GB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7109" y="3"/>
            <a:ext cx="2692455" cy="1310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30249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97041980"/>
              </p:ext>
            </p:extLst>
          </p:nvPr>
        </p:nvGraphicFramePr>
        <p:xfrm>
          <a:off x="190501" y="1968500"/>
          <a:ext cx="9448800" cy="39544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042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rgbClr val="336699"/>
                </a:solidFill>
                <a:latin typeface="Verdana" pitchFamily="34" charset="0"/>
              </a:defRPr>
            </a:lvl1pPr>
            <a:lvl2pPr marL="742927" indent="-285741" eaLnBrk="0" hangingPunct="0">
              <a:spcBef>
                <a:spcPct val="20000"/>
              </a:spcBef>
              <a:buChar char="–"/>
              <a:defRPr sz="2800">
                <a:solidFill>
                  <a:srgbClr val="336699"/>
                </a:solidFill>
                <a:latin typeface="Verdana" pitchFamily="34" charset="0"/>
              </a:defRPr>
            </a:lvl2pPr>
            <a:lvl3pPr marL="1142965" indent="-228593" eaLnBrk="0" hangingPunct="0">
              <a:spcBef>
                <a:spcPct val="20000"/>
              </a:spcBef>
              <a:buChar char="•"/>
              <a:defRPr sz="2400">
                <a:solidFill>
                  <a:srgbClr val="336699"/>
                </a:solidFill>
                <a:latin typeface="Verdana" pitchFamily="34" charset="0"/>
              </a:defRPr>
            </a:lvl3pPr>
            <a:lvl4pPr marL="1600150" indent="-228593" eaLnBrk="0" hangingPunct="0">
              <a:spcBef>
                <a:spcPct val="20000"/>
              </a:spcBef>
              <a:buChar char="–"/>
              <a:defRPr sz="2000">
                <a:solidFill>
                  <a:srgbClr val="336699"/>
                </a:solidFill>
                <a:latin typeface="Verdana" pitchFamily="34" charset="0"/>
              </a:defRPr>
            </a:lvl4pPr>
            <a:lvl5pPr marL="2057337" indent="-228593" eaLnBrk="0" hangingPunct="0">
              <a:spcBef>
                <a:spcPct val="20000"/>
              </a:spcBef>
              <a:buChar char="»"/>
              <a:defRPr sz="2000">
                <a:solidFill>
                  <a:srgbClr val="336699"/>
                </a:solidFill>
                <a:latin typeface="Verdana" pitchFamily="34" charset="0"/>
              </a:defRPr>
            </a:lvl5pPr>
            <a:lvl6pPr marL="2514522" indent="-22859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336699"/>
                </a:solidFill>
                <a:latin typeface="Verdana" pitchFamily="34" charset="0"/>
              </a:defRPr>
            </a:lvl6pPr>
            <a:lvl7pPr marL="2971709" indent="-22859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336699"/>
                </a:solidFill>
                <a:latin typeface="Verdana" pitchFamily="34" charset="0"/>
              </a:defRPr>
            </a:lvl7pPr>
            <a:lvl8pPr marL="3428894" indent="-22859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336699"/>
                </a:solidFill>
                <a:latin typeface="Verdana" pitchFamily="34" charset="0"/>
              </a:defRPr>
            </a:lvl8pPr>
            <a:lvl9pPr marL="3886081" indent="-22859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336699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CCF1975-7330-4AF4-B582-56C3CC953226}" type="slidenum">
              <a:rPr lang="en-GB" altLang="fr-FR" sz="1300">
                <a:solidFill>
                  <a:srgbClr val="808080"/>
                </a:solidFill>
                <a:cs typeface="Arial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18</a:t>
            </a:fld>
            <a:endParaRPr lang="en-GB" altLang="fr-FR" sz="1300">
              <a:solidFill>
                <a:srgbClr val="808080"/>
              </a:solidFill>
              <a:cs typeface="Arial" pitchFamily="34" charset="0"/>
            </a:endParaRPr>
          </a:p>
        </p:txBody>
      </p:sp>
      <p:pic>
        <p:nvPicPr>
          <p:cNvPr id="60421" name="Picture 6" descr="Glühbirne clip art">
            <a:hlinkClick r:id="rId8" tooltip="Glühbirne clip art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9925" y="1"/>
            <a:ext cx="1616076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3" name="Picture 12" descr="https://www.ekmcompass.com/images/overview_page1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2150" y="21"/>
            <a:ext cx="1593851" cy="116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6452" y="5816684"/>
            <a:ext cx="3565295" cy="10413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Rounded Rectangle 9"/>
          <p:cNvSpPr/>
          <p:nvPr/>
        </p:nvSpPr>
        <p:spPr bwMode="auto">
          <a:xfrm>
            <a:off x="387926" y="318655"/>
            <a:ext cx="9407238" cy="842819"/>
          </a:xfrm>
          <a:prstGeom prst="roundRect">
            <a:avLst/>
          </a:prstGeom>
          <a:solidFill>
            <a:srgbClr val="00B0F0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91437" tIns="45719" rIns="91437" bIns="45719"/>
          <a:lstStyle/>
          <a:p>
            <a:pPr>
              <a:spcBef>
                <a:spcPct val="50000"/>
              </a:spcBef>
              <a:defRPr/>
            </a:pPr>
            <a:r>
              <a:rPr lang="en-GB" sz="3200" b="1" kern="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Proyectos</a:t>
            </a:r>
            <a:r>
              <a:rPr lang="en-GB" sz="3200" b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3200" b="1" kern="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estructurales</a:t>
            </a:r>
            <a:endParaRPr lang="en-GB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412" y="21"/>
            <a:ext cx="2644589" cy="1304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24375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010"/>
          <a:stretch/>
        </p:blipFill>
        <p:spPr bwMode="auto">
          <a:xfrm>
            <a:off x="364048" y="1398495"/>
            <a:ext cx="9190148" cy="4257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271726" y="80963"/>
            <a:ext cx="9237003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7" tIns="45719" rIns="91437" bIns="45719" anchor="ctr"/>
          <a:lstStyle>
            <a:lvl1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+mj-lt"/>
                <a:ea typeface="+mj-ea"/>
                <a:cs typeface="+mj-cs"/>
              </a:defRPr>
            </a:lvl1pPr>
            <a:lvl2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2pPr>
            <a:lvl3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3pPr>
            <a:lvl4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4pPr>
            <a:lvl5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5pPr>
            <a:lvl6pPr marL="815975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6pPr>
            <a:lvl7pPr marL="1273175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7pPr>
            <a:lvl8pPr marL="1730375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8pPr>
            <a:lvl9pPr marL="2187575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9pPr>
          </a:lstStyle>
          <a:p>
            <a:pPr algn="ctr" eaLnBrk="1" hangingPunct="1">
              <a:defRPr/>
            </a:pPr>
            <a:endParaRPr lang="en-GB" altLang="en-US" sz="3600" kern="0" dirty="0">
              <a:solidFill>
                <a:prstClr val="white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99741442"/>
              </p:ext>
            </p:extLst>
          </p:nvPr>
        </p:nvGraphicFramePr>
        <p:xfrm>
          <a:off x="105005" y="3405259"/>
          <a:ext cx="2157429" cy="14589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3235517839"/>
              </p:ext>
            </p:extLst>
          </p:nvPr>
        </p:nvGraphicFramePr>
        <p:xfrm>
          <a:off x="1651000" y="1227667"/>
          <a:ext cx="6604000" cy="4402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3613929705"/>
              </p:ext>
            </p:extLst>
          </p:nvPr>
        </p:nvGraphicFramePr>
        <p:xfrm>
          <a:off x="5052571" y="2029775"/>
          <a:ext cx="2638195" cy="17229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sp>
        <p:nvSpPr>
          <p:cNvPr id="9" name="Rounded Rectangle 8"/>
          <p:cNvSpPr/>
          <p:nvPr/>
        </p:nvSpPr>
        <p:spPr bwMode="auto">
          <a:xfrm>
            <a:off x="387926" y="318655"/>
            <a:ext cx="9407238" cy="842819"/>
          </a:xfrm>
          <a:prstGeom prst="roundRect">
            <a:avLst/>
          </a:prstGeom>
          <a:solidFill>
            <a:srgbClr val="00B0F0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91437" tIns="45719" rIns="91437" bIns="45719"/>
          <a:lstStyle/>
          <a:p>
            <a:pPr algn="ctr">
              <a:spcBef>
                <a:spcPct val="50000"/>
              </a:spcBef>
              <a:defRPr/>
            </a:pPr>
            <a:r>
              <a:rPr lang="es-E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¿Cómo funciona?</a:t>
            </a:r>
            <a:endParaRPr lang="en-GB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6697" y="5029201"/>
            <a:ext cx="4064849" cy="17379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420812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4"/>
          <p:cNvGrpSpPr>
            <a:grpSpLocks/>
          </p:cNvGrpSpPr>
          <p:nvPr/>
        </p:nvGrpSpPr>
        <p:grpSpPr bwMode="auto">
          <a:xfrm>
            <a:off x="88409" y="1668454"/>
            <a:ext cx="9689306" cy="4838700"/>
            <a:chOff x="56" y="1006"/>
            <a:chExt cx="5634" cy="3048"/>
          </a:xfrm>
          <a:solidFill>
            <a:srgbClr val="0070C0">
              <a:alpha val="14000"/>
            </a:srgbClr>
          </a:solidFill>
        </p:grpSpPr>
        <p:sp>
          <p:nvSpPr>
            <p:cNvPr id="3" name="Freeform 4"/>
            <p:cNvSpPr>
              <a:spLocks noChangeAspect="1" noEditPoints="1"/>
            </p:cNvSpPr>
            <p:nvPr/>
          </p:nvSpPr>
          <p:spPr bwMode="auto">
            <a:xfrm>
              <a:off x="2489" y="1006"/>
              <a:ext cx="3201" cy="2883"/>
            </a:xfrm>
            <a:custGeom>
              <a:avLst/>
              <a:gdLst>
                <a:gd name="T0" fmla="*/ 3199 w 3062"/>
                <a:gd name="T1" fmla="*/ 2916 h 2758"/>
                <a:gd name="T2" fmla="*/ 3131 w 3062"/>
                <a:gd name="T3" fmla="*/ 2781 h 2758"/>
                <a:gd name="T4" fmla="*/ 3250 w 3062"/>
                <a:gd name="T5" fmla="*/ 2698 h 2758"/>
                <a:gd name="T6" fmla="*/ 3210 w 3062"/>
                <a:gd name="T7" fmla="*/ 2568 h 2758"/>
                <a:gd name="T8" fmla="*/ 4355 w 3062"/>
                <a:gd name="T9" fmla="*/ 629 h 2758"/>
                <a:gd name="T10" fmla="*/ 3688 w 3062"/>
                <a:gd name="T11" fmla="*/ 428 h 2758"/>
                <a:gd name="T12" fmla="*/ 3304 w 3062"/>
                <a:gd name="T13" fmla="*/ 358 h 2758"/>
                <a:gd name="T14" fmla="*/ 2996 w 3062"/>
                <a:gd name="T15" fmla="*/ 215 h 2758"/>
                <a:gd name="T16" fmla="*/ 2209 w 3062"/>
                <a:gd name="T17" fmla="*/ 448 h 2758"/>
                <a:gd name="T18" fmla="*/ 1961 w 3062"/>
                <a:gd name="T19" fmla="*/ 652 h 2758"/>
                <a:gd name="T20" fmla="*/ 1449 w 3062"/>
                <a:gd name="T21" fmla="*/ 783 h 2758"/>
                <a:gd name="T22" fmla="*/ 1257 w 3062"/>
                <a:gd name="T23" fmla="*/ 942 h 2758"/>
                <a:gd name="T24" fmla="*/ 1159 w 3062"/>
                <a:gd name="T25" fmla="*/ 629 h 2758"/>
                <a:gd name="T26" fmla="*/ 749 w 3062"/>
                <a:gd name="T27" fmla="*/ 721 h 2758"/>
                <a:gd name="T28" fmla="*/ 659 w 3062"/>
                <a:gd name="T29" fmla="*/ 1185 h 2758"/>
                <a:gd name="T30" fmla="*/ 799 w 3062"/>
                <a:gd name="T31" fmla="*/ 1111 h 2758"/>
                <a:gd name="T32" fmla="*/ 1050 w 3062"/>
                <a:gd name="T33" fmla="*/ 1140 h 2758"/>
                <a:gd name="T34" fmla="*/ 769 w 3062"/>
                <a:gd name="T35" fmla="*/ 1398 h 2758"/>
                <a:gd name="T36" fmla="*/ 602 w 3062"/>
                <a:gd name="T37" fmla="*/ 1405 h 2758"/>
                <a:gd name="T38" fmla="*/ 337 w 3062"/>
                <a:gd name="T39" fmla="*/ 1647 h 2758"/>
                <a:gd name="T40" fmla="*/ 244 w 3062"/>
                <a:gd name="T41" fmla="*/ 1970 h 2758"/>
                <a:gd name="T42" fmla="*/ 757 w 3062"/>
                <a:gd name="T43" fmla="*/ 1960 h 2758"/>
                <a:gd name="T44" fmla="*/ 850 w 3062"/>
                <a:gd name="T45" fmla="*/ 1876 h 2758"/>
                <a:gd name="T46" fmla="*/ 1114 w 3062"/>
                <a:gd name="T47" fmla="*/ 1982 h 2758"/>
                <a:gd name="T48" fmla="*/ 796 w 3062"/>
                <a:gd name="T49" fmla="*/ 2138 h 2758"/>
                <a:gd name="T50" fmla="*/ 283 w 3062"/>
                <a:gd name="T51" fmla="*/ 2017 h 2758"/>
                <a:gd name="T52" fmla="*/ 48 w 3062"/>
                <a:gd name="T53" fmla="*/ 2642 h 2758"/>
                <a:gd name="T54" fmla="*/ 583 w 3062"/>
                <a:gd name="T55" fmla="*/ 2798 h 2758"/>
                <a:gd name="T56" fmla="*/ 721 w 3062"/>
                <a:gd name="T57" fmla="*/ 3430 h 2758"/>
                <a:gd name="T58" fmla="*/ 1249 w 3062"/>
                <a:gd name="T59" fmla="*/ 3321 h 2758"/>
                <a:gd name="T60" fmla="*/ 1571 w 3062"/>
                <a:gd name="T61" fmla="*/ 2638 h 2758"/>
                <a:gd name="T62" fmla="*/ 1341 w 3062"/>
                <a:gd name="T63" fmla="*/ 2440 h 2758"/>
                <a:gd name="T64" fmla="*/ 1578 w 3062"/>
                <a:gd name="T65" fmla="*/ 2287 h 2758"/>
                <a:gd name="T66" fmla="*/ 2068 w 3062"/>
                <a:gd name="T67" fmla="*/ 2380 h 2758"/>
                <a:gd name="T68" fmla="*/ 2577 w 3062"/>
                <a:gd name="T69" fmla="*/ 2498 h 2758"/>
                <a:gd name="T70" fmla="*/ 2758 w 3062"/>
                <a:gd name="T71" fmla="*/ 2597 h 2758"/>
                <a:gd name="T72" fmla="*/ 3098 w 3062"/>
                <a:gd name="T73" fmla="*/ 2339 h 2758"/>
                <a:gd name="T74" fmla="*/ 3218 w 3062"/>
                <a:gd name="T75" fmla="*/ 1876 h 2758"/>
                <a:gd name="T76" fmla="*/ 3450 w 3062"/>
                <a:gd name="T77" fmla="*/ 1815 h 2758"/>
                <a:gd name="T78" fmla="*/ 3843 w 3062"/>
                <a:gd name="T79" fmla="*/ 1185 h 2758"/>
                <a:gd name="T80" fmla="*/ 4028 w 3062"/>
                <a:gd name="T81" fmla="*/ 1271 h 2758"/>
                <a:gd name="T82" fmla="*/ 4336 w 3062"/>
                <a:gd name="T83" fmla="*/ 1174 h 2758"/>
                <a:gd name="T84" fmla="*/ 1289 w 3062"/>
                <a:gd name="T85" fmla="*/ 1853 h 2758"/>
                <a:gd name="T86" fmla="*/ 1295 w 3062"/>
                <a:gd name="T87" fmla="*/ 1737 h 2758"/>
                <a:gd name="T88" fmla="*/ 1461 w 3062"/>
                <a:gd name="T89" fmla="*/ 1872 h 2758"/>
                <a:gd name="T90" fmla="*/ 1702 w 3062"/>
                <a:gd name="T91" fmla="*/ 391 h 2758"/>
                <a:gd name="T92" fmla="*/ 1613 w 3062"/>
                <a:gd name="T93" fmla="*/ 375 h 2758"/>
                <a:gd name="T94" fmla="*/ 178 w 3062"/>
                <a:gd name="T95" fmla="*/ 1468 h 2758"/>
                <a:gd name="T96" fmla="*/ 2703 w 3062"/>
                <a:gd name="T97" fmla="*/ 2894 h 2758"/>
                <a:gd name="T98" fmla="*/ 1536 w 3062"/>
                <a:gd name="T99" fmla="*/ 3189 h 2758"/>
                <a:gd name="T100" fmla="*/ 309 w 3062"/>
                <a:gd name="T101" fmla="*/ 1546 h 2758"/>
                <a:gd name="T102" fmla="*/ 307 w 3062"/>
                <a:gd name="T103" fmla="*/ 1254 h 2758"/>
                <a:gd name="T104" fmla="*/ 4445 w 3062"/>
                <a:gd name="T105" fmla="*/ 3933 h 2758"/>
                <a:gd name="T106" fmla="*/ 4294 w 3062"/>
                <a:gd name="T107" fmla="*/ 4108 h 2758"/>
                <a:gd name="T108" fmla="*/ 3444 w 3062"/>
                <a:gd name="T109" fmla="*/ 2076 h 2758"/>
                <a:gd name="T110" fmla="*/ 3629 w 3062"/>
                <a:gd name="T111" fmla="*/ 3082 h 2758"/>
                <a:gd name="T112" fmla="*/ 3458 w 3062"/>
                <a:gd name="T113" fmla="*/ 2901 h 2758"/>
                <a:gd name="T114" fmla="*/ 3554 w 3062"/>
                <a:gd name="T115" fmla="*/ 3186 h 2758"/>
                <a:gd name="T116" fmla="*/ 3061 w 3062"/>
                <a:gd name="T117" fmla="*/ 3647 h 2758"/>
                <a:gd name="T118" fmla="*/ 3794 w 3062"/>
                <a:gd name="T119" fmla="*/ 3861 h 2758"/>
                <a:gd name="T120" fmla="*/ 3690 w 3062"/>
                <a:gd name="T121" fmla="*/ 1421 h 2758"/>
                <a:gd name="T122" fmla="*/ 3709 w 3062"/>
                <a:gd name="T123" fmla="*/ 1826 h 2758"/>
                <a:gd name="T124" fmla="*/ 3590 w 3062"/>
                <a:gd name="T125" fmla="*/ 2026 h 2758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3062" h="2758">
                  <a:moveTo>
                    <a:pt x="1982" y="1630"/>
                  </a:moveTo>
                  <a:lnTo>
                    <a:pt x="1982" y="1630"/>
                  </a:lnTo>
                  <a:lnTo>
                    <a:pt x="1976" y="1628"/>
                  </a:lnTo>
                  <a:lnTo>
                    <a:pt x="1972" y="1630"/>
                  </a:lnTo>
                  <a:lnTo>
                    <a:pt x="1962" y="1640"/>
                  </a:lnTo>
                  <a:lnTo>
                    <a:pt x="1960" y="1644"/>
                  </a:lnTo>
                  <a:lnTo>
                    <a:pt x="1962" y="1650"/>
                  </a:lnTo>
                  <a:lnTo>
                    <a:pt x="1966" y="1652"/>
                  </a:lnTo>
                  <a:lnTo>
                    <a:pt x="1972" y="1650"/>
                  </a:lnTo>
                  <a:lnTo>
                    <a:pt x="1982" y="1640"/>
                  </a:lnTo>
                  <a:lnTo>
                    <a:pt x="1984" y="1634"/>
                  </a:lnTo>
                  <a:lnTo>
                    <a:pt x="1982" y="1630"/>
                  </a:lnTo>
                  <a:close/>
                  <a:moveTo>
                    <a:pt x="2112" y="1982"/>
                  </a:moveTo>
                  <a:lnTo>
                    <a:pt x="2112" y="1982"/>
                  </a:lnTo>
                  <a:lnTo>
                    <a:pt x="2116" y="1994"/>
                  </a:lnTo>
                  <a:lnTo>
                    <a:pt x="2120" y="2000"/>
                  </a:lnTo>
                  <a:lnTo>
                    <a:pt x="2122" y="2006"/>
                  </a:lnTo>
                  <a:lnTo>
                    <a:pt x="2122" y="2014"/>
                  </a:lnTo>
                  <a:lnTo>
                    <a:pt x="2122" y="2018"/>
                  </a:lnTo>
                  <a:lnTo>
                    <a:pt x="2124" y="2022"/>
                  </a:lnTo>
                  <a:lnTo>
                    <a:pt x="2126" y="2024"/>
                  </a:lnTo>
                  <a:lnTo>
                    <a:pt x="2128" y="2026"/>
                  </a:lnTo>
                  <a:lnTo>
                    <a:pt x="2130" y="2026"/>
                  </a:lnTo>
                  <a:lnTo>
                    <a:pt x="2134" y="2026"/>
                  </a:lnTo>
                  <a:lnTo>
                    <a:pt x="2140" y="2024"/>
                  </a:lnTo>
                  <a:lnTo>
                    <a:pt x="2142" y="2022"/>
                  </a:lnTo>
                  <a:lnTo>
                    <a:pt x="2142" y="2008"/>
                  </a:lnTo>
                  <a:lnTo>
                    <a:pt x="2142" y="1996"/>
                  </a:lnTo>
                  <a:lnTo>
                    <a:pt x="2144" y="1992"/>
                  </a:lnTo>
                  <a:lnTo>
                    <a:pt x="2146" y="1994"/>
                  </a:lnTo>
                  <a:lnTo>
                    <a:pt x="2148" y="2000"/>
                  </a:lnTo>
                  <a:lnTo>
                    <a:pt x="2158" y="2012"/>
                  </a:lnTo>
                  <a:lnTo>
                    <a:pt x="2166" y="2020"/>
                  </a:lnTo>
                  <a:lnTo>
                    <a:pt x="2172" y="2024"/>
                  </a:lnTo>
                  <a:lnTo>
                    <a:pt x="2180" y="2026"/>
                  </a:lnTo>
                  <a:lnTo>
                    <a:pt x="2184" y="2026"/>
                  </a:lnTo>
                  <a:lnTo>
                    <a:pt x="2186" y="2026"/>
                  </a:lnTo>
                  <a:lnTo>
                    <a:pt x="2188" y="2024"/>
                  </a:lnTo>
                  <a:lnTo>
                    <a:pt x="2190" y="2022"/>
                  </a:lnTo>
                  <a:lnTo>
                    <a:pt x="2188" y="2020"/>
                  </a:lnTo>
                  <a:lnTo>
                    <a:pt x="2186" y="2014"/>
                  </a:lnTo>
                  <a:lnTo>
                    <a:pt x="2176" y="2002"/>
                  </a:lnTo>
                  <a:lnTo>
                    <a:pt x="2168" y="1992"/>
                  </a:lnTo>
                  <a:lnTo>
                    <a:pt x="2166" y="1988"/>
                  </a:lnTo>
                  <a:lnTo>
                    <a:pt x="2166" y="1984"/>
                  </a:lnTo>
                  <a:lnTo>
                    <a:pt x="2168" y="1982"/>
                  </a:lnTo>
                  <a:lnTo>
                    <a:pt x="2178" y="1972"/>
                  </a:lnTo>
                  <a:lnTo>
                    <a:pt x="2180" y="1968"/>
                  </a:lnTo>
                  <a:lnTo>
                    <a:pt x="2182" y="1962"/>
                  </a:lnTo>
                  <a:lnTo>
                    <a:pt x="2180" y="1960"/>
                  </a:lnTo>
                  <a:lnTo>
                    <a:pt x="2174" y="1958"/>
                  </a:lnTo>
                  <a:lnTo>
                    <a:pt x="2150" y="1958"/>
                  </a:lnTo>
                  <a:lnTo>
                    <a:pt x="2148" y="1958"/>
                  </a:lnTo>
                  <a:lnTo>
                    <a:pt x="2146" y="1956"/>
                  </a:lnTo>
                  <a:lnTo>
                    <a:pt x="2146" y="1954"/>
                  </a:lnTo>
                  <a:lnTo>
                    <a:pt x="2146" y="1950"/>
                  </a:lnTo>
                  <a:lnTo>
                    <a:pt x="2148" y="1946"/>
                  </a:lnTo>
                  <a:lnTo>
                    <a:pt x="2158" y="1934"/>
                  </a:lnTo>
                  <a:lnTo>
                    <a:pt x="2158" y="1932"/>
                  </a:lnTo>
                  <a:lnTo>
                    <a:pt x="2158" y="1930"/>
                  </a:lnTo>
                  <a:lnTo>
                    <a:pt x="2154" y="1928"/>
                  </a:lnTo>
                  <a:lnTo>
                    <a:pt x="2150" y="1928"/>
                  </a:lnTo>
                  <a:lnTo>
                    <a:pt x="2144" y="1930"/>
                  </a:lnTo>
                  <a:lnTo>
                    <a:pt x="2138" y="1934"/>
                  </a:lnTo>
                  <a:lnTo>
                    <a:pt x="2130" y="1946"/>
                  </a:lnTo>
                  <a:lnTo>
                    <a:pt x="2116" y="1970"/>
                  </a:lnTo>
                  <a:lnTo>
                    <a:pt x="2112" y="1982"/>
                  </a:lnTo>
                  <a:close/>
                  <a:moveTo>
                    <a:pt x="1966" y="1940"/>
                  </a:moveTo>
                  <a:lnTo>
                    <a:pt x="1966" y="1940"/>
                  </a:lnTo>
                  <a:lnTo>
                    <a:pt x="1968" y="1948"/>
                  </a:lnTo>
                  <a:lnTo>
                    <a:pt x="1970" y="1954"/>
                  </a:lnTo>
                  <a:lnTo>
                    <a:pt x="1972" y="1960"/>
                  </a:lnTo>
                  <a:lnTo>
                    <a:pt x="1980" y="1974"/>
                  </a:lnTo>
                  <a:lnTo>
                    <a:pt x="1982" y="1980"/>
                  </a:lnTo>
                  <a:lnTo>
                    <a:pt x="1988" y="1984"/>
                  </a:lnTo>
                  <a:lnTo>
                    <a:pt x="1994" y="1986"/>
                  </a:lnTo>
                  <a:lnTo>
                    <a:pt x="1998" y="1986"/>
                  </a:lnTo>
                  <a:lnTo>
                    <a:pt x="2014" y="1986"/>
                  </a:lnTo>
                  <a:lnTo>
                    <a:pt x="2018" y="1986"/>
                  </a:lnTo>
                  <a:lnTo>
                    <a:pt x="2024" y="1988"/>
                  </a:lnTo>
                  <a:lnTo>
                    <a:pt x="2032" y="1990"/>
                  </a:lnTo>
                  <a:lnTo>
                    <a:pt x="2038" y="1992"/>
                  </a:lnTo>
                  <a:lnTo>
                    <a:pt x="2044" y="1996"/>
                  </a:lnTo>
                  <a:lnTo>
                    <a:pt x="2052" y="1996"/>
                  </a:lnTo>
                  <a:lnTo>
                    <a:pt x="2056" y="1996"/>
                  </a:lnTo>
                  <a:lnTo>
                    <a:pt x="2062" y="1994"/>
                  </a:lnTo>
                  <a:lnTo>
                    <a:pt x="2066" y="1988"/>
                  </a:lnTo>
                  <a:lnTo>
                    <a:pt x="2072" y="1974"/>
                  </a:lnTo>
                  <a:lnTo>
                    <a:pt x="2074" y="1968"/>
                  </a:lnTo>
                  <a:lnTo>
                    <a:pt x="2078" y="1962"/>
                  </a:lnTo>
                  <a:lnTo>
                    <a:pt x="2088" y="1950"/>
                  </a:lnTo>
                  <a:lnTo>
                    <a:pt x="2090" y="1944"/>
                  </a:lnTo>
                  <a:lnTo>
                    <a:pt x="2094" y="1932"/>
                  </a:lnTo>
                  <a:lnTo>
                    <a:pt x="2096" y="1928"/>
                  </a:lnTo>
                  <a:lnTo>
                    <a:pt x="2100" y="1924"/>
                  </a:lnTo>
                  <a:lnTo>
                    <a:pt x="2106" y="1922"/>
                  </a:lnTo>
                  <a:lnTo>
                    <a:pt x="2108" y="1920"/>
                  </a:lnTo>
                  <a:lnTo>
                    <a:pt x="2108" y="1918"/>
                  </a:lnTo>
                  <a:lnTo>
                    <a:pt x="2108" y="1916"/>
                  </a:lnTo>
                  <a:lnTo>
                    <a:pt x="2106" y="1914"/>
                  </a:lnTo>
                  <a:lnTo>
                    <a:pt x="2100" y="1912"/>
                  </a:lnTo>
                  <a:lnTo>
                    <a:pt x="2096" y="1908"/>
                  </a:lnTo>
                  <a:lnTo>
                    <a:pt x="2094" y="1900"/>
                  </a:lnTo>
                  <a:lnTo>
                    <a:pt x="2094" y="1898"/>
                  </a:lnTo>
                  <a:lnTo>
                    <a:pt x="2094" y="1882"/>
                  </a:lnTo>
                  <a:lnTo>
                    <a:pt x="2094" y="1878"/>
                  </a:lnTo>
                  <a:lnTo>
                    <a:pt x="2096" y="1870"/>
                  </a:lnTo>
                  <a:lnTo>
                    <a:pt x="2100" y="1866"/>
                  </a:lnTo>
                  <a:lnTo>
                    <a:pt x="2106" y="1864"/>
                  </a:lnTo>
                  <a:lnTo>
                    <a:pt x="2108" y="1862"/>
                  </a:lnTo>
                  <a:lnTo>
                    <a:pt x="2110" y="1858"/>
                  </a:lnTo>
                  <a:lnTo>
                    <a:pt x="2110" y="1856"/>
                  </a:lnTo>
                  <a:lnTo>
                    <a:pt x="2110" y="1852"/>
                  </a:lnTo>
                  <a:lnTo>
                    <a:pt x="2106" y="1848"/>
                  </a:lnTo>
                  <a:lnTo>
                    <a:pt x="2102" y="1842"/>
                  </a:lnTo>
                  <a:lnTo>
                    <a:pt x="2096" y="1836"/>
                  </a:lnTo>
                  <a:lnTo>
                    <a:pt x="2090" y="1834"/>
                  </a:lnTo>
                  <a:lnTo>
                    <a:pt x="2084" y="1832"/>
                  </a:lnTo>
                  <a:lnTo>
                    <a:pt x="2076" y="1834"/>
                  </a:lnTo>
                  <a:lnTo>
                    <a:pt x="2052" y="1846"/>
                  </a:lnTo>
                  <a:lnTo>
                    <a:pt x="2046" y="1850"/>
                  </a:lnTo>
                  <a:lnTo>
                    <a:pt x="2040" y="1856"/>
                  </a:lnTo>
                  <a:lnTo>
                    <a:pt x="2020" y="1882"/>
                  </a:lnTo>
                  <a:lnTo>
                    <a:pt x="2014" y="1888"/>
                  </a:lnTo>
                  <a:lnTo>
                    <a:pt x="2008" y="1892"/>
                  </a:lnTo>
                  <a:lnTo>
                    <a:pt x="2004" y="1896"/>
                  </a:lnTo>
                  <a:lnTo>
                    <a:pt x="1988" y="1902"/>
                  </a:lnTo>
                  <a:lnTo>
                    <a:pt x="1984" y="1904"/>
                  </a:lnTo>
                  <a:lnTo>
                    <a:pt x="1972" y="1914"/>
                  </a:lnTo>
                  <a:lnTo>
                    <a:pt x="1968" y="1920"/>
                  </a:lnTo>
                  <a:lnTo>
                    <a:pt x="1966" y="1926"/>
                  </a:lnTo>
                  <a:lnTo>
                    <a:pt x="1966" y="1940"/>
                  </a:lnTo>
                  <a:close/>
                  <a:moveTo>
                    <a:pt x="2180" y="1810"/>
                  </a:moveTo>
                  <a:lnTo>
                    <a:pt x="2180" y="1810"/>
                  </a:lnTo>
                  <a:lnTo>
                    <a:pt x="2174" y="1814"/>
                  </a:lnTo>
                  <a:lnTo>
                    <a:pt x="2170" y="1818"/>
                  </a:lnTo>
                  <a:lnTo>
                    <a:pt x="2164" y="1832"/>
                  </a:lnTo>
                  <a:lnTo>
                    <a:pt x="2164" y="1834"/>
                  </a:lnTo>
                  <a:lnTo>
                    <a:pt x="2164" y="1836"/>
                  </a:lnTo>
                  <a:lnTo>
                    <a:pt x="2166" y="1838"/>
                  </a:lnTo>
                  <a:lnTo>
                    <a:pt x="2168" y="1836"/>
                  </a:lnTo>
                  <a:lnTo>
                    <a:pt x="2174" y="1834"/>
                  </a:lnTo>
                  <a:lnTo>
                    <a:pt x="2180" y="1832"/>
                  </a:lnTo>
                  <a:lnTo>
                    <a:pt x="2186" y="1834"/>
                  </a:lnTo>
                  <a:lnTo>
                    <a:pt x="2192" y="1838"/>
                  </a:lnTo>
                  <a:lnTo>
                    <a:pt x="2200" y="1840"/>
                  </a:lnTo>
                  <a:lnTo>
                    <a:pt x="2204" y="1840"/>
                  </a:lnTo>
                  <a:lnTo>
                    <a:pt x="2210" y="1840"/>
                  </a:lnTo>
                  <a:lnTo>
                    <a:pt x="2218" y="1844"/>
                  </a:lnTo>
                  <a:lnTo>
                    <a:pt x="2224" y="1846"/>
                  </a:lnTo>
                  <a:lnTo>
                    <a:pt x="2226" y="1846"/>
                  </a:lnTo>
                  <a:lnTo>
                    <a:pt x="2228" y="1846"/>
                  </a:lnTo>
                  <a:lnTo>
                    <a:pt x="2230" y="1844"/>
                  </a:lnTo>
                  <a:lnTo>
                    <a:pt x="2230" y="1842"/>
                  </a:lnTo>
                  <a:lnTo>
                    <a:pt x="2230" y="1818"/>
                  </a:lnTo>
                  <a:lnTo>
                    <a:pt x="2230" y="1812"/>
                  </a:lnTo>
                  <a:lnTo>
                    <a:pt x="2226" y="1806"/>
                  </a:lnTo>
                  <a:lnTo>
                    <a:pt x="2216" y="1798"/>
                  </a:lnTo>
                  <a:lnTo>
                    <a:pt x="2214" y="1796"/>
                  </a:lnTo>
                  <a:lnTo>
                    <a:pt x="2212" y="1794"/>
                  </a:lnTo>
                  <a:lnTo>
                    <a:pt x="2208" y="1796"/>
                  </a:lnTo>
                  <a:lnTo>
                    <a:pt x="2206" y="1798"/>
                  </a:lnTo>
                  <a:lnTo>
                    <a:pt x="2198" y="1806"/>
                  </a:lnTo>
                  <a:lnTo>
                    <a:pt x="2190" y="1810"/>
                  </a:lnTo>
                  <a:lnTo>
                    <a:pt x="2184" y="1810"/>
                  </a:lnTo>
                  <a:lnTo>
                    <a:pt x="2180" y="1810"/>
                  </a:lnTo>
                  <a:close/>
                  <a:moveTo>
                    <a:pt x="2152" y="1544"/>
                  </a:moveTo>
                  <a:lnTo>
                    <a:pt x="2152" y="1544"/>
                  </a:lnTo>
                  <a:lnTo>
                    <a:pt x="2152" y="1542"/>
                  </a:lnTo>
                  <a:lnTo>
                    <a:pt x="2152" y="1540"/>
                  </a:lnTo>
                  <a:lnTo>
                    <a:pt x="2150" y="1540"/>
                  </a:lnTo>
                  <a:lnTo>
                    <a:pt x="2148" y="1542"/>
                  </a:lnTo>
                  <a:lnTo>
                    <a:pt x="2138" y="1550"/>
                  </a:lnTo>
                  <a:lnTo>
                    <a:pt x="2134" y="1558"/>
                  </a:lnTo>
                  <a:lnTo>
                    <a:pt x="2132" y="1564"/>
                  </a:lnTo>
                  <a:lnTo>
                    <a:pt x="2132" y="1568"/>
                  </a:lnTo>
                  <a:lnTo>
                    <a:pt x="2134" y="1576"/>
                  </a:lnTo>
                  <a:lnTo>
                    <a:pt x="2136" y="1584"/>
                  </a:lnTo>
                  <a:lnTo>
                    <a:pt x="2140" y="1588"/>
                  </a:lnTo>
                  <a:lnTo>
                    <a:pt x="2140" y="1590"/>
                  </a:lnTo>
                  <a:lnTo>
                    <a:pt x="2142" y="1592"/>
                  </a:lnTo>
                  <a:lnTo>
                    <a:pt x="2144" y="1590"/>
                  </a:lnTo>
                  <a:lnTo>
                    <a:pt x="2144" y="1588"/>
                  </a:lnTo>
                  <a:lnTo>
                    <a:pt x="2150" y="1564"/>
                  </a:lnTo>
                  <a:lnTo>
                    <a:pt x="2152" y="1548"/>
                  </a:lnTo>
                  <a:lnTo>
                    <a:pt x="2152" y="1544"/>
                  </a:lnTo>
                  <a:close/>
                  <a:moveTo>
                    <a:pt x="2066" y="2082"/>
                  </a:moveTo>
                  <a:lnTo>
                    <a:pt x="2066" y="2082"/>
                  </a:lnTo>
                  <a:lnTo>
                    <a:pt x="2068" y="2082"/>
                  </a:lnTo>
                  <a:lnTo>
                    <a:pt x="2070" y="2082"/>
                  </a:lnTo>
                  <a:lnTo>
                    <a:pt x="2072" y="2080"/>
                  </a:lnTo>
                  <a:lnTo>
                    <a:pt x="2070" y="2078"/>
                  </a:lnTo>
                  <a:lnTo>
                    <a:pt x="2068" y="2072"/>
                  </a:lnTo>
                  <a:lnTo>
                    <a:pt x="2062" y="2066"/>
                  </a:lnTo>
                  <a:lnTo>
                    <a:pt x="2056" y="2062"/>
                  </a:lnTo>
                  <a:lnTo>
                    <a:pt x="2032" y="2058"/>
                  </a:lnTo>
                  <a:lnTo>
                    <a:pt x="2018" y="2052"/>
                  </a:lnTo>
                  <a:lnTo>
                    <a:pt x="2012" y="2048"/>
                  </a:lnTo>
                  <a:lnTo>
                    <a:pt x="2006" y="2046"/>
                  </a:lnTo>
                  <a:lnTo>
                    <a:pt x="1998" y="2046"/>
                  </a:lnTo>
                  <a:lnTo>
                    <a:pt x="1994" y="2046"/>
                  </a:lnTo>
                  <a:lnTo>
                    <a:pt x="1978" y="2046"/>
                  </a:lnTo>
                  <a:lnTo>
                    <a:pt x="1964" y="2046"/>
                  </a:lnTo>
                  <a:lnTo>
                    <a:pt x="1948" y="2046"/>
                  </a:lnTo>
                  <a:lnTo>
                    <a:pt x="1916" y="2046"/>
                  </a:lnTo>
                  <a:lnTo>
                    <a:pt x="1912" y="2046"/>
                  </a:lnTo>
                  <a:lnTo>
                    <a:pt x="1916" y="2048"/>
                  </a:lnTo>
                  <a:lnTo>
                    <a:pt x="1940" y="2062"/>
                  </a:lnTo>
                  <a:lnTo>
                    <a:pt x="1954" y="2066"/>
                  </a:lnTo>
                  <a:lnTo>
                    <a:pt x="1998" y="2074"/>
                  </a:lnTo>
                  <a:lnTo>
                    <a:pt x="2014" y="2074"/>
                  </a:lnTo>
                  <a:lnTo>
                    <a:pt x="2026" y="2074"/>
                  </a:lnTo>
                  <a:lnTo>
                    <a:pt x="2042" y="2076"/>
                  </a:lnTo>
                  <a:lnTo>
                    <a:pt x="2066" y="2082"/>
                  </a:lnTo>
                  <a:close/>
                  <a:moveTo>
                    <a:pt x="2126" y="1676"/>
                  </a:moveTo>
                  <a:lnTo>
                    <a:pt x="2126" y="1676"/>
                  </a:lnTo>
                  <a:lnTo>
                    <a:pt x="2124" y="1684"/>
                  </a:lnTo>
                  <a:lnTo>
                    <a:pt x="2126" y="1692"/>
                  </a:lnTo>
                  <a:lnTo>
                    <a:pt x="2130" y="1706"/>
                  </a:lnTo>
                  <a:lnTo>
                    <a:pt x="2134" y="1712"/>
                  </a:lnTo>
                  <a:lnTo>
                    <a:pt x="2138" y="1718"/>
                  </a:lnTo>
                  <a:lnTo>
                    <a:pt x="2142" y="1722"/>
                  </a:lnTo>
                  <a:lnTo>
                    <a:pt x="2148" y="1722"/>
                  </a:lnTo>
                  <a:lnTo>
                    <a:pt x="2152" y="1724"/>
                  </a:lnTo>
                  <a:lnTo>
                    <a:pt x="2158" y="1728"/>
                  </a:lnTo>
                  <a:lnTo>
                    <a:pt x="2174" y="1738"/>
                  </a:lnTo>
                  <a:lnTo>
                    <a:pt x="2180" y="1744"/>
                  </a:lnTo>
                  <a:lnTo>
                    <a:pt x="2186" y="1750"/>
                  </a:lnTo>
                  <a:lnTo>
                    <a:pt x="2188" y="1754"/>
                  </a:lnTo>
                  <a:lnTo>
                    <a:pt x="2192" y="1760"/>
                  </a:lnTo>
                  <a:lnTo>
                    <a:pt x="2198" y="1766"/>
                  </a:lnTo>
                  <a:lnTo>
                    <a:pt x="2204" y="1768"/>
                  </a:lnTo>
                  <a:lnTo>
                    <a:pt x="2206" y="1768"/>
                  </a:lnTo>
                  <a:lnTo>
                    <a:pt x="2208" y="1768"/>
                  </a:lnTo>
                  <a:lnTo>
                    <a:pt x="2210" y="1766"/>
                  </a:lnTo>
                  <a:lnTo>
                    <a:pt x="2210" y="1764"/>
                  </a:lnTo>
                  <a:lnTo>
                    <a:pt x="2210" y="1760"/>
                  </a:lnTo>
                  <a:lnTo>
                    <a:pt x="2210" y="1752"/>
                  </a:lnTo>
                  <a:lnTo>
                    <a:pt x="2206" y="1746"/>
                  </a:lnTo>
                  <a:lnTo>
                    <a:pt x="2196" y="1730"/>
                  </a:lnTo>
                  <a:lnTo>
                    <a:pt x="2190" y="1724"/>
                  </a:lnTo>
                  <a:lnTo>
                    <a:pt x="2184" y="1718"/>
                  </a:lnTo>
                  <a:lnTo>
                    <a:pt x="2168" y="1708"/>
                  </a:lnTo>
                  <a:lnTo>
                    <a:pt x="2164" y="1704"/>
                  </a:lnTo>
                  <a:lnTo>
                    <a:pt x="2162" y="1698"/>
                  </a:lnTo>
                  <a:lnTo>
                    <a:pt x="2164" y="1686"/>
                  </a:lnTo>
                  <a:lnTo>
                    <a:pt x="2170" y="1672"/>
                  </a:lnTo>
                  <a:lnTo>
                    <a:pt x="2168" y="1666"/>
                  </a:lnTo>
                  <a:lnTo>
                    <a:pt x="2164" y="1660"/>
                  </a:lnTo>
                  <a:lnTo>
                    <a:pt x="2160" y="1658"/>
                  </a:lnTo>
                  <a:lnTo>
                    <a:pt x="2152" y="1656"/>
                  </a:lnTo>
                  <a:lnTo>
                    <a:pt x="2146" y="1658"/>
                  </a:lnTo>
                  <a:lnTo>
                    <a:pt x="2140" y="1660"/>
                  </a:lnTo>
                  <a:lnTo>
                    <a:pt x="2134" y="1666"/>
                  </a:lnTo>
                  <a:lnTo>
                    <a:pt x="2130" y="1672"/>
                  </a:lnTo>
                  <a:lnTo>
                    <a:pt x="2126" y="1676"/>
                  </a:lnTo>
                  <a:close/>
                  <a:moveTo>
                    <a:pt x="3046" y="620"/>
                  </a:moveTo>
                  <a:lnTo>
                    <a:pt x="3046" y="620"/>
                  </a:lnTo>
                  <a:lnTo>
                    <a:pt x="3052" y="616"/>
                  </a:lnTo>
                  <a:lnTo>
                    <a:pt x="3054" y="610"/>
                  </a:lnTo>
                  <a:lnTo>
                    <a:pt x="3062" y="478"/>
                  </a:lnTo>
                  <a:lnTo>
                    <a:pt x="3060" y="472"/>
                  </a:lnTo>
                  <a:lnTo>
                    <a:pt x="3056" y="466"/>
                  </a:lnTo>
                  <a:lnTo>
                    <a:pt x="3050" y="464"/>
                  </a:lnTo>
                  <a:lnTo>
                    <a:pt x="3038" y="460"/>
                  </a:lnTo>
                  <a:lnTo>
                    <a:pt x="3034" y="458"/>
                  </a:lnTo>
                  <a:lnTo>
                    <a:pt x="3028" y="454"/>
                  </a:lnTo>
                  <a:lnTo>
                    <a:pt x="3020" y="446"/>
                  </a:lnTo>
                  <a:lnTo>
                    <a:pt x="3006" y="438"/>
                  </a:lnTo>
                  <a:lnTo>
                    <a:pt x="3002" y="434"/>
                  </a:lnTo>
                  <a:lnTo>
                    <a:pt x="2994" y="432"/>
                  </a:lnTo>
                  <a:lnTo>
                    <a:pt x="2986" y="432"/>
                  </a:lnTo>
                  <a:lnTo>
                    <a:pt x="2972" y="432"/>
                  </a:lnTo>
                  <a:lnTo>
                    <a:pt x="2966" y="430"/>
                  </a:lnTo>
                  <a:lnTo>
                    <a:pt x="2958" y="428"/>
                  </a:lnTo>
                  <a:lnTo>
                    <a:pt x="2952" y="424"/>
                  </a:lnTo>
                  <a:lnTo>
                    <a:pt x="2946" y="422"/>
                  </a:lnTo>
                  <a:lnTo>
                    <a:pt x="2938" y="422"/>
                  </a:lnTo>
                  <a:lnTo>
                    <a:pt x="2934" y="422"/>
                  </a:lnTo>
                  <a:lnTo>
                    <a:pt x="2920" y="422"/>
                  </a:lnTo>
                  <a:lnTo>
                    <a:pt x="2918" y="424"/>
                  </a:lnTo>
                  <a:lnTo>
                    <a:pt x="2918" y="430"/>
                  </a:lnTo>
                  <a:lnTo>
                    <a:pt x="2924" y="452"/>
                  </a:lnTo>
                  <a:lnTo>
                    <a:pt x="2922" y="460"/>
                  </a:lnTo>
                  <a:lnTo>
                    <a:pt x="2918" y="464"/>
                  </a:lnTo>
                  <a:lnTo>
                    <a:pt x="2914" y="466"/>
                  </a:lnTo>
                  <a:lnTo>
                    <a:pt x="2906" y="468"/>
                  </a:lnTo>
                  <a:lnTo>
                    <a:pt x="2900" y="466"/>
                  </a:lnTo>
                  <a:lnTo>
                    <a:pt x="2894" y="464"/>
                  </a:lnTo>
                  <a:lnTo>
                    <a:pt x="2888" y="460"/>
                  </a:lnTo>
                  <a:lnTo>
                    <a:pt x="2882" y="454"/>
                  </a:lnTo>
                  <a:lnTo>
                    <a:pt x="2880" y="448"/>
                  </a:lnTo>
                  <a:lnTo>
                    <a:pt x="2876" y="436"/>
                  </a:lnTo>
                  <a:lnTo>
                    <a:pt x="2874" y="432"/>
                  </a:lnTo>
                  <a:lnTo>
                    <a:pt x="2868" y="432"/>
                  </a:lnTo>
                  <a:lnTo>
                    <a:pt x="2856" y="432"/>
                  </a:lnTo>
                  <a:lnTo>
                    <a:pt x="2848" y="432"/>
                  </a:lnTo>
                  <a:lnTo>
                    <a:pt x="2842" y="436"/>
                  </a:lnTo>
                  <a:lnTo>
                    <a:pt x="2836" y="438"/>
                  </a:lnTo>
                  <a:lnTo>
                    <a:pt x="2830" y="438"/>
                  </a:lnTo>
                  <a:lnTo>
                    <a:pt x="2816" y="434"/>
                  </a:lnTo>
                  <a:lnTo>
                    <a:pt x="2800" y="432"/>
                  </a:lnTo>
                  <a:lnTo>
                    <a:pt x="2786" y="432"/>
                  </a:lnTo>
                  <a:lnTo>
                    <a:pt x="2780" y="432"/>
                  </a:lnTo>
                  <a:lnTo>
                    <a:pt x="2774" y="436"/>
                  </a:lnTo>
                  <a:lnTo>
                    <a:pt x="2772" y="438"/>
                  </a:lnTo>
                  <a:lnTo>
                    <a:pt x="2768" y="438"/>
                  </a:lnTo>
                  <a:lnTo>
                    <a:pt x="2764" y="436"/>
                  </a:lnTo>
                  <a:lnTo>
                    <a:pt x="2756" y="426"/>
                  </a:lnTo>
                  <a:lnTo>
                    <a:pt x="2752" y="420"/>
                  </a:lnTo>
                  <a:lnTo>
                    <a:pt x="2750" y="414"/>
                  </a:lnTo>
                  <a:lnTo>
                    <a:pt x="2750" y="400"/>
                  </a:lnTo>
                  <a:lnTo>
                    <a:pt x="2748" y="394"/>
                  </a:lnTo>
                  <a:lnTo>
                    <a:pt x="2742" y="388"/>
                  </a:lnTo>
                  <a:lnTo>
                    <a:pt x="2726" y="376"/>
                  </a:lnTo>
                  <a:lnTo>
                    <a:pt x="2720" y="374"/>
                  </a:lnTo>
                  <a:lnTo>
                    <a:pt x="2712" y="372"/>
                  </a:lnTo>
                  <a:lnTo>
                    <a:pt x="2680" y="372"/>
                  </a:lnTo>
                  <a:lnTo>
                    <a:pt x="2664" y="372"/>
                  </a:lnTo>
                  <a:lnTo>
                    <a:pt x="2630" y="372"/>
                  </a:lnTo>
                  <a:lnTo>
                    <a:pt x="2624" y="370"/>
                  </a:lnTo>
                  <a:lnTo>
                    <a:pt x="2622" y="368"/>
                  </a:lnTo>
                  <a:lnTo>
                    <a:pt x="2620" y="362"/>
                  </a:lnTo>
                  <a:lnTo>
                    <a:pt x="2618" y="358"/>
                  </a:lnTo>
                  <a:lnTo>
                    <a:pt x="2606" y="348"/>
                  </a:lnTo>
                  <a:lnTo>
                    <a:pt x="2590" y="338"/>
                  </a:lnTo>
                  <a:lnTo>
                    <a:pt x="2586" y="332"/>
                  </a:lnTo>
                  <a:lnTo>
                    <a:pt x="2584" y="326"/>
                  </a:lnTo>
                  <a:lnTo>
                    <a:pt x="2584" y="322"/>
                  </a:lnTo>
                  <a:lnTo>
                    <a:pt x="2580" y="316"/>
                  </a:lnTo>
                  <a:lnTo>
                    <a:pt x="2576" y="312"/>
                  </a:lnTo>
                  <a:lnTo>
                    <a:pt x="2474" y="286"/>
                  </a:lnTo>
                  <a:lnTo>
                    <a:pt x="2468" y="286"/>
                  </a:lnTo>
                  <a:lnTo>
                    <a:pt x="2466" y="288"/>
                  </a:lnTo>
                  <a:lnTo>
                    <a:pt x="2466" y="290"/>
                  </a:lnTo>
                  <a:lnTo>
                    <a:pt x="2464" y="294"/>
                  </a:lnTo>
                  <a:lnTo>
                    <a:pt x="2458" y="298"/>
                  </a:lnTo>
                  <a:lnTo>
                    <a:pt x="2442" y="310"/>
                  </a:lnTo>
                  <a:lnTo>
                    <a:pt x="2438" y="314"/>
                  </a:lnTo>
                  <a:lnTo>
                    <a:pt x="2438" y="322"/>
                  </a:lnTo>
                  <a:lnTo>
                    <a:pt x="2444" y="336"/>
                  </a:lnTo>
                  <a:lnTo>
                    <a:pt x="2444" y="338"/>
                  </a:lnTo>
                  <a:lnTo>
                    <a:pt x="2444" y="342"/>
                  </a:lnTo>
                  <a:lnTo>
                    <a:pt x="2442" y="344"/>
                  </a:lnTo>
                  <a:lnTo>
                    <a:pt x="2438" y="346"/>
                  </a:lnTo>
                  <a:lnTo>
                    <a:pt x="2424" y="350"/>
                  </a:lnTo>
                  <a:lnTo>
                    <a:pt x="2408" y="352"/>
                  </a:lnTo>
                  <a:lnTo>
                    <a:pt x="2406" y="352"/>
                  </a:lnTo>
                  <a:lnTo>
                    <a:pt x="2390" y="350"/>
                  </a:lnTo>
                  <a:lnTo>
                    <a:pt x="2376" y="346"/>
                  </a:lnTo>
                  <a:lnTo>
                    <a:pt x="2368" y="346"/>
                  </a:lnTo>
                  <a:lnTo>
                    <a:pt x="2362" y="348"/>
                  </a:lnTo>
                  <a:lnTo>
                    <a:pt x="2358" y="350"/>
                  </a:lnTo>
                  <a:lnTo>
                    <a:pt x="2350" y="350"/>
                  </a:lnTo>
                  <a:lnTo>
                    <a:pt x="2346" y="346"/>
                  </a:lnTo>
                  <a:lnTo>
                    <a:pt x="2332" y="340"/>
                  </a:lnTo>
                  <a:lnTo>
                    <a:pt x="2326" y="336"/>
                  </a:lnTo>
                  <a:lnTo>
                    <a:pt x="2324" y="336"/>
                  </a:lnTo>
                  <a:lnTo>
                    <a:pt x="2322" y="336"/>
                  </a:lnTo>
                  <a:lnTo>
                    <a:pt x="2320" y="338"/>
                  </a:lnTo>
                  <a:lnTo>
                    <a:pt x="2318" y="342"/>
                  </a:lnTo>
                  <a:lnTo>
                    <a:pt x="2318" y="354"/>
                  </a:lnTo>
                  <a:lnTo>
                    <a:pt x="2318" y="362"/>
                  </a:lnTo>
                  <a:lnTo>
                    <a:pt x="2314" y="368"/>
                  </a:lnTo>
                  <a:lnTo>
                    <a:pt x="2304" y="376"/>
                  </a:lnTo>
                  <a:lnTo>
                    <a:pt x="2302" y="378"/>
                  </a:lnTo>
                  <a:lnTo>
                    <a:pt x="2300" y="378"/>
                  </a:lnTo>
                  <a:lnTo>
                    <a:pt x="2298" y="378"/>
                  </a:lnTo>
                  <a:lnTo>
                    <a:pt x="2294" y="376"/>
                  </a:lnTo>
                  <a:lnTo>
                    <a:pt x="2284" y="360"/>
                  </a:lnTo>
                  <a:lnTo>
                    <a:pt x="2276" y="346"/>
                  </a:lnTo>
                  <a:lnTo>
                    <a:pt x="2264" y="330"/>
                  </a:lnTo>
                  <a:lnTo>
                    <a:pt x="2262" y="324"/>
                  </a:lnTo>
                  <a:lnTo>
                    <a:pt x="2264" y="316"/>
                  </a:lnTo>
                  <a:lnTo>
                    <a:pt x="2276" y="300"/>
                  </a:lnTo>
                  <a:lnTo>
                    <a:pt x="2278" y="294"/>
                  </a:lnTo>
                  <a:lnTo>
                    <a:pt x="2280" y="286"/>
                  </a:lnTo>
                  <a:lnTo>
                    <a:pt x="2280" y="282"/>
                  </a:lnTo>
                  <a:lnTo>
                    <a:pt x="2278" y="276"/>
                  </a:lnTo>
                  <a:lnTo>
                    <a:pt x="2274" y="268"/>
                  </a:lnTo>
                  <a:lnTo>
                    <a:pt x="2266" y="260"/>
                  </a:lnTo>
                  <a:lnTo>
                    <a:pt x="2252" y="252"/>
                  </a:lnTo>
                  <a:lnTo>
                    <a:pt x="2248" y="248"/>
                  </a:lnTo>
                  <a:lnTo>
                    <a:pt x="2240" y="246"/>
                  </a:lnTo>
                  <a:lnTo>
                    <a:pt x="2232" y="246"/>
                  </a:lnTo>
                  <a:lnTo>
                    <a:pt x="2230" y="246"/>
                  </a:lnTo>
                  <a:lnTo>
                    <a:pt x="2222" y="244"/>
                  </a:lnTo>
                  <a:lnTo>
                    <a:pt x="2216" y="240"/>
                  </a:lnTo>
                  <a:lnTo>
                    <a:pt x="2204" y="232"/>
                  </a:lnTo>
                  <a:lnTo>
                    <a:pt x="2198" y="230"/>
                  </a:lnTo>
                  <a:lnTo>
                    <a:pt x="2196" y="228"/>
                  </a:lnTo>
                  <a:lnTo>
                    <a:pt x="2192" y="228"/>
                  </a:lnTo>
                  <a:lnTo>
                    <a:pt x="2190" y="230"/>
                  </a:lnTo>
                  <a:lnTo>
                    <a:pt x="2188" y="232"/>
                  </a:lnTo>
                  <a:lnTo>
                    <a:pt x="2186" y="238"/>
                  </a:lnTo>
                  <a:lnTo>
                    <a:pt x="2178" y="252"/>
                  </a:lnTo>
                  <a:lnTo>
                    <a:pt x="2176" y="258"/>
                  </a:lnTo>
                  <a:lnTo>
                    <a:pt x="2170" y="262"/>
                  </a:lnTo>
                  <a:lnTo>
                    <a:pt x="2164" y="264"/>
                  </a:lnTo>
                  <a:lnTo>
                    <a:pt x="2132" y="264"/>
                  </a:lnTo>
                  <a:lnTo>
                    <a:pt x="2124" y="264"/>
                  </a:lnTo>
                  <a:lnTo>
                    <a:pt x="2116" y="262"/>
                  </a:lnTo>
                  <a:lnTo>
                    <a:pt x="2110" y="258"/>
                  </a:lnTo>
                  <a:lnTo>
                    <a:pt x="2104" y="254"/>
                  </a:lnTo>
                  <a:lnTo>
                    <a:pt x="2100" y="248"/>
                  </a:lnTo>
                  <a:lnTo>
                    <a:pt x="2098" y="242"/>
                  </a:lnTo>
                  <a:lnTo>
                    <a:pt x="2092" y="238"/>
                  </a:lnTo>
                  <a:lnTo>
                    <a:pt x="2086" y="236"/>
                  </a:lnTo>
                  <a:lnTo>
                    <a:pt x="2062" y="236"/>
                  </a:lnTo>
                  <a:lnTo>
                    <a:pt x="2054" y="236"/>
                  </a:lnTo>
                  <a:lnTo>
                    <a:pt x="2048" y="240"/>
                  </a:lnTo>
                  <a:lnTo>
                    <a:pt x="2032" y="250"/>
                  </a:lnTo>
                  <a:lnTo>
                    <a:pt x="2030" y="252"/>
                  </a:lnTo>
                  <a:lnTo>
                    <a:pt x="2028" y="252"/>
                  </a:lnTo>
                  <a:lnTo>
                    <a:pt x="2026" y="250"/>
                  </a:lnTo>
                  <a:lnTo>
                    <a:pt x="2026" y="246"/>
                  </a:lnTo>
                  <a:lnTo>
                    <a:pt x="2026" y="244"/>
                  </a:lnTo>
                  <a:lnTo>
                    <a:pt x="2024" y="236"/>
                  </a:lnTo>
                  <a:lnTo>
                    <a:pt x="2020" y="230"/>
                  </a:lnTo>
                  <a:lnTo>
                    <a:pt x="2012" y="222"/>
                  </a:lnTo>
                  <a:lnTo>
                    <a:pt x="2004" y="218"/>
                  </a:lnTo>
                  <a:lnTo>
                    <a:pt x="1998" y="216"/>
                  </a:lnTo>
                  <a:lnTo>
                    <a:pt x="1994" y="216"/>
                  </a:lnTo>
                  <a:lnTo>
                    <a:pt x="1986" y="218"/>
                  </a:lnTo>
                  <a:lnTo>
                    <a:pt x="1980" y="222"/>
                  </a:lnTo>
                  <a:lnTo>
                    <a:pt x="1972" y="230"/>
                  </a:lnTo>
                  <a:lnTo>
                    <a:pt x="1960" y="240"/>
                  </a:lnTo>
                  <a:lnTo>
                    <a:pt x="1944" y="250"/>
                  </a:lnTo>
                  <a:lnTo>
                    <a:pt x="1930" y="260"/>
                  </a:lnTo>
                  <a:lnTo>
                    <a:pt x="1914" y="270"/>
                  </a:lnTo>
                  <a:lnTo>
                    <a:pt x="1910" y="272"/>
                  </a:lnTo>
                  <a:lnTo>
                    <a:pt x="1912" y="268"/>
                  </a:lnTo>
                  <a:lnTo>
                    <a:pt x="1922" y="252"/>
                  </a:lnTo>
                  <a:lnTo>
                    <a:pt x="1928" y="246"/>
                  </a:lnTo>
                  <a:lnTo>
                    <a:pt x="1934" y="242"/>
                  </a:lnTo>
                  <a:lnTo>
                    <a:pt x="1940" y="238"/>
                  </a:lnTo>
                  <a:lnTo>
                    <a:pt x="1946" y="234"/>
                  </a:lnTo>
                  <a:lnTo>
                    <a:pt x="1952" y="228"/>
                  </a:lnTo>
                  <a:lnTo>
                    <a:pt x="1972" y="194"/>
                  </a:lnTo>
                  <a:lnTo>
                    <a:pt x="1982" y="180"/>
                  </a:lnTo>
                  <a:lnTo>
                    <a:pt x="1990" y="172"/>
                  </a:lnTo>
                  <a:lnTo>
                    <a:pt x="2000" y="160"/>
                  </a:lnTo>
                  <a:lnTo>
                    <a:pt x="2010" y="144"/>
                  </a:lnTo>
                  <a:lnTo>
                    <a:pt x="2014" y="138"/>
                  </a:lnTo>
                  <a:lnTo>
                    <a:pt x="2014" y="130"/>
                  </a:lnTo>
                  <a:lnTo>
                    <a:pt x="2008" y="96"/>
                  </a:lnTo>
                  <a:lnTo>
                    <a:pt x="2004" y="90"/>
                  </a:lnTo>
                  <a:lnTo>
                    <a:pt x="2000" y="84"/>
                  </a:lnTo>
                  <a:lnTo>
                    <a:pt x="1972" y="64"/>
                  </a:lnTo>
                  <a:lnTo>
                    <a:pt x="1958" y="56"/>
                  </a:lnTo>
                  <a:lnTo>
                    <a:pt x="1944" y="52"/>
                  </a:lnTo>
                  <a:lnTo>
                    <a:pt x="1940" y="48"/>
                  </a:lnTo>
                  <a:lnTo>
                    <a:pt x="1938" y="44"/>
                  </a:lnTo>
                  <a:lnTo>
                    <a:pt x="1934" y="32"/>
                  </a:lnTo>
                  <a:lnTo>
                    <a:pt x="1922" y="8"/>
                  </a:lnTo>
                  <a:lnTo>
                    <a:pt x="1916" y="2"/>
                  </a:lnTo>
                  <a:lnTo>
                    <a:pt x="1910" y="0"/>
                  </a:lnTo>
                  <a:lnTo>
                    <a:pt x="1886" y="0"/>
                  </a:lnTo>
                  <a:lnTo>
                    <a:pt x="1880" y="2"/>
                  </a:lnTo>
                  <a:lnTo>
                    <a:pt x="1872" y="6"/>
                  </a:lnTo>
                  <a:lnTo>
                    <a:pt x="1844" y="34"/>
                  </a:lnTo>
                  <a:lnTo>
                    <a:pt x="1840" y="40"/>
                  </a:lnTo>
                  <a:lnTo>
                    <a:pt x="1838" y="48"/>
                  </a:lnTo>
                  <a:lnTo>
                    <a:pt x="1832" y="70"/>
                  </a:lnTo>
                  <a:lnTo>
                    <a:pt x="1828" y="78"/>
                  </a:lnTo>
                  <a:lnTo>
                    <a:pt x="1822" y="82"/>
                  </a:lnTo>
                  <a:lnTo>
                    <a:pt x="1788" y="104"/>
                  </a:lnTo>
                  <a:lnTo>
                    <a:pt x="1780" y="106"/>
                  </a:lnTo>
                  <a:lnTo>
                    <a:pt x="1774" y="104"/>
                  </a:lnTo>
                  <a:lnTo>
                    <a:pt x="1758" y="92"/>
                  </a:lnTo>
                  <a:lnTo>
                    <a:pt x="1750" y="90"/>
                  </a:lnTo>
                  <a:lnTo>
                    <a:pt x="1744" y="92"/>
                  </a:lnTo>
                  <a:lnTo>
                    <a:pt x="1710" y="106"/>
                  </a:lnTo>
                  <a:lnTo>
                    <a:pt x="1696" y="112"/>
                  </a:lnTo>
                  <a:lnTo>
                    <a:pt x="1660" y="134"/>
                  </a:lnTo>
                  <a:lnTo>
                    <a:pt x="1648" y="144"/>
                  </a:lnTo>
                  <a:lnTo>
                    <a:pt x="1630" y="162"/>
                  </a:lnTo>
                  <a:lnTo>
                    <a:pt x="1626" y="168"/>
                  </a:lnTo>
                  <a:lnTo>
                    <a:pt x="1622" y="174"/>
                  </a:lnTo>
                  <a:lnTo>
                    <a:pt x="1616" y="218"/>
                  </a:lnTo>
                  <a:lnTo>
                    <a:pt x="1612" y="224"/>
                  </a:lnTo>
                  <a:lnTo>
                    <a:pt x="1606" y="228"/>
                  </a:lnTo>
                  <a:lnTo>
                    <a:pt x="1544" y="244"/>
                  </a:lnTo>
                  <a:lnTo>
                    <a:pt x="1536" y="246"/>
                  </a:lnTo>
                  <a:lnTo>
                    <a:pt x="1532" y="252"/>
                  </a:lnTo>
                  <a:lnTo>
                    <a:pt x="1530" y="258"/>
                  </a:lnTo>
                  <a:lnTo>
                    <a:pt x="1528" y="264"/>
                  </a:lnTo>
                  <a:lnTo>
                    <a:pt x="1526" y="272"/>
                  </a:lnTo>
                  <a:lnTo>
                    <a:pt x="1526" y="306"/>
                  </a:lnTo>
                  <a:lnTo>
                    <a:pt x="1524" y="310"/>
                  </a:lnTo>
                  <a:lnTo>
                    <a:pt x="1522" y="308"/>
                  </a:lnTo>
                  <a:lnTo>
                    <a:pt x="1516" y="304"/>
                  </a:lnTo>
                  <a:lnTo>
                    <a:pt x="1508" y="302"/>
                  </a:lnTo>
                  <a:lnTo>
                    <a:pt x="1494" y="296"/>
                  </a:lnTo>
                  <a:lnTo>
                    <a:pt x="1488" y="296"/>
                  </a:lnTo>
                  <a:lnTo>
                    <a:pt x="1482" y="300"/>
                  </a:lnTo>
                  <a:lnTo>
                    <a:pt x="1472" y="316"/>
                  </a:lnTo>
                  <a:lnTo>
                    <a:pt x="1468" y="320"/>
                  </a:lnTo>
                  <a:lnTo>
                    <a:pt x="1464" y="320"/>
                  </a:lnTo>
                  <a:lnTo>
                    <a:pt x="1462" y="318"/>
                  </a:lnTo>
                  <a:lnTo>
                    <a:pt x="1458" y="314"/>
                  </a:lnTo>
                  <a:lnTo>
                    <a:pt x="1458" y="308"/>
                  </a:lnTo>
                  <a:lnTo>
                    <a:pt x="1456" y="304"/>
                  </a:lnTo>
                  <a:lnTo>
                    <a:pt x="1452" y="298"/>
                  </a:lnTo>
                  <a:lnTo>
                    <a:pt x="1444" y="290"/>
                  </a:lnTo>
                  <a:lnTo>
                    <a:pt x="1438" y="286"/>
                  </a:lnTo>
                  <a:lnTo>
                    <a:pt x="1434" y="284"/>
                  </a:lnTo>
                  <a:lnTo>
                    <a:pt x="1428" y="286"/>
                  </a:lnTo>
                  <a:lnTo>
                    <a:pt x="1426" y="292"/>
                  </a:lnTo>
                  <a:lnTo>
                    <a:pt x="1420" y="306"/>
                  </a:lnTo>
                  <a:lnTo>
                    <a:pt x="1418" y="322"/>
                  </a:lnTo>
                  <a:lnTo>
                    <a:pt x="1418" y="336"/>
                  </a:lnTo>
                  <a:lnTo>
                    <a:pt x="1418" y="352"/>
                  </a:lnTo>
                  <a:lnTo>
                    <a:pt x="1418" y="374"/>
                  </a:lnTo>
                  <a:lnTo>
                    <a:pt x="1416" y="382"/>
                  </a:lnTo>
                  <a:lnTo>
                    <a:pt x="1414" y="388"/>
                  </a:lnTo>
                  <a:lnTo>
                    <a:pt x="1412" y="388"/>
                  </a:lnTo>
                  <a:lnTo>
                    <a:pt x="1408" y="388"/>
                  </a:lnTo>
                  <a:lnTo>
                    <a:pt x="1404" y="384"/>
                  </a:lnTo>
                  <a:lnTo>
                    <a:pt x="1402" y="380"/>
                  </a:lnTo>
                  <a:lnTo>
                    <a:pt x="1400" y="372"/>
                  </a:lnTo>
                  <a:lnTo>
                    <a:pt x="1400" y="364"/>
                  </a:lnTo>
                  <a:lnTo>
                    <a:pt x="1406" y="340"/>
                  </a:lnTo>
                  <a:lnTo>
                    <a:pt x="1408" y="334"/>
                  </a:lnTo>
                  <a:lnTo>
                    <a:pt x="1406" y="326"/>
                  </a:lnTo>
                  <a:lnTo>
                    <a:pt x="1402" y="312"/>
                  </a:lnTo>
                  <a:lnTo>
                    <a:pt x="1398" y="296"/>
                  </a:lnTo>
                  <a:lnTo>
                    <a:pt x="1398" y="292"/>
                  </a:lnTo>
                  <a:lnTo>
                    <a:pt x="1396" y="286"/>
                  </a:lnTo>
                  <a:lnTo>
                    <a:pt x="1392" y="282"/>
                  </a:lnTo>
                  <a:lnTo>
                    <a:pt x="1376" y="278"/>
                  </a:lnTo>
                  <a:lnTo>
                    <a:pt x="1362" y="274"/>
                  </a:lnTo>
                  <a:lnTo>
                    <a:pt x="1348" y="274"/>
                  </a:lnTo>
                  <a:lnTo>
                    <a:pt x="1342" y="276"/>
                  </a:lnTo>
                  <a:lnTo>
                    <a:pt x="1338" y="282"/>
                  </a:lnTo>
                  <a:lnTo>
                    <a:pt x="1322" y="336"/>
                  </a:lnTo>
                  <a:lnTo>
                    <a:pt x="1320" y="342"/>
                  </a:lnTo>
                  <a:lnTo>
                    <a:pt x="1316" y="348"/>
                  </a:lnTo>
                  <a:lnTo>
                    <a:pt x="1308" y="360"/>
                  </a:lnTo>
                  <a:lnTo>
                    <a:pt x="1304" y="366"/>
                  </a:lnTo>
                  <a:lnTo>
                    <a:pt x="1304" y="372"/>
                  </a:lnTo>
                  <a:lnTo>
                    <a:pt x="1304" y="380"/>
                  </a:lnTo>
                  <a:lnTo>
                    <a:pt x="1308" y="384"/>
                  </a:lnTo>
                  <a:lnTo>
                    <a:pt x="1310" y="392"/>
                  </a:lnTo>
                  <a:lnTo>
                    <a:pt x="1310" y="400"/>
                  </a:lnTo>
                  <a:lnTo>
                    <a:pt x="1310" y="414"/>
                  </a:lnTo>
                  <a:lnTo>
                    <a:pt x="1310" y="426"/>
                  </a:lnTo>
                  <a:lnTo>
                    <a:pt x="1312" y="432"/>
                  </a:lnTo>
                  <a:lnTo>
                    <a:pt x="1316" y="436"/>
                  </a:lnTo>
                  <a:lnTo>
                    <a:pt x="1334" y="454"/>
                  </a:lnTo>
                  <a:lnTo>
                    <a:pt x="1338" y="460"/>
                  </a:lnTo>
                  <a:lnTo>
                    <a:pt x="1336" y="468"/>
                  </a:lnTo>
                  <a:lnTo>
                    <a:pt x="1324" y="484"/>
                  </a:lnTo>
                  <a:lnTo>
                    <a:pt x="1322" y="486"/>
                  </a:lnTo>
                  <a:lnTo>
                    <a:pt x="1320" y="486"/>
                  </a:lnTo>
                  <a:lnTo>
                    <a:pt x="1318" y="486"/>
                  </a:lnTo>
                  <a:lnTo>
                    <a:pt x="1314" y="484"/>
                  </a:lnTo>
                  <a:lnTo>
                    <a:pt x="1296" y="466"/>
                  </a:lnTo>
                  <a:lnTo>
                    <a:pt x="1284" y="456"/>
                  </a:lnTo>
                  <a:lnTo>
                    <a:pt x="1258" y="436"/>
                  </a:lnTo>
                  <a:lnTo>
                    <a:pt x="1252" y="432"/>
                  </a:lnTo>
                  <a:lnTo>
                    <a:pt x="1244" y="432"/>
                  </a:lnTo>
                  <a:lnTo>
                    <a:pt x="1230" y="432"/>
                  </a:lnTo>
                  <a:lnTo>
                    <a:pt x="1214" y="432"/>
                  </a:lnTo>
                  <a:lnTo>
                    <a:pt x="1212" y="432"/>
                  </a:lnTo>
                  <a:lnTo>
                    <a:pt x="1208" y="432"/>
                  </a:lnTo>
                  <a:lnTo>
                    <a:pt x="1206" y="434"/>
                  </a:lnTo>
                  <a:lnTo>
                    <a:pt x="1204" y="436"/>
                  </a:lnTo>
                  <a:lnTo>
                    <a:pt x="1204" y="440"/>
                  </a:lnTo>
                  <a:lnTo>
                    <a:pt x="1204" y="452"/>
                  </a:lnTo>
                  <a:lnTo>
                    <a:pt x="1202" y="460"/>
                  </a:lnTo>
                  <a:lnTo>
                    <a:pt x="1198" y="466"/>
                  </a:lnTo>
                  <a:lnTo>
                    <a:pt x="1192" y="468"/>
                  </a:lnTo>
                  <a:lnTo>
                    <a:pt x="1186" y="466"/>
                  </a:lnTo>
                  <a:lnTo>
                    <a:pt x="1180" y="464"/>
                  </a:lnTo>
                  <a:lnTo>
                    <a:pt x="1174" y="462"/>
                  </a:lnTo>
                  <a:lnTo>
                    <a:pt x="1166" y="464"/>
                  </a:lnTo>
                  <a:lnTo>
                    <a:pt x="1162" y="466"/>
                  </a:lnTo>
                  <a:lnTo>
                    <a:pt x="1146" y="474"/>
                  </a:lnTo>
                  <a:lnTo>
                    <a:pt x="1142" y="476"/>
                  </a:lnTo>
                  <a:lnTo>
                    <a:pt x="1134" y="478"/>
                  </a:lnTo>
                  <a:lnTo>
                    <a:pt x="1126" y="480"/>
                  </a:lnTo>
                  <a:lnTo>
                    <a:pt x="1124" y="480"/>
                  </a:lnTo>
                  <a:lnTo>
                    <a:pt x="1116" y="478"/>
                  </a:lnTo>
                  <a:lnTo>
                    <a:pt x="1110" y="476"/>
                  </a:lnTo>
                  <a:lnTo>
                    <a:pt x="1104" y="472"/>
                  </a:lnTo>
                  <a:lnTo>
                    <a:pt x="1098" y="474"/>
                  </a:lnTo>
                  <a:lnTo>
                    <a:pt x="1092" y="476"/>
                  </a:lnTo>
                  <a:lnTo>
                    <a:pt x="1078" y="484"/>
                  </a:lnTo>
                  <a:lnTo>
                    <a:pt x="1062" y="496"/>
                  </a:lnTo>
                  <a:lnTo>
                    <a:pt x="1050" y="504"/>
                  </a:lnTo>
                  <a:lnTo>
                    <a:pt x="1024" y="516"/>
                  </a:lnTo>
                  <a:lnTo>
                    <a:pt x="1012" y="520"/>
                  </a:lnTo>
                  <a:lnTo>
                    <a:pt x="1008" y="522"/>
                  </a:lnTo>
                  <a:lnTo>
                    <a:pt x="1004" y="526"/>
                  </a:lnTo>
                  <a:lnTo>
                    <a:pt x="1000" y="540"/>
                  </a:lnTo>
                  <a:lnTo>
                    <a:pt x="996" y="546"/>
                  </a:lnTo>
                  <a:lnTo>
                    <a:pt x="992" y="548"/>
                  </a:lnTo>
                  <a:lnTo>
                    <a:pt x="988" y="546"/>
                  </a:lnTo>
                  <a:lnTo>
                    <a:pt x="982" y="542"/>
                  </a:lnTo>
                  <a:lnTo>
                    <a:pt x="974" y="534"/>
                  </a:lnTo>
                  <a:lnTo>
                    <a:pt x="972" y="530"/>
                  </a:lnTo>
                  <a:lnTo>
                    <a:pt x="972" y="526"/>
                  </a:lnTo>
                  <a:lnTo>
                    <a:pt x="974" y="524"/>
                  </a:lnTo>
                  <a:lnTo>
                    <a:pt x="982" y="514"/>
                  </a:lnTo>
                  <a:lnTo>
                    <a:pt x="986" y="508"/>
                  </a:lnTo>
                  <a:lnTo>
                    <a:pt x="988" y="502"/>
                  </a:lnTo>
                  <a:lnTo>
                    <a:pt x="988" y="498"/>
                  </a:lnTo>
                  <a:lnTo>
                    <a:pt x="986" y="492"/>
                  </a:lnTo>
                  <a:lnTo>
                    <a:pt x="980" y="486"/>
                  </a:lnTo>
                  <a:lnTo>
                    <a:pt x="976" y="484"/>
                  </a:lnTo>
                  <a:lnTo>
                    <a:pt x="964" y="480"/>
                  </a:lnTo>
                  <a:lnTo>
                    <a:pt x="950" y="480"/>
                  </a:lnTo>
                  <a:lnTo>
                    <a:pt x="946" y="480"/>
                  </a:lnTo>
                  <a:lnTo>
                    <a:pt x="944" y="480"/>
                  </a:lnTo>
                  <a:lnTo>
                    <a:pt x="942" y="482"/>
                  </a:lnTo>
                  <a:lnTo>
                    <a:pt x="942" y="484"/>
                  </a:lnTo>
                  <a:lnTo>
                    <a:pt x="942" y="488"/>
                  </a:lnTo>
                  <a:lnTo>
                    <a:pt x="944" y="492"/>
                  </a:lnTo>
                  <a:lnTo>
                    <a:pt x="948" y="500"/>
                  </a:lnTo>
                  <a:lnTo>
                    <a:pt x="948" y="508"/>
                  </a:lnTo>
                  <a:lnTo>
                    <a:pt x="948" y="520"/>
                  </a:lnTo>
                  <a:lnTo>
                    <a:pt x="950" y="528"/>
                  </a:lnTo>
                  <a:lnTo>
                    <a:pt x="952" y="536"/>
                  </a:lnTo>
                  <a:lnTo>
                    <a:pt x="954" y="542"/>
                  </a:lnTo>
                  <a:lnTo>
                    <a:pt x="956" y="548"/>
                  </a:lnTo>
                  <a:lnTo>
                    <a:pt x="956" y="556"/>
                  </a:lnTo>
                  <a:lnTo>
                    <a:pt x="952" y="570"/>
                  </a:lnTo>
                  <a:lnTo>
                    <a:pt x="948" y="574"/>
                  </a:lnTo>
                  <a:lnTo>
                    <a:pt x="946" y="574"/>
                  </a:lnTo>
                  <a:lnTo>
                    <a:pt x="944" y="572"/>
                  </a:lnTo>
                  <a:lnTo>
                    <a:pt x="938" y="570"/>
                  </a:lnTo>
                  <a:lnTo>
                    <a:pt x="930" y="568"/>
                  </a:lnTo>
                  <a:lnTo>
                    <a:pt x="928" y="568"/>
                  </a:lnTo>
                  <a:lnTo>
                    <a:pt x="920" y="570"/>
                  </a:lnTo>
                  <a:lnTo>
                    <a:pt x="914" y="572"/>
                  </a:lnTo>
                  <a:lnTo>
                    <a:pt x="902" y="582"/>
                  </a:lnTo>
                  <a:lnTo>
                    <a:pt x="896" y="584"/>
                  </a:lnTo>
                  <a:lnTo>
                    <a:pt x="884" y="592"/>
                  </a:lnTo>
                  <a:lnTo>
                    <a:pt x="882" y="598"/>
                  </a:lnTo>
                  <a:lnTo>
                    <a:pt x="884" y="604"/>
                  </a:lnTo>
                  <a:lnTo>
                    <a:pt x="896" y="630"/>
                  </a:lnTo>
                  <a:lnTo>
                    <a:pt x="898" y="634"/>
                  </a:lnTo>
                  <a:lnTo>
                    <a:pt x="894" y="632"/>
                  </a:lnTo>
                  <a:lnTo>
                    <a:pt x="888" y="628"/>
                  </a:lnTo>
                  <a:lnTo>
                    <a:pt x="882" y="626"/>
                  </a:lnTo>
                  <a:lnTo>
                    <a:pt x="868" y="626"/>
                  </a:lnTo>
                  <a:lnTo>
                    <a:pt x="860" y="626"/>
                  </a:lnTo>
                  <a:lnTo>
                    <a:pt x="854" y="624"/>
                  </a:lnTo>
                  <a:lnTo>
                    <a:pt x="848" y="620"/>
                  </a:lnTo>
                  <a:lnTo>
                    <a:pt x="842" y="620"/>
                  </a:lnTo>
                  <a:lnTo>
                    <a:pt x="840" y="622"/>
                  </a:lnTo>
                  <a:lnTo>
                    <a:pt x="842" y="630"/>
                  </a:lnTo>
                  <a:lnTo>
                    <a:pt x="842" y="632"/>
                  </a:lnTo>
                  <a:lnTo>
                    <a:pt x="836" y="630"/>
                  </a:lnTo>
                  <a:lnTo>
                    <a:pt x="818" y="624"/>
                  </a:lnTo>
                  <a:lnTo>
                    <a:pt x="812" y="622"/>
                  </a:lnTo>
                  <a:lnTo>
                    <a:pt x="808" y="616"/>
                  </a:lnTo>
                  <a:lnTo>
                    <a:pt x="804" y="604"/>
                  </a:lnTo>
                  <a:lnTo>
                    <a:pt x="804" y="598"/>
                  </a:lnTo>
                  <a:lnTo>
                    <a:pt x="806" y="592"/>
                  </a:lnTo>
                  <a:lnTo>
                    <a:pt x="810" y="588"/>
                  </a:lnTo>
                  <a:lnTo>
                    <a:pt x="812" y="582"/>
                  </a:lnTo>
                  <a:lnTo>
                    <a:pt x="810" y="578"/>
                  </a:lnTo>
                  <a:lnTo>
                    <a:pt x="804" y="574"/>
                  </a:lnTo>
                  <a:lnTo>
                    <a:pt x="800" y="572"/>
                  </a:lnTo>
                  <a:lnTo>
                    <a:pt x="786" y="562"/>
                  </a:lnTo>
                  <a:lnTo>
                    <a:pt x="778" y="554"/>
                  </a:lnTo>
                  <a:lnTo>
                    <a:pt x="768" y="544"/>
                  </a:lnTo>
                  <a:lnTo>
                    <a:pt x="766" y="540"/>
                  </a:lnTo>
                  <a:lnTo>
                    <a:pt x="768" y="538"/>
                  </a:lnTo>
                  <a:lnTo>
                    <a:pt x="772" y="540"/>
                  </a:lnTo>
                  <a:lnTo>
                    <a:pt x="778" y="544"/>
                  </a:lnTo>
                  <a:lnTo>
                    <a:pt x="784" y="546"/>
                  </a:lnTo>
                  <a:lnTo>
                    <a:pt x="790" y="548"/>
                  </a:lnTo>
                  <a:lnTo>
                    <a:pt x="794" y="548"/>
                  </a:lnTo>
                  <a:lnTo>
                    <a:pt x="800" y="550"/>
                  </a:lnTo>
                  <a:lnTo>
                    <a:pt x="806" y="556"/>
                  </a:lnTo>
                  <a:lnTo>
                    <a:pt x="808" y="560"/>
                  </a:lnTo>
                  <a:lnTo>
                    <a:pt x="812" y="566"/>
                  </a:lnTo>
                  <a:lnTo>
                    <a:pt x="820" y="570"/>
                  </a:lnTo>
                  <a:lnTo>
                    <a:pt x="842" y="576"/>
                  </a:lnTo>
                  <a:lnTo>
                    <a:pt x="850" y="576"/>
                  </a:lnTo>
                  <a:lnTo>
                    <a:pt x="858" y="576"/>
                  </a:lnTo>
                  <a:lnTo>
                    <a:pt x="872" y="570"/>
                  </a:lnTo>
                  <a:lnTo>
                    <a:pt x="888" y="564"/>
                  </a:lnTo>
                  <a:lnTo>
                    <a:pt x="892" y="562"/>
                  </a:lnTo>
                  <a:lnTo>
                    <a:pt x="898" y="558"/>
                  </a:lnTo>
                  <a:lnTo>
                    <a:pt x="902" y="550"/>
                  </a:lnTo>
                  <a:lnTo>
                    <a:pt x="906" y="536"/>
                  </a:lnTo>
                  <a:lnTo>
                    <a:pt x="906" y="530"/>
                  </a:lnTo>
                  <a:lnTo>
                    <a:pt x="904" y="524"/>
                  </a:lnTo>
                  <a:lnTo>
                    <a:pt x="876" y="496"/>
                  </a:lnTo>
                  <a:lnTo>
                    <a:pt x="864" y="486"/>
                  </a:lnTo>
                  <a:lnTo>
                    <a:pt x="848" y="474"/>
                  </a:lnTo>
                  <a:lnTo>
                    <a:pt x="836" y="464"/>
                  </a:lnTo>
                  <a:lnTo>
                    <a:pt x="826" y="456"/>
                  </a:lnTo>
                  <a:lnTo>
                    <a:pt x="820" y="452"/>
                  </a:lnTo>
                  <a:lnTo>
                    <a:pt x="814" y="448"/>
                  </a:lnTo>
                  <a:lnTo>
                    <a:pt x="800" y="444"/>
                  </a:lnTo>
                  <a:lnTo>
                    <a:pt x="788" y="440"/>
                  </a:lnTo>
                  <a:lnTo>
                    <a:pt x="784" y="438"/>
                  </a:lnTo>
                  <a:lnTo>
                    <a:pt x="782" y="432"/>
                  </a:lnTo>
                  <a:lnTo>
                    <a:pt x="782" y="430"/>
                  </a:lnTo>
                  <a:lnTo>
                    <a:pt x="782" y="426"/>
                  </a:lnTo>
                  <a:lnTo>
                    <a:pt x="780" y="424"/>
                  </a:lnTo>
                  <a:lnTo>
                    <a:pt x="778" y="422"/>
                  </a:lnTo>
                  <a:lnTo>
                    <a:pt x="774" y="422"/>
                  </a:lnTo>
                  <a:lnTo>
                    <a:pt x="770" y="422"/>
                  </a:lnTo>
                  <a:lnTo>
                    <a:pt x="754" y="422"/>
                  </a:lnTo>
                  <a:lnTo>
                    <a:pt x="752" y="422"/>
                  </a:lnTo>
                  <a:lnTo>
                    <a:pt x="742" y="422"/>
                  </a:lnTo>
                  <a:lnTo>
                    <a:pt x="738" y="416"/>
                  </a:lnTo>
                  <a:lnTo>
                    <a:pt x="734" y="412"/>
                  </a:lnTo>
                  <a:lnTo>
                    <a:pt x="734" y="406"/>
                  </a:lnTo>
                  <a:lnTo>
                    <a:pt x="736" y="394"/>
                  </a:lnTo>
                  <a:lnTo>
                    <a:pt x="740" y="390"/>
                  </a:lnTo>
                  <a:lnTo>
                    <a:pt x="740" y="384"/>
                  </a:lnTo>
                  <a:lnTo>
                    <a:pt x="738" y="378"/>
                  </a:lnTo>
                  <a:lnTo>
                    <a:pt x="728" y="368"/>
                  </a:lnTo>
                  <a:lnTo>
                    <a:pt x="720" y="358"/>
                  </a:lnTo>
                  <a:lnTo>
                    <a:pt x="716" y="358"/>
                  </a:lnTo>
                  <a:lnTo>
                    <a:pt x="714" y="356"/>
                  </a:lnTo>
                  <a:lnTo>
                    <a:pt x="710" y="358"/>
                  </a:lnTo>
                  <a:lnTo>
                    <a:pt x="708" y="358"/>
                  </a:lnTo>
                  <a:lnTo>
                    <a:pt x="700" y="368"/>
                  </a:lnTo>
                  <a:lnTo>
                    <a:pt x="694" y="370"/>
                  </a:lnTo>
                  <a:lnTo>
                    <a:pt x="686" y="370"/>
                  </a:lnTo>
                  <a:lnTo>
                    <a:pt x="682" y="366"/>
                  </a:lnTo>
                  <a:lnTo>
                    <a:pt x="670" y="362"/>
                  </a:lnTo>
                  <a:lnTo>
                    <a:pt x="656" y="362"/>
                  </a:lnTo>
                  <a:lnTo>
                    <a:pt x="654" y="362"/>
                  </a:lnTo>
                  <a:lnTo>
                    <a:pt x="646" y="364"/>
                  </a:lnTo>
                  <a:lnTo>
                    <a:pt x="640" y="368"/>
                  </a:lnTo>
                  <a:lnTo>
                    <a:pt x="632" y="376"/>
                  </a:lnTo>
                  <a:lnTo>
                    <a:pt x="626" y="380"/>
                  </a:lnTo>
                  <a:lnTo>
                    <a:pt x="620" y="382"/>
                  </a:lnTo>
                  <a:lnTo>
                    <a:pt x="610" y="382"/>
                  </a:lnTo>
                  <a:lnTo>
                    <a:pt x="606" y="384"/>
                  </a:lnTo>
                  <a:lnTo>
                    <a:pt x="600" y="388"/>
                  </a:lnTo>
                  <a:lnTo>
                    <a:pt x="596" y="390"/>
                  </a:lnTo>
                  <a:lnTo>
                    <a:pt x="592" y="392"/>
                  </a:lnTo>
                  <a:lnTo>
                    <a:pt x="586" y="394"/>
                  </a:lnTo>
                  <a:lnTo>
                    <a:pt x="584" y="400"/>
                  </a:lnTo>
                  <a:lnTo>
                    <a:pt x="578" y="414"/>
                  </a:lnTo>
                  <a:lnTo>
                    <a:pt x="574" y="420"/>
                  </a:lnTo>
                  <a:lnTo>
                    <a:pt x="568" y="422"/>
                  </a:lnTo>
                  <a:lnTo>
                    <a:pt x="556" y="422"/>
                  </a:lnTo>
                  <a:lnTo>
                    <a:pt x="548" y="424"/>
                  </a:lnTo>
                  <a:lnTo>
                    <a:pt x="544" y="430"/>
                  </a:lnTo>
                  <a:lnTo>
                    <a:pt x="540" y="444"/>
                  </a:lnTo>
                  <a:lnTo>
                    <a:pt x="538" y="456"/>
                  </a:lnTo>
                  <a:lnTo>
                    <a:pt x="534" y="460"/>
                  </a:lnTo>
                  <a:lnTo>
                    <a:pt x="530" y="460"/>
                  </a:lnTo>
                  <a:lnTo>
                    <a:pt x="526" y="460"/>
                  </a:lnTo>
                  <a:lnTo>
                    <a:pt x="518" y="462"/>
                  </a:lnTo>
                  <a:lnTo>
                    <a:pt x="514" y="468"/>
                  </a:lnTo>
                  <a:lnTo>
                    <a:pt x="502" y="484"/>
                  </a:lnTo>
                  <a:lnTo>
                    <a:pt x="500" y="490"/>
                  </a:lnTo>
                  <a:lnTo>
                    <a:pt x="498" y="498"/>
                  </a:lnTo>
                  <a:lnTo>
                    <a:pt x="498" y="502"/>
                  </a:lnTo>
                  <a:lnTo>
                    <a:pt x="496" y="510"/>
                  </a:lnTo>
                  <a:lnTo>
                    <a:pt x="494" y="516"/>
                  </a:lnTo>
                  <a:lnTo>
                    <a:pt x="482" y="532"/>
                  </a:lnTo>
                  <a:lnTo>
                    <a:pt x="474" y="546"/>
                  </a:lnTo>
                  <a:lnTo>
                    <a:pt x="472" y="552"/>
                  </a:lnTo>
                  <a:lnTo>
                    <a:pt x="466" y="566"/>
                  </a:lnTo>
                  <a:lnTo>
                    <a:pt x="462" y="570"/>
                  </a:lnTo>
                  <a:lnTo>
                    <a:pt x="456" y="586"/>
                  </a:lnTo>
                  <a:lnTo>
                    <a:pt x="452" y="590"/>
                  </a:lnTo>
                  <a:lnTo>
                    <a:pt x="444" y="604"/>
                  </a:lnTo>
                  <a:lnTo>
                    <a:pt x="424" y="640"/>
                  </a:lnTo>
                  <a:lnTo>
                    <a:pt x="414" y="652"/>
                  </a:lnTo>
                  <a:lnTo>
                    <a:pt x="406" y="660"/>
                  </a:lnTo>
                  <a:lnTo>
                    <a:pt x="392" y="670"/>
                  </a:lnTo>
                  <a:lnTo>
                    <a:pt x="388" y="672"/>
                  </a:lnTo>
                  <a:lnTo>
                    <a:pt x="382" y="676"/>
                  </a:lnTo>
                  <a:lnTo>
                    <a:pt x="376" y="682"/>
                  </a:lnTo>
                  <a:lnTo>
                    <a:pt x="374" y="688"/>
                  </a:lnTo>
                  <a:lnTo>
                    <a:pt x="366" y="700"/>
                  </a:lnTo>
                  <a:lnTo>
                    <a:pt x="356" y="710"/>
                  </a:lnTo>
                  <a:lnTo>
                    <a:pt x="352" y="714"/>
                  </a:lnTo>
                  <a:lnTo>
                    <a:pt x="350" y="720"/>
                  </a:lnTo>
                  <a:lnTo>
                    <a:pt x="346" y="732"/>
                  </a:lnTo>
                  <a:lnTo>
                    <a:pt x="344" y="736"/>
                  </a:lnTo>
                  <a:lnTo>
                    <a:pt x="342" y="744"/>
                  </a:lnTo>
                  <a:lnTo>
                    <a:pt x="340" y="752"/>
                  </a:lnTo>
                  <a:lnTo>
                    <a:pt x="340" y="756"/>
                  </a:lnTo>
                  <a:lnTo>
                    <a:pt x="342" y="764"/>
                  </a:lnTo>
                  <a:lnTo>
                    <a:pt x="344" y="770"/>
                  </a:lnTo>
                  <a:lnTo>
                    <a:pt x="346" y="776"/>
                  </a:lnTo>
                  <a:lnTo>
                    <a:pt x="348" y="784"/>
                  </a:lnTo>
                  <a:lnTo>
                    <a:pt x="350" y="792"/>
                  </a:lnTo>
                  <a:lnTo>
                    <a:pt x="350" y="794"/>
                  </a:lnTo>
                  <a:lnTo>
                    <a:pt x="350" y="810"/>
                  </a:lnTo>
                  <a:lnTo>
                    <a:pt x="350" y="814"/>
                  </a:lnTo>
                  <a:lnTo>
                    <a:pt x="352" y="820"/>
                  </a:lnTo>
                  <a:lnTo>
                    <a:pt x="356" y="826"/>
                  </a:lnTo>
                  <a:lnTo>
                    <a:pt x="364" y="828"/>
                  </a:lnTo>
                  <a:lnTo>
                    <a:pt x="370" y="830"/>
                  </a:lnTo>
                  <a:lnTo>
                    <a:pt x="378" y="832"/>
                  </a:lnTo>
                  <a:lnTo>
                    <a:pt x="382" y="832"/>
                  </a:lnTo>
                  <a:lnTo>
                    <a:pt x="390" y="830"/>
                  </a:lnTo>
                  <a:lnTo>
                    <a:pt x="396" y="828"/>
                  </a:lnTo>
                  <a:lnTo>
                    <a:pt x="412" y="816"/>
                  </a:lnTo>
                  <a:lnTo>
                    <a:pt x="424" y="808"/>
                  </a:lnTo>
                  <a:lnTo>
                    <a:pt x="430" y="804"/>
                  </a:lnTo>
                  <a:lnTo>
                    <a:pt x="434" y="802"/>
                  </a:lnTo>
                  <a:lnTo>
                    <a:pt x="438" y="800"/>
                  </a:lnTo>
                  <a:lnTo>
                    <a:pt x="442" y="796"/>
                  </a:lnTo>
                  <a:lnTo>
                    <a:pt x="446" y="790"/>
                  </a:lnTo>
                  <a:lnTo>
                    <a:pt x="454" y="778"/>
                  </a:lnTo>
                  <a:lnTo>
                    <a:pt x="458" y="774"/>
                  </a:lnTo>
                  <a:lnTo>
                    <a:pt x="454" y="778"/>
                  </a:lnTo>
                  <a:lnTo>
                    <a:pt x="446" y="790"/>
                  </a:lnTo>
                  <a:lnTo>
                    <a:pt x="442" y="796"/>
                  </a:lnTo>
                  <a:lnTo>
                    <a:pt x="440" y="808"/>
                  </a:lnTo>
                  <a:lnTo>
                    <a:pt x="442" y="820"/>
                  </a:lnTo>
                  <a:lnTo>
                    <a:pt x="446" y="826"/>
                  </a:lnTo>
                  <a:lnTo>
                    <a:pt x="448" y="832"/>
                  </a:lnTo>
                  <a:lnTo>
                    <a:pt x="448" y="840"/>
                  </a:lnTo>
                  <a:lnTo>
                    <a:pt x="448" y="844"/>
                  </a:lnTo>
                  <a:lnTo>
                    <a:pt x="452" y="860"/>
                  </a:lnTo>
                  <a:lnTo>
                    <a:pt x="456" y="874"/>
                  </a:lnTo>
                  <a:lnTo>
                    <a:pt x="458" y="886"/>
                  </a:lnTo>
                  <a:lnTo>
                    <a:pt x="460" y="892"/>
                  </a:lnTo>
                  <a:lnTo>
                    <a:pt x="464" y="896"/>
                  </a:lnTo>
                  <a:lnTo>
                    <a:pt x="466" y="902"/>
                  </a:lnTo>
                  <a:lnTo>
                    <a:pt x="468" y="906"/>
                  </a:lnTo>
                  <a:lnTo>
                    <a:pt x="470" y="910"/>
                  </a:lnTo>
                  <a:lnTo>
                    <a:pt x="476" y="910"/>
                  </a:lnTo>
                  <a:lnTo>
                    <a:pt x="480" y="910"/>
                  </a:lnTo>
                  <a:lnTo>
                    <a:pt x="486" y="910"/>
                  </a:lnTo>
                  <a:lnTo>
                    <a:pt x="488" y="906"/>
                  </a:lnTo>
                  <a:lnTo>
                    <a:pt x="490" y="902"/>
                  </a:lnTo>
                  <a:lnTo>
                    <a:pt x="492" y="896"/>
                  </a:lnTo>
                  <a:lnTo>
                    <a:pt x="498" y="892"/>
                  </a:lnTo>
                  <a:lnTo>
                    <a:pt x="506" y="892"/>
                  </a:lnTo>
                  <a:lnTo>
                    <a:pt x="510" y="892"/>
                  </a:lnTo>
                  <a:lnTo>
                    <a:pt x="516" y="890"/>
                  </a:lnTo>
                  <a:lnTo>
                    <a:pt x="520" y="884"/>
                  </a:lnTo>
                  <a:lnTo>
                    <a:pt x="524" y="878"/>
                  </a:lnTo>
                  <a:lnTo>
                    <a:pt x="526" y="872"/>
                  </a:lnTo>
                  <a:lnTo>
                    <a:pt x="528" y="864"/>
                  </a:lnTo>
                  <a:lnTo>
                    <a:pt x="528" y="840"/>
                  </a:lnTo>
                  <a:lnTo>
                    <a:pt x="528" y="824"/>
                  </a:lnTo>
                  <a:lnTo>
                    <a:pt x="528" y="822"/>
                  </a:lnTo>
                  <a:lnTo>
                    <a:pt x="528" y="816"/>
                  </a:lnTo>
                  <a:lnTo>
                    <a:pt x="532" y="814"/>
                  </a:lnTo>
                  <a:lnTo>
                    <a:pt x="544" y="810"/>
                  </a:lnTo>
                  <a:lnTo>
                    <a:pt x="550" y="806"/>
                  </a:lnTo>
                  <a:lnTo>
                    <a:pt x="554" y="802"/>
                  </a:lnTo>
                  <a:lnTo>
                    <a:pt x="556" y="796"/>
                  </a:lnTo>
                  <a:lnTo>
                    <a:pt x="556" y="792"/>
                  </a:lnTo>
                  <a:lnTo>
                    <a:pt x="556" y="784"/>
                  </a:lnTo>
                  <a:lnTo>
                    <a:pt x="554" y="776"/>
                  </a:lnTo>
                  <a:lnTo>
                    <a:pt x="550" y="772"/>
                  </a:lnTo>
                  <a:lnTo>
                    <a:pt x="542" y="760"/>
                  </a:lnTo>
                  <a:lnTo>
                    <a:pt x="538" y="754"/>
                  </a:lnTo>
                  <a:lnTo>
                    <a:pt x="536" y="746"/>
                  </a:lnTo>
                  <a:lnTo>
                    <a:pt x="536" y="732"/>
                  </a:lnTo>
                  <a:lnTo>
                    <a:pt x="536" y="716"/>
                  </a:lnTo>
                  <a:lnTo>
                    <a:pt x="536" y="704"/>
                  </a:lnTo>
                  <a:lnTo>
                    <a:pt x="538" y="696"/>
                  </a:lnTo>
                  <a:lnTo>
                    <a:pt x="542" y="690"/>
                  </a:lnTo>
                  <a:lnTo>
                    <a:pt x="550" y="682"/>
                  </a:lnTo>
                  <a:lnTo>
                    <a:pt x="562" y="672"/>
                  </a:lnTo>
                  <a:lnTo>
                    <a:pt x="572" y="662"/>
                  </a:lnTo>
                  <a:lnTo>
                    <a:pt x="590" y="652"/>
                  </a:lnTo>
                  <a:lnTo>
                    <a:pt x="594" y="646"/>
                  </a:lnTo>
                  <a:lnTo>
                    <a:pt x="600" y="640"/>
                  </a:lnTo>
                  <a:lnTo>
                    <a:pt x="602" y="634"/>
                  </a:lnTo>
                  <a:lnTo>
                    <a:pt x="604" y="628"/>
                  </a:lnTo>
                  <a:lnTo>
                    <a:pt x="600" y="622"/>
                  </a:lnTo>
                  <a:lnTo>
                    <a:pt x="598" y="616"/>
                  </a:lnTo>
                  <a:lnTo>
                    <a:pt x="600" y="610"/>
                  </a:lnTo>
                  <a:lnTo>
                    <a:pt x="602" y="604"/>
                  </a:lnTo>
                  <a:lnTo>
                    <a:pt x="612" y="592"/>
                  </a:lnTo>
                  <a:lnTo>
                    <a:pt x="620" y="584"/>
                  </a:lnTo>
                  <a:lnTo>
                    <a:pt x="624" y="580"/>
                  </a:lnTo>
                  <a:lnTo>
                    <a:pt x="630" y="576"/>
                  </a:lnTo>
                  <a:lnTo>
                    <a:pt x="634" y="578"/>
                  </a:lnTo>
                  <a:lnTo>
                    <a:pt x="640" y="582"/>
                  </a:lnTo>
                  <a:lnTo>
                    <a:pt x="648" y="594"/>
                  </a:lnTo>
                  <a:lnTo>
                    <a:pt x="652" y="600"/>
                  </a:lnTo>
                  <a:lnTo>
                    <a:pt x="652" y="608"/>
                  </a:lnTo>
                  <a:lnTo>
                    <a:pt x="652" y="614"/>
                  </a:lnTo>
                  <a:lnTo>
                    <a:pt x="638" y="640"/>
                  </a:lnTo>
                  <a:lnTo>
                    <a:pt x="634" y="646"/>
                  </a:lnTo>
                  <a:lnTo>
                    <a:pt x="628" y="650"/>
                  </a:lnTo>
                  <a:lnTo>
                    <a:pt x="612" y="662"/>
                  </a:lnTo>
                  <a:lnTo>
                    <a:pt x="606" y="666"/>
                  </a:lnTo>
                  <a:lnTo>
                    <a:pt x="604" y="674"/>
                  </a:lnTo>
                  <a:lnTo>
                    <a:pt x="598" y="688"/>
                  </a:lnTo>
                  <a:lnTo>
                    <a:pt x="596" y="704"/>
                  </a:lnTo>
                  <a:lnTo>
                    <a:pt x="596" y="726"/>
                  </a:lnTo>
                  <a:lnTo>
                    <a:pt x="596" y="734"/>
                  </a:lnTo>
                  <a:lnTo>
                    <a:pt x="600" y="742"/>
                  </a:lnTo>
                  <a:lnTo>
                    <a:pt x="602" y="748"/>
                  </a:lnTo>
                  <a:lnTo>
                    <a:pt x="610" y="760"/>
                  </a:lnTo>
                  <a:lnTo>
                    <a:pt x="620" y="770"/>
                  </a:lnTo>
                  <a:lnTo>
                    <a:pt x="626" y="772"/>
                  </a:lnTo>
                  <a:lnTo>
                    <a:pt x="634" y="774"/>
                  </a:lnTo>
                  <a:lnTo>
                    <a:pt x="636" y="774"/>
                  </a:lnTo>
                  <a:lnTo>
                    <a:pt x="652" y="772"/>
                  </a:lnTo>
                  <a:lnTo>
                    <a:pt x="676" y="766"/>
                  </a:lnTo>
                  <a:lnTo>
                    <a:pt x="690" y="764"/>
                  </a:lnTo>
                  <a:lnTo>
                    <a:pt x="694" y="764"/>
                  </a:lnTo>
                  <a:lnTo>
                    <a:pt x="700" y="764"/>
                  </a:lnTo>
                  <a:lnTo>
                    <a:pt x="704" y="766"/>
                  </a:lnTo>
                  <a:lnTo>
                    <a:pt x="708" y="768"/>
                  </a:lnTo>
                  <a:lnTo>
                    <a:pt x="712" y="774"/>
                  </a:lnTo>
                  <a:lnTo>
                    <a:pt x="714" y="782"/>
                  </a:lnTo>
                  <a:lnTo>
                    <a:pt x="714" y="786"/>
                  </a:lnTo>
                  <a:lnTo>
                    <a:pt x="712" y="790"/>
                  </a:lnTo>
                  <a:lnTo>
                    <a:pt x="708" y="794"/>
                  </a:lnTo>
                  <a:lnTo>
                    <a:pt x="704" y="794"/>
                  </a:lnTo>
                  <a:lnTo>
                    <a:pt x="700" y="792"/>
                  </a:lnTo>
                  <a:lnTo>
                    <a:pt x="686" y="792"/>
                  </a:lnTo>
                  <a:lnTo>
                    <a:pt x="672" y="792"/>
                  </a:lnTo>
                  <a:lnTo>
                    <a:pt x="658" y="796"/>
                  </a:lnTo>
                  <a:lnTo>
                    <a:pt x="642" y="800"/>
                  </a:lnTo>
                  <a:lnTo>
                    <a:pt x="638" y="804"/>
                  </a:lnTo>
                  <a:lnTo>
                    <a:pt x="634" y="808"/>
                  </a:lnTo>
                  <a:lnTo>
                    <a:pt x="634" y="818"/>
                  </a:lnTo>
                  <a:lnTo>
                    <a:pt x="636" y="822"/>
                  </a:lnTo>
                  <a:lnTo>
                    <a:pt x="640" y="828"/>
                  </a:lnTo>
                  <a:lnTo>
                    <a:pt x="644" y="832"/>
                  </a:lnTo>
                  <a:lnTo>
                    <a:pt x="644" y="838"/>
                  </a:lnTo>
                  <a:lnTo>
                    <a:pt x="644" y="842"/>
                  </a:lnTo>
                  <a:lnTo>
                    <a:pt x="642" y="850"/>
                  </a:lnTo>
                  <a:lnTo>
                    <a:pt x="638" y="854"/>
                  </a:lnTo>
                  <a:lnTo>
                    <a:pt x="636" y="856"/>
                  </a:lnTo>
                  <a:lnTo>
                    <a:pt x="634" y="858"/>
                  </a:lnTo>
                  <a:lnTo>
                    <a:pt x="632" y="858"/>
                  </a:lnTo>
                  <a:lnTo>
                    <a:pt x="628" y="858"/>
                  </a:lnTo>
                  <a:lnTo>
                    <a:pt x="622" y="856"/>
                  </a:lnTo>
                  <a:lnTo>
                    <a:pt x="610" y="852"/>
                  </a:lnTo>
                  <a:lnTo>
                    <a:pt x="606" y="854"/>
                  </a:lnTo>
                  <a:lnTo>
                    <a:pt x="602" y="858"/>
                  </a:lnTo>
                  <a:lnTo>
                    <a:pt x="600" y="864"/>
                  </a:lnTo>
                  <a:lnTo>
                    <a:pt x="598" y="872"/>
                  </a:lnTo>
                  <a:lnTo>
                    <a:pt x="596" y="880"/>
                  </a:lnTo>
                  <a:lnTo>
                    <a:pt x="596" y="882"/>
                  </a:lnTo>
                  <a:lnTo>
                    <a:pt x="596" y="890"/>
                  </a:lnTo>
                  <a:lnTo>
                    <a:pt x="596" y="898"/>
                  </a:lnTo>
                  <a:lnTo>
                    <a:pt x="596" y="902"/>
                  </a:lnTo>
                  <a:lnTo>
                    <a:pt x="596" y="910"/>
                  </a:lnTo>
                  <a:lnTo>
                    <a:pt x="592" y="910"/>
                  </a:lnTo>
                  <a:lnTo>
                    <a:pt x="586" y="912"/>
                  </a:lnTo>
                  <a:lnTo>
                    <a:pt x="582" y="916"/>
                  </a:lnTo>
                  <a:lnTo>
                    <a:pt x="578" y="920"/>
                  </a:lnTo>
                  <a:lnTo>
                    <a:pt x="576" y="926"/>
                  </a:lnTo>
                  <a:lnTo>
                    <a:pt x="574" y="928"/>
                  </a:lnTo>
                  <a:lnTo>
                    <a:pt x="568" y="930"/>
                  </a:lnTo>
                  <a:lnTo>
                    <a:pt x="564" y="930"/>
                  </a:lnTo>
                  <a:lnTo>
                    <a:pt x="552" y="930"/>
                  </a:lnTo>
                  <a:lnTo>
                    <a:pt x="540" y="932"/>
                  </a:lnTo>
                  <a:lnTo>
                    <a:pt x="516" y="938"/>
                  </a:lnTo>
                  <a:lnTo>
                    <a:pt x="500" y="944"/>
                  </a:lnTo>
                  <a:lnTo>
                    <a:pt x="496" y="946"/>
                  </a:lnTo>
                  <a:lnTo>
                    <a:pt x="488" y="950"/>
                  </a:lnTo>
                  <a:lnTo>
                    <a:pt x="482" y="946"/>
                  </a:lnTo>
                  <a:lnTo>
                    <a:pt x="476" y="944"/>
                  </a:lnTo>
                  <a:lnTo>
                    <a:pt x="468" y="942"/>
                  </a:lnTo>
                  <a:lnTo>
                    <a:pt x="462" y="944"/>
                  </a:lnTo>
                  <a:lnTo>
                    <a:pt x="456" y="946"/>
                  </a:lnTo>
                  <a:lnTo>
                    <a:pt x="450" y="946"/>
                  </a:lnTo>
                  <a:lnTo>
                    <a:pt x="444" y="944"/>
                  </a:lnTo>
                  <a:lnTo>
                    <a:pt x="440" y="940"/>
                  </a:lnTo>
                  <a:lnTo>
                    <a:pt x="440" y="934"/>
                  </a:lnTo>
                  <a:lnTo>
                    <a:pt x="436" y="932"/>
                  </a:lnTo>
                  <a:lnTo>
                    <a:pt x="432" y="930"/>
                  </a:lnTo>
                  <a:lnTo>
                    <a:pt x="428" y="930"/>
                  </a:lnTo>
                  <a:lnTo>
                    <a:pt x="424" y="930"/>
                  </a:lnTo>
                  <a:lnTo>
                    <a:pt x="422" y="928"/>
                  </a:lnTo>
                  <a:lnTo>
                    <a:pt x="420" y="924"/>
                  </a:lnTo>
                  <a:lnTo>
                    <a:pt x="420" y="922"/>
                  </a:lnTo>
                  <a:lnTo>
                    <a:pt x="420" y="918"/>
                  </a:lnTo>
                  <a:lnTo>
                    <a:pt x="420" y="902"/>
                  </a:lnTo>
                  <a:lnTo>
                    <a:pt x="420" y="898"/>
                  </a:lnTo>
                  <a:lnTo>
                    <a:pt x="422" y="894"/>
                  </a:lnTo>
                  <a:lnTo>
                    <a:pt x="424" y="890"/>
                  </a:lnTo>
                  <a:lnTo>
                    <a:pt x="430" y="890"/>
                  </a:lnTo>
                  <a:lnTo>
                    <a:pt x="434" y="886"/>
                  </a:lnTo>
                  <a:lnTo>
                    <a:pt x="436" y="882"/>
                  </a:lnTo>
                  <a:lnTo>
                    <a:pt x="434" y="882"/>
                  </a:lnTo>
                  <a:lnTo>
                    <a:pt x="430" y="880"/>
                  </a:lnTo>
                  <a:lnTo>
                    <a:pt x="430" y="876"/>
                  </a:lnTo>
                  <a:lnTo>
                    <a:pt x="430" y="864"/>
                  </a:lnTo>
                  <a:lnTo>
                    <a:pt x="430" y="860"/>
                  </a:lnTo>
                  <a:lnTo>
                    <a:pt x="428" y="858"/>
                  </a:lnTo>
                  <a:lnTo>
                    <a:pt x="428" y="856"/>
                  </a:lnTo>
                  <a:lnTo>
                    <a:pt x="426" y="854"/>
                  </a:lnTo>
                  <a:lnTo>
                    <a:pt x="422" y="856"/>
                  </a:lnTo>
                  <a:lnTo>
                    <a:pt x="418" y="858"/>
                  </a:lnTo>
                  <a:lnTo>
                    <a:pt x="406" y="862"/>
                  </a:lnTo>
                  <a:lnTo>
                    <a:pt x="400" y="864"/>
                  </a:lnTo>
                  <a:lnTo>
                    <a:pt x="398" y="868"/>
                  </a:lnTo>
                  <a:lnTo>
                    <a:pt x="394" y="874"/>
                  </a:lnTo>
                  <a:lnTo>
                    <a:pt x="392" y="882"/>
                  </a:lnTo>
                  <a:lnTo>
                    <a:pt x="392" y="890"/>
                  </a:lnTo>
                  <a:lnTo>
                    <a:pt x="392" y="892"/>
                  </a:lnTo>
                  <a:lnTo>
                    <a:pt x="392" y="900"/>
                  </a:lnTo>
                  <a:lnTo>
                    <a:pt x="396" y="906"/>
                  </a:lnTo>
                  <a:lnTo>
                    <a:pt x="404" y="918"/>
                  </a:lnTo>
                  <a:lnTo>
                    <a:pt x="406" y="922"/>
                  </a:lnTo>
                  <a:lnTo>
                    <a:pt x="410" y="930"/>
                  </a:lnTo>
                  <a:lnTo>
                    <a:pt x="406" y="936"/>
                  </a:lnTo>
                  <a:lnTo>
                    <a:pt x="404" y="942"/>
                  </a:lnTo>
                  <a:lnTo>
                    <a:pt x="400" y="954"/>
                  </a:lnTo>
                  <a:lnTo>
                    <a:pt x="398" y="958"/>
                  </a:lnTo>
                  <a:lnTo>
                    <a:pt x="396" y="958"/>
                  </a:lnTo>
                  <a:lnTo>
                    <a:pt x="386" y="958"/>
                  </a:lnTo>
                  <a:lnTo>
                    <a:pt x="380" y="960"/>
                  </a:lnTo>
                  <a:lnTo>
                    <a:pt x="376" y="960"/>
                  </a:lnTo>
                  <a:lnTo>
                    <a:pt x="364" y="964"/>
                  </a:lnTo>
                  <a:lnTo>
                    <a:pt x="358" y="966"/>
                  </a:lnTo>
                  <a:lnTo>
                    <a:pt x="352" y="970"/>
                  </a:lnTo>
                  <a:lnTo>
                    <a:pt x="346" y="976"/>
                  </a:lnTo>
                  <a:lnTo>
                    <a:pt x="336" y="992"/>
                  </a:lnTo>
                  <a:lnTo>
                    <a:pt x="326" y="1004"/>
                  </a:lnTo>
                  <a:lnTo>
                    <a:pt x="320" y="1008"/>
                  </a:lnTo>
                  <a:lnTo>
                    <a:pt x="316" y="1012"/>
                  </a:lnTo>
                  <a:lnTo>
                    <a:pt x="312" y="1018"/>
                  </a:lnTo>
                  <a:lnTo>
                    <a:pt x="306" y="1024"/>
                  </a:lnTo>
                  <a:lnTo>
                    <a:pt x="298" y="1034"/>
                  </a:lnTo>
                  <a:lnTo>
                    <a:pt x="296" y="1040"/>
                  </a:lnTo>
                  <a:lnTo>
                    <a:pt x="292" y="1046"/>
                  </a:lnTo>
                  <a:lnTo>
                    <a:pt x="288" y="1048"/>
                  </a:lnTo>
                  <a:lnTo>
                    <a:pt x="282" y="1050"/>
                  </a:lnTo>
                  <a:lnTo>
                    <a:pt x="278" y="1054"/>
                  </a:lnTo>
                  <a:lnTo>
                    <a:pt x="276" y="1060"/>
                  </a:lnTo>
                  <a:lnTo>
                    <a:pt x="272" y="1064"/>
                  </a:lnTo>
                  <a:lnTo>
                    <a:pt x="264" y="1066"/>
                  </a:lnTo>
                  <a:lnTo>
                    <a:pt x="260" y="1066"/>
                  </a:lnTo>
                  <a:lnTo>
                    <a:pt x="256" y="1066"/>
                  </a:lnTo>
                  <a:lnTo>
                    <a:pt x="252" y="1062"/>
                  </a:lnTo>
                  <a:lnTo>
                    <a:pt x="252" y="1058"/>
                  </a:lnTo>
                  <a:lnTo>
                    <a:pt x="248" y="1058"/>
                  </a:lnTo>
                  <a:lnTo>
                    <a:pt x="244" y="1058"/>
                  </a:lnTo>
                  <a:lnTo>
                    <a:pt x="242" y="1062"/>
                  </a:lnTo>
                  <a:lnTo>
                    <a:pt x="242" y="1072"/>
                  </a:lnTo>
                  <a:lnTo>
                    <a:pt x="242" y="1076"/>
                  </a:lnTo>
                  <a:lnTo>
                    <a:pt x="238" y="1076"/>
                  </a:lnTo>
                  <a:lnTo>
                    <a:pt x="228" y="1076"/>
                  </a:lnTo>
                  <a:lnTo>
                    <a:pt x="218" y="1076"/>
                  </a:lnTo>
                  <a:lnTo>
                    <a:pt x="206" y="1080"/>
                  </a:lnTo>
                  <a:lnTo>
                    <a:pt x="202" y="1082"/>
                  </a:lnTo>
                  <a:lnTo>
                    <a:pt x="196" y="1086"/>
                  </a:lnTo>
                  <a:lnTo>
                    <a:pt x="194" y="1092"/>
                  </a:lnTo>
                  <a:lnTo>
                    <a:pt x="196" y="1096"/>
                  </a:lnTo>
                  <a:lnTo>
                    <a:pt x="202" y="1100"/>
                  </a:lnTo>
                  <a:lnTo>
                    <a:pt x="206" y="1102"/>
                  </a:lnTo>
                  <a:lnTo>
                    <a:pt x="214" y="1106"/>
                  </a:lnTo>
                  <a:lnTo>
                    <a:pt x="222" y="1106"/>
                  </a:lnTo>
                  <a:lnTo>
                    <a:pt x="226" y="1106"/>
                  </a:lnTo>
                  <a:lnTo>
                    <a:pt x="230" y="1108"/>
                  </a:lnTo>
                  <a:lnTo>
                    <a:pt x="234" y="1110"/>
                  </a:lnTo>
                  <a:lnTo>
                    <a:pt x="234" y="1116"/>
                  </a:lnTo>
                  <a:lnTo>
                    <a:pt x="238" y="1120"/>
                  </a:lnTo>
                  <a:lnTo>
                    <a:pt x="242" y="1126"/>
                  </a:lnTo>
                  <a:lnTo>
                    <a:pt x="242" y="1134"/>
                  </a:lnTo>
                  <a:lnTo>
                    <a:pt x="242" y="1138"/>
                  </a:lnTo>
                  <a:lnTo>
                    <a:pt x="244" y="1142"/>
                  </a:lnTo>
                  <a:lnTo>
                    <a:pt x="248" y="1146"/>
                  </a:lnTo>
                  <a:lnTo>
                    <a:pt x="252" y="1148"/>
                  </a:lnTo>
                  <a:lnTo>
                    <a:pt x="252" y="1154"/>
                  </a:lnTo>
                  <a:lnTo>
                    <a:pt x="252" y="1156"/>
                  </a:lnTo>
                  <a:lnTo>
                    <a:pt x="250" y="1172"/>
                  </a:lnTo>
                  <a:lnTo>
                    <a:pt x="244" y="1196"/>
                  </a:lnTo>
                  <a:lnTo>
                    <a:pt x="242" y="1204"/>
                  </a:lnTo>
                  <a:lnTo>
                    <a:pt x="234" y="1202"/>
                  </a:lnTo>
                  <a:lnTo>
                    <a:pt x="192" y="1194"/>
                  </a:lnTo>
                  <a:lnTo>
                    <a:pt x="176" y="1194"/>
                  </a:lnTo>
                  <a:lnTo>
                    <a:pt x="162" y="1194"/>
                  </a:lnTo>
                  <a:lnTo>
                    <a:pt x="150" y="1194"/>
                  </a:lnTo>
                  <a:lnTo>
                    <a:pt x="140" y="1194"/>
                  </a:lnTo>
                  <a:lnTo>
                    <a:pt x="134" y="1196"/>
                  </a:lnTo>
                  <a:lnTo>
                    <a:pt x="130" y="1198"/>
                  </a:lnTo>
                  <a:lnTo>
                    <a:pt x="128" y="1204"/>
                  </a:lnTo>
                  <a:lnTo>
                    <a:pt x="128" y="1212"/>
                  </a:lnTo>
                  <a:lnTo>
                    <a:pt x="132" y="1226"/>
                  </a:lnTo>
                  <a:lnTo>
                    <a:pt x="134" y="1234"/>
                  </a:lnTo>
                  <a:lnTo>
                    <a:pt x="130" y="1234"/>
                  </a:lnTo>
                  <a:lnTo>
                    <a:pt x="128" y="1234"/>
                  </a:lnTo>
                  <a:lnTo>
                    <a:pt x="128" y="1236"/>
                  </a:lnTo>
                  <a:lnTo>
                    <a:pt x="128" y="1240"/>
                  </a:lnTo>
                  <a:lnTo>
                    <a:pt x="132" y="1246"/>
                  </a:lnTo>
                  <a:lnTo>
                    <a:pt x="134" y="1254"/>
                  </a:lnTo>
                  <a:lnTo>
                    <a:pt x="134" y="1262"/>
                  </a:lnTo>
                  <a:lnTo>
                    <a:pt x="134" y="1264"/>
                  </a:lnTo>
                  <a:lnTo>
                    <a:pt x="134" y="1272"/>
                  </a:lnTo>
                  <a:lnTo>
                    <a:pt x="132" y="1280"/>
                  </a:lnTo>
                  <a:lnTo>
                    <a:pt x="128" y="1286"/>
                  </a:lnTo>
                  <a:lnTo>
                    <a:pt x="128" y="1292"/>
                  </a:lnTo>
                  <a:lnTo>
                    <a:pt x="130" y="1298"/>
                  </a:lnTo>
                  <a:lnTo>
                    <a:pt x="134" y="1304"/>
                  </a:lnTo>
                  <a:lnTo>
                    <a:pt x="134" y="1310"/>
                  </a:lnTo>
                  <a:lnTo>
                    <a:pt x="134" y="1314"/>
                  </a:lnTo>
                  <a:lnTo>
                    <a:pt x="136" y="1316"/>
                  </a:lnTo>
                  <a:lnTo>
                    <a:pt x="138" y="1320"/>
                  </a:lnTo>
                  <a:lnTo>
                    <a:pt x="140" y="1322"/>
                  </a:lnTo>
                  <a:lnTo>
                    <a:pt x="142" y="1322"/>
                  </a:lnTo>
                  <a:lnTo>
                    <a:pt x="146" y="1322"/>
                  </a:lnTo>
                  <a:lnTo>
                    <a:pt x="154" y="1322"/>
                  </a:lnTo>
                  <a:lnTo>
                    <a:pt x="160" y="1322"/>
                  </a:lnTo>
                  <a:lnTo>
                    <a:pt x="164" y="1322"/>
                  </a:lnTo>
                  <a:lnTo>
                    <a:pt x="170" y="1326"/>
                  </a:lnTo>
                  <a:lnTo>
                    <a:pt x="178" y="1334"/>
                  </a:lnTo>
                  <a:lnTo>
                    <a:pt x="184" y="1338"/>
                  </a:lnTo>
                  <a:lnTo>
                    <a:pt x="192" y="1338"/>
                  </a:lnTo>
                  <a:lnTo>
                    <a:pt x="206" y="1334"/>
                  </a:lnTo>
                  <a:lnTo>
                    <a:pt x="220" y="1328"/>
                  </a:lnTo>
                  <a:lnTo>
                    <a:pt x="234" y="1324"/>
                  </a:lnTo>
                  <a:lnTo>
                    <a:pt x="242" y="1320"/>
                  </a:lnTo>
                  <a:lnTo>
                    <a:pt x="246" y="1314"/>
                  </a:lnTo>
                  <a:lnTo>
                    <a:pt x="248" y="1308"/>
                  </a:lnTo>
                  <a:lnTo>
                    <a:pt x="258" y="1296"/>
                  </a:lnTo>
                  <a:lnTo>
                    <a:pt x="266" y="1288"/>
                  </a:lnTo>
                  <a:lnTo>
                    <a:pt x="270" y="1282"/>
                  </a:lnTo>
                  <a:lnTo>
                    <a:pt x="272" y="1276"/>
                  </a:lnTo>
                  <a:lnTo>
                    <a:pt x="274" y="1264"/>
                  </a:lnTo>
                  <a:lnTo>
                    <a:pt x="280" y="1250"/>
                  </a:lnTo>
                  <a:lnTo>
                    <a:pt x="282" y="1244"/>
                  </a:lnTo>
                  <a:lnTo>
                    <a:pt x="288" y="1238"/>
                  </a:lnTo>
                  <a:lnTo>
                    <a:pt x="304" y="1228"/>
                  </a:lnTo>
                  <a:lnTo>
                    <a:pt x="310" y="1224"/>
                  </a:lnTo>
                  <a:lnTo>
                    <a:pt x="316" y="1216"/>
                  </a:lnTo>
                  <a:lnTo>
                    <a:pt x="318" y="1212"/>
                  </a:lnTo>
                  <a:lnTo>
                    <a:pt x="322" y="1206"/>
                  </a:lnTo>
                  <a:lnTo>
                    <a:pt x="326" y="1204"/>
                  </a:lnTo>
                  <a:lnTo>
                    <a:pt x="340" y="1204"/>
                  </a:lnTo>
                  <a:lnTo>
                    <a:pt x="342" y="1204"/>
                  </a:lnTo>
                  <a:lnTo>
                    <a:pt x="350" y="1202"/>
                  </a:lnTo>
                  <a:lnTo>
                    <a:pt x="358" y="1200"/>
                  </a:lnTo>
                  <a:lnTo>
                    <a:pt x="374" y="1188"/>
                  </a:lnTo>
                  <a:lnTo>
                    <a:pt x="380" y="1186"/>
                  </a:lnTo>
                  <a:lnTo>
                    <a:pt x="386" y="1184"/>
                  </a:lnTo>
                  <a:lnTo>
                    <a:pt x="390" y="1182"/>
                  </a:lnTo>
                  <a:lnTo>
                    <a:pt x="396" y="1180"/>
                  </a:lnTo>
                  <a:lnTo>
                    <a:pt x="402" y="1178"/>
                  </a:lnTo>
                  <a:lnTo>
                    <a:pt x="408" y="1178"/>
                  </a:lnTo>
                  <a:lnTo>
                    <a:pt x="412" y="1180"/>
                  </a:lnTo>
                  <a:lnTo>
                    <a:pt x="420" y="1186"/>
                  </a:lnTo>
                  <a:lnTo>
                    <a:pt x="424" y="1192"/>
                  </a:lnTo>
                  <a:lnTo>
                    <a:pt x="436" y="1208"/>
                  </a:lnTo>
                  <a:lnTo>
                    <a:pt x="444" y="1220"/>
                  </a:lnTo>
                  <a:lnTo>
                    <a:pt x="446" y="1226"/>
                  </a:lnTo>
                  <a:lnTo>
                    <a:pt x="450" y="1232"/>
                  </a:lnTo>
                  <a:lnTo>
                    <a:pt x="456" y="1236"/>
                  </a:lnTo>
                  <a:lnTo>
                    <a:pt x="482" y="1250"/>
                  </a:lnTo>
                  <a:lnTo>
                    <a:pt x="488" y="1254"/>
                  </a:lnTo>
                  <a:lnTo>
                    <a:pt x="492" y="1260"/>
                  </a:lnTo>
                  <a:lnTo>
                    <a:pt x="502" y="1274"/>
                  </a:lnTo>
                  <a:lnTo>
                    <a:pt x="506" y="1282"/>
                  </a:lnTo>
                  <a:lnTo>
                    <a:pt x="506" y="1290"/>
                  </a:lnTo>
                  <a:lnTo>
                    <a:pt x="506" y="1304"/>
                  </a:lnTo>
                  <a:lnTo>
                    <a:pt x="506" y="1312"/>
                  </a:lnTo>
                  <a:lnTo>
                    <a:pt x="508" y="1316"/>
                  </a:lnTo>
                  <a:lnTo>
                    <a:pt x="510" y="1316"/>
                  </a:lnTo>
                  <a:lnTo>
                    <a:pt x="512" y="1316"/>
                  </a:lnTo>
                  <a:lnTo>
                    <a:pt x="514" y="1312"/>
                  </a:lnTo>
                  <a:lnTo>
                    <a:pt x="518" y="1302"/>
                  </a:lnTo>
                  <a:lnTo>
                    <a:pt x="522" y="1294"/>
                  </a:lnTo>
                  <a:lnTo>
                    <a:pt x="524" y="1288"/>
                  </a:lnTo>
                  <a:lnTo>
                    <a:pt x="526" y="1282"/>
                  </a:lnTo>
                  <a:lnTo>
                    <a:pt x="528" y="1274"/>
                  </a:lnTo>
                  <a:lnTo>
                    <a:pt x="528" y="1270"/>
                  </a:lnTo>
                  <a:lnTo>
                    <a:pt x="528" y="1268"/>
                  </a:lnTo>
                  <a:lnTo>
                    <a:pt x="530" y="1266"/>
                  </a:lnTo>
                  <a:lnTo>
                    <a:pt x="532" y="1266"/>
                  </a:lnTo>
                  <a:lnTo>
                    <a:pt x="534" y="1266"/>
                  </a:lnTo>
                  <a:lnTo>
                    <a:pt x="540" y="1268"/>
                  </a:lnTo>
                  <a:lnTo>
                    <a:pt x="552" y="1272"/>
                  </a:lnTo>
                  <a:lnTo>
                    <a:pt x="554" y="1272"/>
                  </a:lnTo>
                  <a:lnTo>
                    <a:pt x="554" y="1270"/>
                  </a:lnTo>
                  <a:lnTo>
                    <a:pt x="552" y="1266"/>
                  </a:lnTo>
                  <a:lnTo>
                    <a:pt x="534" y="1248"/>
                  </a:lnTo>
                  <a:lnTo>
                    <a:pt x="520" y="1240"/>
                  </a:lnTo>
                  <a:lnTo>
                    <a:pt x="516" y="1236"/>
                  </a:lnTo>
                  <a:lnTo>
                    <a:pt x="504" y="1228"/>
                  </a:lnTo>
                  <a:lnTo>
                    <a:pt x="494" y="1216"/>
                  </a:lnTo>
                  <a:lnTo>
                    <a:pt x="484" y="1200"/>
                  </a:lnTo>
                  <a:lnTo>
                    <a:pt x="476" y="1188"/>
                  </a:lnTo>
                  <a:lnTo>
                    <a:pt x="472" y="1182"/>
                  </a:lnTo>
                  <a:lnTo>
                    <a:pt x="470" y="1174"/>
                  </a:lnTo>
                  <a:lnTo>
                    <a:pt x="468" y="1166"/>
                  </a:lnTo>
                  <a:lnTo>
                    <a:pt x="468" y="1164"/>
                  </a:lnTo>
                  <a:lnTo>
                    <a:pt x="470" y="1158"/>
                  </a:lnTo>
                  <a:lnTo>
                    <a:pt x="474" y="1156"/>
                  </a:lnTo>
                  <a:lnTo>
                    <a:pt x="478" y="1154"/>
                  </a:lnTo>
                  <a:lnTo>
                    <a:pt x="482" y="1156"/>
                  </a:lnTo>
                  <a:lnTo>
                    <a:pt x="488" y="1156"/>
                  </a:lnTo>
                  <a:lnTo>
                    <a:pt x="496" y="1162"/>
                  </a:lnTo>
                  <a:lnTo>
                    <a:pt x="502" y="1168"/>
                  </a:lnTo>
                  <a:lnTo>
                    <a:pt x="508" y="1176"/>
                  </a:lnTo>
                  <a:lnTo>
                    <a:pt x="510" y="1182"/>
                  </a:lnTo>
                  <a:lnTo>
                    <a:pt x="516" y="1196"/>
                  </a:lnTo>
                  <a:lnTo>
                    <a:pt x="520" y="1204"/>
                  </a:lnTo>
                  <a:lnTo>
                    <a:pt x="524" y="1208"/>
                  </a:lnTo>
                  <a:lnTo>
                    <a:pt x="540" y="1220"/>
                  </a:lnTo>
                  <a:lnTo>
                    <a:pt x="548" y="1224"/>
                  </a:lnTo>
                  <a:lnTo>
                    <a:pt x="552" y="1230"/>
                  </a:lnTo>
                  <a:lnTo>
                    <a:pt x="560" y="1238"/>
                  </a:lnTo>
                  <a:lnTo>
                    <a:pt x="564" y="1244"/>
                  </a:lnTo>
                  <a:lnTo>
                    <a:pt x="566" y="1248"/>
                  </a:lnTo>
                  <a:lnTo>
                    <a:pt x="570" y="1260"/>
                  </a:lnTo>
                  <a:lnTo>
                    <a:pt x="572" y="1266"/>
                  </a:lnTo>
                  <a:lnTo>
                    <a:pt x="576" y="1272"/>
                  </a:lnTo>
                  <a:lnTo>
                    <a:pt x="580" y="1280"/>
                  </a:lnTo>
                  <a:lnTo>
                    <a:pt x="584" y="1286"/>
                  </a:lnTo>
                  <a:lnTo>
                    <a:pt x="588" y="1290"/>
                  </a:lnTo>
                  <a:lnTo>
                    <a:pt x="594" y="1292"/>
                  </a:lnTo>
                  <a:lnTo>
                    <a:pt x="598" y="1292"/>
                  </a:lnTo>
                  <a:lnTo>
                    <a:pt x="602" y="1294"/>
                  </a:lnTo>
                  <a:lnTo>
                    <a:pt x="602" y="1296"/>
                  </a:lnTo>
                  <a:lnTo>
                    <a:pt x="602" y="1298"/>
                  </a:lnTo>
                  <a:lnTo>
                    <a:pt x="598" y="1304"/>
                  </a:lnTo>
                  <a:lnTo>
                    <a:pt x="596" y="1310"/>
                  </a:lnTo>
                  <a:lnTo>
                    <a:pt x="596" y="1314"/>
                  </a:lnTo>
                  <a:lnTo>
                    <a:pt x="598" y="1320"/>
                  </a:lnTo>
                  <a:lnTo>
                    <a:pt x="604" y="1326"/>
                  </a:lnTo>
                  <a:lnTo>
                    <a:pt x="608" y="1328"/>
                  </a:lnTo>
                  <a:lnTo>
                    <a:pt x="616" y="1330"/>
                  </a:lnTo>
                  <a:lnTo>
                    <a:pt x="620" y="1326"/>
                  </a:lnTo>
                  <a:lnTo>
                    <a:pt x="624" y="1322"/>
                  </a:lnTo>
                  <a:lnTo>
                    <a:pt x="626" y="1316"/>
                  </a:lnTo>
                  <a:lnTo>
                    <a:pt x="628" y="1312"/>
                  </a:lnTo>
                  <a:lnTo>
                    <a:pt x="632" y="1308"/>
                  </a:lnTo>
                  <a:lnTo>
                    <a:pt x="638" y="1306"/>
                  </a:lnTo>
                  <a:lnTo>
                    <a:pt x="640" y="1304"/>
                  </a:lnTo>
                  <a:lnTo>
                    <a:pt x="642" y="1302"/>
                  </a:lnTo>
                  <a:lnTo>
                    <a:pt x="640" y="1300"/>
                  </a:lnTo>
                  <a:lnTo>
                    <a:pt x="640" y="1296"/>
                  </a:lnTo>
                  <a:lnTo>
                    <a:pt x="632" y="1288"/>
                  </a:lnTo>
                  <a:lnTo>
                    <a:pt x="628" y="1282"/>
                  </a:lnTo>
                  <a:lnTo>
                    <a:pt x="626" y="1278"/>
                  </a:lnTo>
                  <a:lnTo>
                    <a:pt x="624" y="1272"/>
                  </a:lnTo>
                  <a:lnTo>
                    <a:pt x="620" y="1268"/>
                  </a:lnTo>
                  <a:lnTo>
                    <a:pt x="620" y="1266"/>
                  </a:lnTo>
                  <a:lnTo>
                    <a:pt x="620" y="1264"/>
                  </a:lnTo>
                  <a:lnTo>
                    <a:pt x="624" y="1260"/>
                  </a:lnTo>
                  <a:lnTo>
                    <a:pt x="638" y="1256"/>
                  </a:lnTo>
                  <a:lnTo>
                    <a:pt x="652" y="1254"/>
                  </a:lnTo>
                  <a:lnTo>
                    <a:pt x="656" y="1254"/>
                  </a:lnTo>
                  <a:lnTo>
                    <a:pt x="664" y="1254"/>
                  </a:lnTo>
                  <a:lnTo>
                    <a:pt x="668" y="1260"/>
                  </a:lnTo>
                  <a:lnTo>
                    <a:pt x="670" y="1266"/>
                  </a:lnTo>
                  <a:lnTo>
                    <a:pt x="674" y="1272"/>
                  </a:lnTo>
                  <a:lnTo>
                    <a:pt x="678" y="1280"/>
                  </a:lnTo>
                  <a:lnTo>
                    <a:pt x="680" y="1284"/>
                  </a:lnTo>
                  <a:lnTo>
                    <a:pt x="688" y="1300"/>
                  </a:lnTo>
                  <a:lnTo>
                    <a:pt x="690" y="1304"/>
                  </a:lnTo>
                  <a:lnTo>
                    <a:pt x="698" y="1318"/>
                  </a:lnTo>
                  <a:lnTo>
                    <a:pt x="700" y="1324"/>
                  </a:lnTo>
                  <a:lnTo>
                    <a:pt x="704" y="1328"/>
                  </a:lnTo>
                  <a:lnTo>
                    <a:pt x="712" y="1330"/>
                  </a:lnTo>
                  <a:lnTo>
                    <a:pt x="734" y="1330"/>
                  </a:lnTo>
                  <a:lnTo>
                    <a:pt x="748" y="1330"/>
                  </a:lnTo>
                  <a:lnTo>
                    <a:pt x="760" y="1334"/>
                  </a:lnTo>
                  <a:lnTo>
                    <a:pt x="774" y="1338"/>
                  </a:lnTo>
                  <a:lnTo>
                    <a:pt x="782" y="1338"/>
                  </a:lnTo>
                  <a:lnTo>
                    <a:pt x="788" y="1338"/>
                  </a:lnTo>
                  <a:lnTo>
                    <a:pt x="794" y="1334"/>
                  </a:lnTo>
                  <a:lnTo>
                    <a:pt x="802" y="1332"/>
                  </a:lnTo>
                  <a:lnTo>
                    <a:pt x="808" y="1334"/>
                  </a:lnTo>
                  <a:lnTo>
                    <a:pt x="814" y="1338"/>
                  </a:lnTo>
                  <a:lnTo>
                    <a:pt x="820" y="1340"/>
                  </a:lnTo>
                  <a:lnTo>
                    <a:pt x="824" y="1348"/>
                  </a:lnTo>
                  <a:lnTo>
                    <a:pt x="826" y="1354"/>
                  </a:lnTo>
                  <a:lnTo>
                    <a:pt x="828" y="1360"/>
                  </a:lnTo>
                  <a:lnTo>
                    <a:pt x="828" y="1368"/>
                  </a:lnTo>
                  <a:lnTo>
                    <a:pt x="814" y="1402"/>
                  </a:lnTo>
                  <a:lnTo>
                    <a:pt x="810" y="1408"/>
                  </a:lnTo>
                  <a:lnTo>
                    <a:pt x="806" y="1410"/>
                  </a:lnTo>
                  <a:lnTo>
                    <a:pt x="802" y="1412"/>
                  </a:lnTo>
                  <a:lnTo>
                    <a:pt x="798" y="1416"/>
                  </a:lnTo>
                  <a:lnTo>
                    <a:pt x="796" y="1422"/>
                  </a:lnTo>
                  <a:lnTo>
                    <a:pt x="792" y="1428"/>
                  </a:lnTo>
                  <a:lnTo>
                    <a:pt x="786" y="1434"/>
                  </a:lnTo>
                  <a:lnTo>
                    <a:pt x="780" y="1438"/>
                  </a:lnTo>
                  <a:lnTo>
                    <a:pt x="774" y="1438"/>
                  </a:lnTo>
                  <a:lnTo>
                    <a:pt x="760" y="1438"/>
                  </a:lnTo>
                  <a:lnTo>
                    <a:pt x="754" y="1438"/>
                  </a:lnTo>
                  <a:lnTo>
                    <a:pt x="748" y="1434"/>
                  </a:lnTo>
                  <a:lnTo>
                    <a:pt x="742" y="1430"/>
                  </a:lnTo>
                  <a:lnTo>
                    <a:pt x="734" y="1430"/>
                  </a:lnTo>
                  <a:lnTo>
                    <a:pt x="712" y="1436"/>
                  </a:lnTo>
                  <a:lnTo>
                    <a:pt x="704" y="1438"/>
                  </a:lnTo>
                  <a:lnTo>
                    <a:pt x="696" y="1436"/>
                  </a:lnTo>
                  <a:lnTo>
                    <a:pt x="682" y="1432"/>
                  </a:lnTo>
                  <a:lnTo>
                    <a:pt x="666" y="1428"/>
                  </a:lnTo>
                  <a:lnTo>
                    <a:pt x="662" y="1428"/>
                  </a:lnTo>
                  <a:lnTo>
                    <a:pt x="656" y="1428"/>
                  </a:lnTo>
                  <a:lnTo>
                    <a:pt x="650" y="1424"/>
                  </a:lnTo>
                  <a:lnTo>
                    <a:pt x="638" y="1416"/>
                  </a:lnTo>
                  <a:lnTo>
                    <a:pt x="632" y="1412"/>
                  </a:lnTo>
                  <a:lnTo>
                    <a:pt x="626" y="1410"/>
                  </a:lnTo>
                  <a:lnTo>
                    <a:pt x="618" y="1410"/>
                  </a:lnTo>
                  <a:lnTo>
                    <a:pt x="614" y="1410"/>
                  </a:lnTo>
                  <a:lnTo>
                    <a:pt x="598" y="1412"/>
                  </a:lnTo>
                  <a:lnTo>
                    <a:pt x="584" y="1416"/>
                  </a:lnTo>
                  <a:lnTo>
                    <a:pt x="578" y="1420"/>
                  </a:lnTo>
                  <a:lnTo>
                    <a:pt x="576" y="1428"/>
                  </a:lnTo>
                  <a:lnTo>
                    <a:pt x="576" y="1430"/>
                  </a:lnTo>
                  <a:lnTo>
                    <a:pt x="574" y="1438"/>
                  </a:lnTo>
                  <a:lnTo>
                    <a:pt x="570" y="1442"/>
                  </a:lnTo>
                  <a:lnTo>
                    <a:pt x="554" y="1446"/>
                  </a:lnTo>
                  <a:lnTo>
                    <a:pt x="548" y="1446"/>
                  </a:lnTo>
                  <a:lnTo>
                    <a:pt x="542" y="1442"/>
                  </a:lnTo>
                  <a:lnTo>
                    <a:pt x="534" y="1434"/>
                  </a:lnTo>
                  <a:lnTo>
                    <a:pt x="522" y="1424"/>
                  </a:lnTo>
                  <a:lnTo>
                    <a:pt x="512" y="1414"/>
                  </a:lnTo>
                  <a:lnTo>
                    <a:pt x="508" y="1410"/>
                  </a:lnTo>
                  <a:lnTo>
                    <a:pt x="500" y="1410"/>
                  </a:lnTo>
                  <a:lnTo>
                    <a:pt x="476" y="1410"/>
                  </a:lnTo>
                  <a:lnTo>
                    <a:pt x="470" y="1408"/>
                  </a:lnTo>
                  <a:lnTo>
                    <a:pt x="462" y="1406"/>
                  </a:lnTo>
                  <a:lnTo>
                    <a:pt x="456" y="1404"/>
                  </a:lnTo>
                  <a:lnTo>
                    <a:pt x="442" y="1396"/>
                  </a:lnTo>
                  <a:lnTo>
                    <a:pt x="436" y="1394"/>
                  </a:lnTo>
                  <a:lnTo>
                    <a:pt x="424" y="1386"/>
                  </a:lnTo>
                  <a:lnTo>
                    <a:pt x="422" y="1380"/>
                  </a:lnTo>
                  <a:lnTo>
                    <a:pt x="424" y="1374"/>
                  </a:lnTo>
                  <a:lnTo>
                    <a:pt x="434" y="1358"/>
                  </a:lnTo>
                  <a:lnTo>
                    <a:pt x="436" y="1350"/>
                  </a:lnTo>
                  <a:lnTo>
                    <a:pt x="436" y="1344"/>
                  </a:lnTo>
                  <a:lnTo>
                    <a:pt x="434" y="1338"/>
                  </a:lnTo>
                  <a:lnTo>
                    <a:pt x="428" y="1332"/>
                  </a:lnTo>
                  <a:lnTo>
                    <a:pt x="422" y="1328"/>
                  </a:lnTo>
                  <a:lnTo>
                    <a:pt x="418" y="1326"/>
                  </a:lnTo>
                  <a:lnTo>
                    <a:pt x="406" y="1322"/>
                  </a:lnTo>
                  <a:lnTo>
                    <a:pt x="402" y="1322"/>
                  </a:lnTo>
                  <a:lnTo>
                    <a:pt x="400" y="1324"/>
                  </a:lnTo>
                  <a:lnTo>
                    <a:pt x="400" y="1328"/>
                  </a:lnTo>
                  <a:lnTo>
                    <a:pt x="400" y="1324"/>
                  </a:lnTo>
                  <a:lnTo>
                    <a:pt x="398" y="1324"/>
                  </a:lnTo>
                  <a:lnTo>
                    <a:pt x="396" y="1326"/>
                  </a:lnTo>
                  <a:lnTo>
                    <a:pt x="390" y="1330"/>
                  </a:lnTo>
                  <a:lnTo>
                    <a:pt x="382" y="1332"/>
                  </a:lnTo>
                  <a:lnTo>
                    <a:pt x="378" y="1332"/>
                  </a:lnTo>
                  <a:lnTo>
                    <a:pt x="362" y="1332"/>
                  </a:lnTo>
                  <a:lnTo>
                    <a:pt x="320" y="1332"/>
                  </a:lnTo>
                  <a:lnTo>
                    <a:pt x="312" y="1332"/>
                  </a:lnTo>
                  <a:lnTo>
                    <a:pt x="304" y="1334"/>
                  </a:lnTo>
                  <a:lnTo>
                    <a:pt x="270" y="1348"/>
                  </a:lnTo>
                  <a:lnTo>
                    <a:pt x="254" y="1354"/>
                  </a:lnTo>
                  <a:lnTo>
                    <a:pt x="250" y="1358"/>
                  </a:lnTo>
                  <a:lnTo>
                    <a:pt x="244" y="1360"/>
                  </a:lnTo>
                  <a:lnTo>
                    <a:pt x="242" y="1362"/>
                  </a:lnTo>
                  <a:lnTo>
                    <a:pt x="242" y="1364"/>
                  </a:lnTo>
                  <a:lnTo>
                    <a:pt x="242" y="1362"/>
                  </a:lnTo>
                  <a:lnTo>
                    <a:pt x="240" y="1362"/>
                  </a:lnTo>
                  <a:lnTo>
                    <a:pt x="238" y="1360"/>
                  </a:lnTo>
                  <a:lnTo>
                    <a:pt x="224" y="1360"/>
                  </a:lnTo>
                  <a:lnTo>
                    <a:pt x="220" y="1360"/>
                  </a:lnTo>
                  <a:lnTo>
                    <a:pt x="208" y="1360"/>
                  </a:lnTo>
                  <a:lnTo>
                    <a:pt x="196" y="1356"/>
                  </a:lnTo>
                  <a:lnTo>
                    <a:pt x="190" y="1354"/>
                  </a:lnTo>
                  <a:lnTo>
                    <a:pt x="188" y="1354"/>
                  </a:lnTo>
                  <a:lnTo>
                    <a:pt x="184" y="1354"/>
                  </a:lnTo>
                  <a:lnTo>
                    <a:pt x="182" y="1356"/>
                  </a:lnTo>
                  <a:lnTo>
                    <a:pt x="180" y="1358"/>
                  </a:lnTo>
                  <a:lnTo>
                    <a:pt x="168" y="1374"/>
                  </a:lnTo>
                  <a:lnTo>
                    <a:pt x="158" y="1386"/>
                  </a:lnTo>
                  <a:lnTo>
                    <a:pt x="150" y="1394"/>
                  </a:lnTo>
                  <a:lnTo>
                    <a:pt x="140" y="1406"/>
                  </a:lnTo>
                  <a:lnTo>
                    <a:pt x="130" y="1422"/>
                  </a:lnTo>
                  <a:lnTo>
                    <a:pt x="122" y="1436"/>
                  </a:lnTo>
                  <a:lnTo>
                    <a:pt x="116" y="1460"/>
                  </a:lnTo>
                  <a:lnTo>
                    <a:pt x="114" y="1466"/>
                  </a:lnTo>
                  <a:lnTo>
                    <a:pt x="108" y="1472"/>
                  </a:lnTo>
                  <a:lnTo>
                    <a:pt x="82" y="1484"/>
                  </a:lnTo>
                  <a:lnTo>
                    <a:pt x="70" y="1492"/>
                  </a:lnTo>
                  <a:lnTo>
                    <a:pt x="66" y="1498"/>
                  </a:lnTo>
                  <a:lnTo>
                    <a:pt x="62" y="1502"/>
                  </a:lnTo>
                  <a:lnTo>
                    <a:pt x="52" y="1514"/>
                  </a:lnTo>
                  <a:lnTo>
                    <a:pt x="32" y="1550"/>
                  </a:lnTo>
                  <a:lnTo>
                    <a:pt x="24" y="1564"/>
                  </a:lnTo>
                  <a:lnTo>
                    <a:pt x="12" y="1598"/>
                  </a:lnTo>
                  <a:lnTo>
                    <a:pt x="8" y="1606"/>
                  </a:lnTo>
                  <a:lnTo>
                    <a:pt x="10" y="1614"/>
                  </a:lnTo>
                  <a:lnTo>
                    <a:pt x="16" y="1626"/>
                  </a:lnTo>
                  <a:lnTo>
                    <a:pt x="18" y="1642"/>
                  </a:lnTo>
                  <a:lnTo>
                    <a:pt x="18" y="1666"/>
                  </a:lnTo>
                  <a:lnTo>
                    <a:pt x="16" y="1672"/>
                  </a:lnTo>
                  <a:lnTo>
                    <a:pt x="12" y="1678"/>
                  </a:lnTo>
                  <a:lnTo>
                    <a:pt x="8" y="1684"/>
                  </a:lnTo>
                  <a:lnTo>
                    <a:pt x="6" y="1692"/>
                  </a:lnTo>
                  <a:lnTo>
                    <a:pt x="0" y="1706"/>
                  </a:lnTo>
                  <a:lnTo>
                    <a:pt x="0" y="1712"/>
                  </a:lnTo>
                  <a:lnTo>
                    <a:pt x="0" y="1720"/>
                  </a:lnTo>
                  <a:lnTo>
                    <a:pt x="6" y="1744"/>
                  </a:lnTo>
                  <a:lnTo>
                    <a:pt x="8" y="1750"/>
                  </a:lnTo>
                  <a:lnTo>
                    <a:pt x="12" y="1752"/>
                  </a:lnTo>
                  <a:lnTo>
                    <a:pt x="18" y="1752"/>
                  </a:lnTo>
                  <a:lnTo>
                    <a:pt x="20" y="1752"/>
                  </a:lnTo>
                  <a:lnTo>
                    <a:pt x="18" y="1752"/>
                  </a:lnTo>
                  <a:lnTo>
                    <a:pt x="20" y="1760"/>
                  </a:lnTo>
                  <a:lnTo>
                    <a:pt x="24" y="1764"/>
                  </a:lnTo>
                  <a:lnTo>
                    <a:pt x="26" y="1768"/>
                  </a:lnTo>
                  <a:lnTo>
                    <a:pt x="30" y="1770"/>
                  </a:lnTo>
                  <a:lnTo>
                    <a:pt x="32" y="1768"/>
                  </a:lnTo>
                  <a:lnTo>
                    <a:pt x="30" y="1770"/>
                  </a:lnTo>
                  <a:lnTo>
                    <a:pt x="30" y="1772"/>
                  </a:lnTo>
                  <a:lnTo>
                    <a:pt x="32" y="1772"/>
                  </a:lnTo>
                  <a:lnTo>
                    <a:pt x="36" y="1774"/>
                  </a:lnTo>
                  <a:lnTo>
                    <a:pt x="40" y="1778"/>
                  </a:lnTo>
                  <a:lnTo>
                    <a:pt x="52" y="1804"/>
                  </a:lnTo>
                  <a:lnTo>
                    <a:pt x="56" y="1810"/>
                  </a:lnTo>
                  <a:lnTo>
                    <a:pt x="60" y="1816"/>
                  </a:lnTo>
                  <a:lnTo>
                    <a:pt x="72" y="1824"/>
                  </a:lnTo>
                  <a:lnTo>
                    <a:pt x="84" y="1832"/>
                  </a:lnTo>
                  <a:lnTo>
                    <a:pt x="94" y="1838"/>
                  </a:lnTo>
                  <a:lnTo>
                    <a:pt x="102" y="1844"/>
                  </a:lnTo>
                  <a:lnTo>
                    <a:pt x="128" y="1864"/>
                  </a:lnTo>
                  <a:lnTo>
                    <a:pt x="136" y="1868"/>
                  </a:lnTo>
                  <a:lnTo>
                    <a:pt x="142" y="1870"/>
                  </a:lnTo>
                  <a:lnTo>
                    <a:pt x="146" y="1870"/>
                  </a:lnTo>
                  <a:lnTo>
                    <a:pt x="152" y="1868"/>
                  </a:lnTo>
                  <a:lnTo>
                    <a:pt x="154" y="1868"/>
                  </a:lnTo>
                  <a:lnTo>
                    <a:pt x="154" y="1866"/>
                  </a:lnTo>
                  <a:lnTo>
                    <a:pt x="154" y="1868"/>
                  </a:lnTo>
                  <a:lnTo>
                    <a:pt x="158" y="1868"/>
                  </a:lnTo>
                  <a:lnTo>
                    <a:pt x="162" y="1870"/>
                  </a:lnTo>
                  <a:lnTo>
                    <a:pt x="166" y="1870"/>
                  </a:lnTo>
                  <a:lnTo>
                    <a:pt x="182" y="1868"/>
                  </a:lnTo>
                  <a:lnTo>
                    <a:pt x="206" y="1862"/>
                  </a:lnTo>
                  <a:lnTo>
                    <a:pt x="218" y="1860"/>
                  </a:lnTo>
                  <a:lnTo>
                    <a:pt x="224" y="1860"/>
                  </a:lnTo>
                  <a:lnTo>
                    <a:pt x="232" y="1860"/>
                  </a:lnTo>
                  <a:lnTo>
                    <a:pt x="244" y="1860"/>
                  </a:lnTo>
                  <a:lnTo>
                    <a:pt x="260" y="1856"/>
                  </a:lnTo>
                  <a:lnTo>
                    <a:pt x="274" y="1852"/>
                  </a:lnTo>
                  <a:lnTo>
                    <a:pt x="282" y="1850"/>
                  </a:lnTo>
                  <a:lnTo>
                    <a:pt x="288" y="1844"/>
                  </a:lnTo>
                  <a:lnTo>
                    <a:pt x="294" y="1842"/>
                  </a:lnTo>
                  <a:lnTo>
                    <a:pt x="300" y="1838"/>
                  </a:lnTo>
                  <a:lnTo>
                    <a:pt x="306" y="1838"/>
                  </a:lnTo>
                  <a:lnTo>
                    <a:pt x="312" y="1840"/>
                  </a:lnTo>
                  <a:lnTo>
                    <a:pt x="320" y="1840"/>
                  </a:lnTo>
                  <a:lnTo>
                    <a:pt x="322" y="1840"/>
                  </a:lnTo>
                  <a:lnTo>
                    <a:pt x="330" y="1842"/>
                  </a:lnTo>
                  <a:lnTo>
                    <a:pt x="334" y="1846"/>
                  </a:lnTo>
                  <a:lnTo>
                    <a:pt x="346" y="1862"/>
                  </a:lnTo>
                  <a:lnTo>
                    <a:pt x="352" y="1868"/>
                  </a:lnTo>
                  <a:lnTo>
                    <a:pt x="358" y="1870"/>
                  </a:lnTo>
                  <a:lnTo>
                    <a:pt x="362" y="1870"/>
                  </a:lnTo>
                  <a:lnTo>
                    <a:pt x="370" y="1870"/>
                  </a:lnTo>
                  <a:lnTo>
                    <a:pt x="378" y="1874"/>
                  </a:lnTo>
                  <a:lnTo>
                    <a:pt x="384" y="1876"/>
                  </a:lnTo>
                  <a:lnTo>
                    <a:pt x="388" y="1878"/>
                  </a:lnTo>
                  <a:lnTo>
                    <a:pt x="392" y="1878"/>
                  </a:lnTo>
                  <a:lnTo>
                    <a:pt x="392" y="1876"/>
                  </a:lnTo>
                  <a:lnTo>
                    <a:pt x="392" y="1878"/>
                  </a:lnTo>
                  <a:lnTo>
                    <a:pt x="394" y="1878"/>
                  </a:lnTo>
                  <a:lnTo>
                    <a:pt x="398" y="1878"/>
                  </a:lnTo>
                  <a:lnTo>
                    <a:pt x="404" y="1880"/>
                  </a:lnTo>
                  <a:lnTo>
                    <a:pt x="408" y="1884"/>
                  </a:lnTo>
                  <a:lnTo>
                    <a:pt x="410" y="1890"/>
                  </a:lnTo>
                  <a:lnTo>
                    <a:pt x="410" y="1896"/>
                  </a:lnTo>
                  <a:lnTo>
                    <a:pt x="410" y="1900"/>
                  </a:lnTo>
                  <a:lnTo>
                    <a:pt x="410" y="1908"/>
                  </a:lnTo>
                  <a:lnTo>
                    <a:pt x="410" y="1916"/>
                  </a:lnTo>
                  <a:lnTo>
                    <a:pt x="410" y="1920"/>
                  </a:lnTo>
                  <a:lnTo>
                    <a:pt x="410" y="1936"/>
                  </a:lnTo>
                  <a:lnTo>
                    <a:pt x="410" y="1950"/>
                  </a:lnTo>
                  <a:lnTo>
                    <a:pt x="412" y="1956"/>
                  </a:lnTo>
                  <a:lnTo>
                    <a:pt x="414" y="1964"/>
                  </a:lnTo>
                  <a:lnTo>
                    <a:pt x="434" y="1990"/>
                  </a:lnTo>
                  <a:lnTo>
                    <a:pt x="438" y="1994"/>
                  </a:lnTo>
                  <a:lnTo>
                    <a:pt x="440" y="1994"/>
                  </a:lnTo>
                  <a:lnTo>
                    <a:pt x="442" y="1994"/>
                  </a:lnTo>
                  <a:lnTo>
                    <a:pt x="440" y="1996"/>
                  </a:lnTo>
                  <a:lnTo>
                    <a:pt x="440" y="1998"/>
                  </a:lnTo>
                  <a:lnTo>
                    <a:pt x="444" y="2002"/>
                  </a:lnTo>
                  <a:lnTo>
                    <a:pt x="452" y="2014"/>
                  </a:lnTo>
                  <a:lnTo>
                    <a:pt x="456" y="2020"/>
                  </a:lnTo>
                  <a:lnTo>
                    <a:pt x="458" y="2026"/>
                  </a:lnTo>
                  <a:lnTo>
                    <a:pt x="458" y="2034"/>
                  </a:lnTo>
                  <a:lnTo>
                    <a:pt x="458" y="2038"/>
                  </a:lnTo>
                  <a:lnTo>
                    <a:pt x="458" y="2046"/>
                  </a:lnTo>
                  <a:lnTo>
                    <a:pt x="460" y="2054"/>
                  </a:lnTo>
                  <a:lnTo>
                    <a:pt x="468" y="2096"/>
                  </a:lnTo>
                  <a:lnTo>
                    <a:pt x="472" y="2112"/>
                  </a:lnTo>
                  <a:lnTo>
                    <a:pt x="476" y="2124"/>
                  </a:lnTo>
                  <a:lnTo>
                    <a:pt x="478" y="2134"/>
                  </a:lnTo>
                  <a:lnTo>
                    <a:pt x="472" y="2144"/>
                  </a:lnTo>
                  <a:lnTo>
                    <a:pt x="462" y="2166"/>
                  </a:lnTo>
                  <a:lnTo>
                    <a:pt x="460" y="2172"/>
                  </a:lnTo>
                  <a:lnTo>
                    <a:pt x="458" y="2180"/>
                  </a:lnTo>
                  <a:lnTo>
                    <a:pt x="458" y="2204"/>
                  </a:lnTo>
                  <a:lnTo>
                    <a:pt x="460" y="2212"/>
                  </a:lnTo>
                  <a:lnTo>
                    <a:pt x="460" y="2210"/>
                  </a:lnTo>
                  <a:lnTo>
                    <a:pt x="460" y="2212"/>
                  </a:lnTo>
                  <a:lnTo>
                    <a:pt x="456" y="2220"/>
                  </a:lnTo>
                  <a:lnTo>
                    <a:pt x="452" y="2234"/>
                  </a:lnTo>
                  <a:lnTo>
                    <a:pt x="450" y="2242"/>
                  </a:lnTo>
                  <a:lnTo>
                    <a:pt x="452" y="2248"/>
                  </a:lnTo>
                  <a:lnTo>
                    <a:pt x="484" y="2302"/>
                  </a:lnTo>
                  <a:lnTo>
                    <a:pt x="488" y="2308"/>
                  </a:lnTo>
                  <a:lnTo>
                    <a:pt x="488" y="2314"/>
                  </a:lnTo>
                  <a:lnTo>
                    <a:pt x="490" y="2328"/>
                  </a:lnTo>
                  <a:lnTo>
                    <a:pt x="496" y="2380"/>
                  </a:lnTo>
                  <a:lnTo>
                    <a:pt x="500" y="2386"/>
                  </a:lnTo>
                  <a:lnTo>
                    <a:pt x="504" y="2392"/>
                  </a:lnTo>
                  <a:lnTo>
                    <a:pt x="520" y="2402"/>
                  </a:lnTo>
                  <a:lnTo>
                    <a:pt x="528" y="2406"/>
                  </a:lnTo>
                  <a:lnTo>
                    <a:pt x="528" y="2404"/>
                  </a:lnTo>
                  <a:lnTo>
                    <a:pt x="528" y="2406"/>
                  </a:lnTo>
                  <a:lnTo>
                    <a:pt x="532" y="2414"/>
                  </a:lnTo>
                  <a:lnTo>
                    <a:pt x="534" y="2420"/>
                  </a:lnTo>
                  <a:lnTo>
                    <a:pt x="540" y="2434"/>
                  </a:lnTo>
                  <a:lnTo>
                    <a:pt x="546" y="2458"/>
                  </a:lnTo>
                  <a:lnTo>
                    <a:pt x="548" y="2474"/>
                  </a:lnTo>
                  <a:lnTo>
                    <a:pt x="548" y="2478"/>
                  </a:lnTo>
                  <a:lnTo>
                    <a:pt x="548" y="2486"/>
                  </a:lnTo>
                  <a:lnTo>
                    <a:pt x="552" y="2492"/>
                  </a:lnTo>
                  <a:lnTo>
                    <a:pt x="562" y="2508"/>
                  </a:lnTo>
                  <a:lnTo>
                    <a:pt x="568" y="2512"/>
                  </a:lnTo>
                  <a:lnTo>
                    <a:pt x="574" y="2514"/>
                  </a:lnTo>
                  <a:lnTo>
                    <a:pt x="598" y="2508"/>
                  </a:lnTo>
                  <a:lnTo>
                    <a:pt x="614" y="2504"/>
                  </a:lnTo>
                  <a:lnTo>
                    <a:pt x="638" y="2498"/>
                  </a:lnTo>
                  <a:lnTo>
                    <a:pt x="654" y="2496"/>
                  </a:lnTo>
                  <a:lnTo>
                    <a:pt x="676" y="2496"/>
                  </a:lnTo>
                  <a:lnTo>
                    <a:pt x="684" y="2494"/>
                  </a:lnTo>
                  <a:lnTo>
                    <a:pt x="690" y="2490"/>
                  </a:lnTo>
                  <a:lnTo>
                    <a:pt x="748" y="2424"/>
                  </a:lnTo>
                  <a:lnTo>
                    <a:pt x="756" y="2410"/>
                  </a:lnTo>
                  <a:lnTo>
                    <a:pt x="770" y="2376"/>
                  </a:lnTo>
                  <a:lnTo>
                    <a:pt x="770" y="2370"/>
                  </a:lnTo>
                  <a:lnTo>
                    <a:pt x="770" y="2368"/>
                  </a:lnTo>
                  <a:lnTo>
                    <a:pt x="768" y="2368"/>
                  </a:lnTo>
                  <a:lnTo>
                    <a:pt x="770" y="2368"/>
                  </a:lnTo>
                  <a:lnTo>
                    <a:pt x="772" y="2366"/>
                  </a:lnTo>
                  <a:lnTo>
                    <a:pt x="772" y="2364"/>
                  </a:lnTo>
                  <a:lnTo>
                    <a:pt x="774" y="2358"/>
                  </a:lnTo>
                  <a:lnTo>
                    <a:pt x="778" y="2354"/>
                  </a:lnTo>
                  <a:lnTo>
                    <a:pt x="806" y="2334"/>
                  </a:lnTo>
                  <a:lnTo>
                    <a:pt x="810" y="2328"/>
                  </a:lnTo>
                  <a:lnTo>
                    <a:pt x="814" y="2322"/>
                  </a:lnTo>
                  <a:lnTo>
                    <a:pt x="818" y="2308"/>
                  </a:lnTo>
                  <a:lnTo>
                    <a:pt x="820" y="2300"/>
                  </a:lnTo>
                  <a:lnTo>
                    <a:pt x="820" y="2292"/>
                  </a:lnTo>
                  <a:lnTo>
                    <a:pt x="814" y="2268"/>
                  </a:lnTo>
                  <a:lnTo>
                    <a:pt x="814" y="2260"/>
                  </a:lnTo>
                  <a:lnTo>
                    <a:pt x="816" y="2254"/>
                  </a:lnTo>
                  <a:lnTo>
                    <a:pt x="826" y="2238"/>
                  </a:lnTo>
                  <a:lnTo>
                    <a:pt x="832" y="2232"/>
                  </a:lnTo>
                  <a:lnTo>
                    <a:pt x="838" y="2228"/>
                  </a:lnTo>
                  <a:lnTo>
                    <a:pt x="874" y="2206"/>
                  </a:lnTo>
                  <a:lnTo>
                    <a:pt x="880" y="2202"/>
                  </a:lnTo>
                  <a:lnTo>
                    <a:pt x="884" y="2194"/>
                  </a:lnTo>
                  <a:lnTo>
                    <a:pt x="886" y="2190"/>
                  </a:lnTo>
                  <a:lnTo>
                    <a:pt x="894" y="2176"/>
                  </a:lnTo>
                  <a:lnTo>
                    <a:pt x="896" y="2170"/>
                  </a:lnTo>
                  <a:lnTo>
                    <a:pt x="898" y="2162"/>
                  </a:lnTo>
                  <a:lnTo>
                    <a:pt x="898" y="2156"/>
                  </a:lnTo>
                  <a:lnTo>
                    <a:pt x="892" y="2132"/>
                  </a:lnTo>
                  <a:lnTo>
                    <a:pt x="890" y="2116"/>
                  </a:lnTo>
                  <a:lnTo>
                    <a:pt x="890" y="2112"/>
                  </a:lnTo>
                  <a:lnTo>
                    <a:pt x="890" y="2108"/>
                  </a:lnTo>
                  <a:lnTo>
                    <a:pt x="888" y="2106"/>
                  </a:lnTo>
                  <a:lnTo>
                    <a:pt x="886" y="2108"/>
                  </a:lnTo>
                  <a:lnTo>
                    <a:pt x="888" y="2106"/>
                  </a:lnTo>
                  <a:lnTo>
                    <a:pt x="888" y="2102"/>
                  </a:lnTo>
                  <a:lnTo>
                    <a:pt x="886" y="2098"/>
                  </a:lnTo>
                  <a:lnTo>
                    <a:pt x="882" y="2094"/>
                  </a:lnTo>
                  <a:lnTo>
                    <a:pt x="880" y="2086"/>
                  </a:lnTo>
                  <a:lnTo>
                    <a:pt x="880" y="2054"/>
                  </a:lnTo>
                  <a:lnTo>
                    <a:pt x="880" y="2046"/>
                  </a:lnTo>
                  <a:lnTo>
                    <a:pt x="876" y="2038"/>
                  </a:lnTo>
                  <a:lnTo>
                    <a:pt x="874" y="2032"/>
                  </a:lnTo>
                  <a:lnTo>
                    <a:pt x="872" y="2026"/>
                  </a:lnTo>
                  <a:lnTo>
                    <a:pt x="876" y="2020"/>
                  </a:lnTo>
                  <a:lnTo>
                    <a:pt x="880" y="2016"/>
                  </a:lnTo>
                  <a:lnTo>
                    <a:pt x="880" y="2012"/>
                  </a:lnTo>
                  <a:lnTo>
                    <a:pt x="882" y="2006"/>
                  </a:lnTo>
                  <a:lnTo>
                    <a:pt x="884" y="2000"/>
                  </a:lnTo>
                  <a:lnTo>
                    <a:pt x="894" y="1984"/>
                  </a:lnTo>
                  <a:lnTo>
                    <a:pt x="900" y="1978"/>
                  </a:lnTo>
                  <a:lnTo>
                    <a:pt x="906" y="1974"/>
                  </a:lnTo>
                  <a:lnTo>
                    <a:pt x="912" y="1970"/>
                  </a:lnTo>
                  <a:lnTo>
                    <a:pt x="918" y="1968"/>
                  </a:lnTo>
                  <a:lnTo>
                    <a:pt x="922" y="1960"/>
                  </a:lnTo>
                  <a:lnTo>
                    <a:pt x="934" y="1936"/>
                  </a:lnTo>
                  <a:lnTo>
                    <a:pt x="940" y="1930"/>
                  </a:lnTo>
                  <a:lnTo>
                    <a:pt x="946" y="1924"/>
                  </a:lnTo>
                  <a:lnTo>
                    <a:pt x="970" y="1912"/>
                  </a:lnTo>
                  <a:lnTo>
                    <a:pt x="984" y="1902"/>
                  </a:lnTo>
                  <a:lnTo>
                    <a:pt x="1012" y="1874"/>
                  </a:lnTo>
                  <a:lnTo>
                    <a:pt x="1016" y="1868"/>
                  </a:lnTo>
                  <a:lnTo>
                    <a:pt x="1020" y="1862"/>
                  </a:lnTo>
                  <a:lnTo>
                    <a:pt x="1044" y="1808"/>
                  </a:lnTo>
                  <a:lnTo>
                    <a:pt x="1048" y="1792"/>
                  </a:lnTo>
                  <a:lnTo>
                    <a:pt x="1054" y="1770"/>
                  </a:lnTo>
                  <a:lnTo>
                    <a:pt x="1054" y="1766"/>
                  </a:lnTo>
                  <a:lnTo>
                    <a:pt x="1054" y="1764"/>
                  </a:lnTo>
                  <a:lnTo>
                    <a:pt x="1050" y="1764"/>
                  </a:lnTo>
                  <a:lnTo>
                    <a:pt x="1048" y="1764"/>
                  </a:lnTo>
                  <a:lnTo>
                    <a:pt x="976" y="1780"/>
                  </a:lnTo>
                  <a:lnTo>
                    <a:pt x="968" y="1780"/>
                  </a:lnTo>
                  <a:lnTo>
                    <a:pt x="960" y="1778"/>
                  </a:lnTo>
                  <a:lnTo>
                    <a:pt x="956" y="1774"/>
                  </a:lnTo>
                  <a:lnTo>
                    <a:pt x="944" y="1766"/>
                  </a:lnTo>
                  <a:lnTo>
                    <a:pt x="934" y="1754"/>
                  </a:lnTo>
                  <a:lnTo>
                    <a:pt x="904" y="1710"/>
                  </a:lnTo>
                  <a:lnTo>
                    <a:pt x="898" y="1704"/>
                  </a:lnTo>
                  <a:lnTo>
                    <a:pt x="892" y="1700"/>
                  </a:lnTo>
                  <a:lnTo>
                    <a:pt x="886" y="1696"/>
                  </a:lnTo>
                  <a:lnTo>
                    <a:pt x="880" y="1692"/>
                  </a:lnTo>
                  <a:lnTo>
                    <a:pt x="876" y="1686"/>
                  </a:lnTo>
                  <a:lnTo>
                    <a:pt x="864" y="1670"/>
                  </a:lnTo>
                  <a:lnTo>
                    <a:pt x="860" y="1664"/>
                  </a:lnTo>
                  <a:lnTo>
                    <a:pt x="858" y="1656"/>
                  </a:lnTo>
                  <a:lnTo>
                    <a:pt x="852" y="1642"/>
                  </a:lnTo>
                  <a:lnTo>
                    <a:pt x="848" y="1626"/>
                  </a:lnTo>
                  <a:lnTo>
                    <a:pt x="842" y="1602"/>
                  </a:lnTo>
                  <a:lnTo>
                    <a:pt x="840" y="1596"/>
                  </a:lnTo>
                  <a:lnTo>
                    <a:pt x="834" y="1590"/>
                  </a:lnTo>
                  <a:lnTo>
                    <a:pt x="826" y="1582"/>
                  </a:lnTo>
                  <a:lnTo>
                    <a:pt x="822" y="1574"/>
                  </a:lnTo>
                  <a:lnTo>
                    <a:pt x="818" y="1568"/>
                  </a:lnTo>
                  <a:lnTo>
                    <a:pt x="814" y="1544"/>
                  </a:lnTo>
                  <a:lnTo>
                    <a:pt x="808" y="1530"/>
                  </a:lnTo>
                  <a:lnTo>
                    <a:pt x="796" y="1504"/>
                  </a:lnTo>
                  <a:lnTo>
                    <a:pt x="786" y="1492"/>
                  </a:lnTo>
                  <a:lnTo>
                    <a:pt x="768" y="1474"/>
                  </a:lnTo>
                  <a:lnTo>
                    <a:pt x="766" y="1470"/>
                  </a:lnTo>
                  <a:lnTo>
                    <a:pt x="770" y="1472"/>
                  </a:lnTo>
                  <a:lnTo>
                    <a:pt x="794" y="1484"/>
                  </a:lnTo>
                  <a:lnTo>
                    <a:pt x="798" y="1484"/>
                  </a:lnTo>
                  <a:lnTo>
                    <a:pt x="800" y="1484"/>
                  </a:lnTo>
                  <a:lnTo>
                    <a:pt x="804" y="1482"/>
                  </a:lnTo>
                  <a:lnTo>
                    <a:pt x="804" y="1480"/>
                  </a:lnTo>
                  <a:lnTo>
                    <a:pt x="808" y="1476"/>
                  </a:lnTo>
                  <a:lnTo>
                    <a:pt x="810" y="1474"/>
                  </a:lnTo>
                  <a:lnTo>
                    <a:pt x="810" y="1472"/>
                  </a:lnTo>
                  <a:lnTo>
                    <a:pt x="812" y="1474"/>
                  </a:lnTo>
                  <a:lnTo>
                    <a:pt x="814" y="1476"/>
                  </a:lnTo>
                  <a:lnTo>
                    <a:pt x="818" y="1480"/>
                  </a:lnTo>
                  <a:lnTo>
                    <a:pt x="824" y="1494"/>
                  </a:lnTo>
                  <a:lnTo>
                    <a:pt x="856" y="1550"/>
                  </a:lnTo>
                  <a:lnTo>
                    <a:pt x="866" y="1562"/>
                  </a:lnTo>
                  <a:lnTo>
                    <a:pt x="874" y="1570"/>
                  </a:lnTo>
                  <a:lnTo>
                    <a:pt x="878" y="1576"/>
                  </a:lnTo>
                  <a:lnTo>
                    <a:pt x="882" y="1584"/>
                  </a:lnTo>
                  <a:lnTo>
                    <a:pt x="886" y="1598"/>
                  </a:lnTo>
                  <a:lnTo>
                    <a:pt x="892" y="1614"/>
                  </a:lnTo>
                  <a:lnTo>
                    <a:pt x="898" y="1636"/>
                  </a:lnTo>
                  <a:lnTo>
                    <a:pt x="900" y="1644"/>
                  </a:lnTo>
                  <a:lnTo>
                    <a:pt x="904" y="1650"/>
                  </a:lnTo>
                  <a:lnTo>
                    <a:pt x="924" y="1668"/>
                  </a:lnTo>
                  <a:lnTo>
                    <a:pt x="928" y="1674"/>
                  </a:lnTo>
                  <a:lnTo>
                    <a:pt x="928" y="1678"/>
                  </a:lnTo>
                  <a:lnTo>
                    <a:pt x="928" y="1684"/>
                  </a:lnTo>
                  <a:lnTo>
                    <a:pt x="932" y="1690"/>
                  </a:lnTo>
                  <a:lnTo>
                    <a:pt x="936" y="1696"/>
                  </a:lnTo>
                  <a:lnTo>
                    <a:pt x="942" y="1710"/>
                  </a:lnTo>
                  <a:lnTo>
                    <a:pt x="954" y="1736"/>
                  </a:lnTo>
                  <a:lnTo>
                    <a:pt x="960" y="1740"/>
                  </a:lnTo>
                  <a:lnTo>
                    <a:pt x="966" y="1740"/>
                  </a:lnTo>
                  <a:lnTo>
                    <a:pt x="980" y="1736"/>
                  </a:lnTo>
                  <a:lnTo>
                    <a:pt x="996" y="1732"/>
                  </a:lnTo>
                  <a:lnTo>
                    <a:pt x="1000" y="1732"/>
                  </a:lnTo>
                  <a:lnTo>
                    <a:pt x="1006" y="1732"/>
                  </a:lnTo>
                  <a:lnTo>
                    <a:pt x="1012" y="1728"/>
                  </a:lnTo>
                  <a:lnTo>
                    <a:pt x="1020" y="1718"/>
                  </a:lnTo>
                  <a:lnTo>
                    <a:pt x="1028" y="1714"/>
                  </a:lnTo>
                  <a:lnTo>
                    <a:pt x="1034" y="1710"/>
                  </a:lnTo>
                  <a:lnTo>
                    <a:pt x="1048" y="1706"/>
                  </a:lnTo>
                  <a:lnTo>
                    <a:pt x="1064" y="1700"/>
                  </a:lnTo>
                  <a:lnTo>
                    <a:pt x="1088" y="1688"/>
                  </a:lnTo>
                  <a:lnTo>
                    <a:pt x="1096" y="1684"/>
                  </a:lnTo>
                  <a:lnTo>
                    <a:pt x="1102" y="1680"/>
                  </a:lnTo>
                  <a:lnTo>
                    <a:pt x="1128" y="1668"/>
                  </a:lnTo>
                  <a:lnTo>
                    <a:pt x="1134" y="1664"/>
                  </a:lnTo>
                  <a:lnTo>
                    <a:pt x="1140" y="1658"/>
                  </a:lnTo>
                  <a:lnTo>
                    <a:pt x="1158" y="1632"/>
                  </a:lnTo>
                  <a:lnTo>
                    <a:pt x="1168" y="1618"/>
                  </a:lnTo>
                  <a:lnTo>
                    <a:pt x="1170" y="1612"/>
                  </a:lnTo>
                  <a:lnTo>
                    <a:pt x="1180" y="1600"/>
                  </a:lnTo>
                  <a:lnTo>
                    <a:pt x="1188" y="1592"/>
                  </a:lnTo>
                  <a:lnTo>
                    <a:pt x="1188" y="1588"/>
                  </a:lnTo>
                  <a:lnTo>
                    <a:pt x="1190" y="1586"/>
                  </a:lnTo>
                  <a:lnTo>
                    <a:pt x="1188" y="1584"/>
                  </a:lnTo>
                  <a:lnTo>
                    <a:pt x="1186" y="1582"/>
                  </a:lnTo>
                  <a:lnTo>
                    <a:pt x="1160" y="1562"/>
                  </a:lnTo>
                  <a:lnTo>
                    <a:pt x="1154" y="1558"/>
                  </a:lnTo>
                  <a:lnTo>
                    <a:pt x="1148" y="1556"/>
                  </a:lnTo>
                  <a:lnTo>
                    <a:pt x="1144" y="1554"/>
                  </a:lnTo>
                  <a:lnTo>
                    <a:pt x="1140" y="1548"/>
                  </a:lnTo>
                  <a:lnTo>
                    <a:pt x="1138" y="1544"/>
                  </a:lnTo>
                  <a:lnTo>
                    <a:pt x="1132" y="1540"/>
                  </a:lnTo>
                  <a:lnTo>
                    <a:pt x="1126" y="1538"/>
                  </a:lnTo>
                  <a:lnTo>
                    <a:pt x="1102" y="1544"/>
                  </a:lnTo>
                  <a:lnTo>
                    <a:pt x="1096" y="1544"/>
                  </a:lnTo>
                  <a:lnTo>
                    <a:pt x="1088" y="1542"/>
                  </a:lnTo>
                  <a:lnTo>
                    <a:pt x="1082" y="1540"/>
                  </a:lnTo>
                  <a:lnTo>
                    <a:pt x="1076" y="1536"/>
                  </a:lnTo>
                  <a:lnTo>
                    <a:pt x="1070" y="1536"/>
                  </a:lnTo>
                  <a:lnTo>
                    <a:pt x="1058" y="1534"/>
                  </a:lnTo>
                  <a:lnTo>
                    <a:pt x="1054" y="1530"/>
                  </a:lnTo>
                  <a:lnTo>
                    <a:pt x="1048" y="1526"/>
                  </a:lnTo>
                  <a:lnTo>
                    <a:pt x="1044" y="1520"/>
                  </a:lnTo>
                  <a:lnTo>
                    <a:pt x="1040" y="1506"/>
                  </a:lnTo>
                  <a:lnTo>
                    <a:pt x="1036" y="1498"/>
                  </a:lnTo>
                  <a:lnTo>
                    <a:pt x="1032" y="1492"/>
                  </a:lnTo>
                  <a:lnTo>
                    <a:pt x="1022" y="1484"/>
                  </a:lnTo>
                  <a:lnTo>
                    <a:pt x="1018" y="1478"/>
                  </a:lnTo>
                  <a:lnTo>
                    <a:pt x="1018" y="1472"/>
                  </a:lnTo>
                  <a:lnTo>
                    <a:pt x="1018" y="1468"/>
                  </a:lnTo>
                  <a:lnTo>
                    <a:pt x="1022" y="1462"/>
                  </a:lnTo>
                  <a:lnTo>
                    <a:pt x="1026" y="1458"/>
                  </a:lnTo>
                  <a:lnTo>
                    <a:pt x="1026" y="1452"/>
                  </a:lnTo>
                  <a:lnTo>
                    <a:pt x="1028" y="1452"/>
                  </a:lnTo>
                  <a:lnTo>
                    <a:pt x="1032" y="1454"/>
                  </a:lnTo>
                  <a:lnTo>
                    <a:pt x="1040" y="1462"/>
                  </a:lnTo>
                  <a:lnTo>
                    <a:pt x="1052" y="1474"/>
                  </a:lnTo>
                  <a:lnTo>
                    <a:pt x="1060" y="1482"/>
                  </a:lnTo>
                  <a:lnTo>
                    <a:pt x="1072" y="1492"/>
                  </a:lnTo>
                  <a:lnTo>
                    <a:pt x="1088" y="1504"/>
                  </a:lnTo>
                  <a:lnTo>
                    <a:pt x="1102" y="1510"/>
                  </a:lnTo>
                  <a:lnTo>
                    <a:pt x="1116" y="1514"/>
                  </a:lnTo>
                  <a:lnTo>
                    <a:pt x="1124" y="1516"/>
                  </a:lnTo>
                  <a:lnTo>
                    <a:pt x="1132" y="1514"/>
                  </a:lnTo>
                  <a:lnTo>
                    <a:pt x="1136" y="1510"/>
                  </a:lnTo>
                  <a:lnTo>
                    <a:pt x="1144" y="1510"/>
                  </a:lnTo>
                  <a:lnTo>
                    <a:pt x="1150" y="1514"/>
                  </a:lnTo>
                  <a:lnTo>
                    <a:pt x="1158" y="1522"/>
                  </a:lnTo>
                  <a:lnTo>
                    <a:pt x="1164" y="1526"/>
                  </a:lnTo>
                  <a:lnTo>
                    <a:pt x="1172" y="1530"/>
                  </a:lnTo>
                  <a:lnTo>
                    <a:pt x="1206" y="1544"/>
                  </a:lnTo>
                  <a:lnTo>
                    <a:pt x="1218" y="1546"/>
                  </a:lnTo>
                  <a:lnTo>
                    <a:pt x="1222" y="1546"/>
                  </a:lnTo>
                  <a:lnTo>
                    <a:pt x="1230" y="1544"/>
                  </a:lnTo>
                  <a:lnTo>
                    <a:pt x="1244" y="1538"/>
                  </a:lnTo>
                  <a:lnTo>
                    <a:pt x="1260" y="1536"/>
                  </a:lnTo>
                  <a:lnTo>
                    <a:pt x="1292" y="1536"/>
                  </a:lnTo>
                  <a:lnTo>
                    <a:pt x="1300" y="1538"/>
                  </a:lnTo>
                  <a:lnTo>
                    <a:pt x="1306" y="1544"/>
                  </a:lnTo>
                  <a:lnTo>
                    <a:pt x="1316" y="1558"/>
                  </a:lnTo>
                  <a:lnTo>
                    <a:pt x="1320" y="1566"/>
                  </a:lnTo>
                  <a:lnTo>
                    <a:pt x="1326" y="1572"/>
                  </a:lnTo>
                  <a:lnTo>
                    <a:pt x="1336" y="1588"/>
                  </a:lnTo>
                  <a:lnTo>
                    <a:pt x="1346" y="1602"/>
                  </a:lnTo>
                  <a:lnTo>
                    <a:pt x="1354" y="1610"/>
                  </a:lnTo>
                  <a:lnTo>
                    <a:pt x="1360" y="1612"/>
                  </a:lnTo>
                  <a:lnTo>
                    <a:pt x="1366" y="1610"/>
                  </a:lnTo>
                  <a:lnTo>
                    <a:pt x="1382" y="1600"/>
                  </a:lnTo>
                  <a:lnTo>
                    <a:pt x="1386" y="1598"/>
                  </a:lnTo>
                  <a:lnTo>
                    <a:pt x="1388" y="1600"/>
                  </a:lnTo>
                  <a:lnTo>
                    <a:pt x="1390" y="1600"/>
                  </a:lnTo>
                  <a:lnTo>
                    <a:pt x="1390" y="1604"/>
                  </a:lnTo>
                  <a:lnTo>
                    <a:pt x="1398" y="1676"/>
                  </a:lnTo>
                  <a:lnTo>
                    <a:pt x="1402" y="1692"/>
                  </a:lnTo>
                  <a:lnTo>
                    <a:pt x="1408" y="1714"/>
                  </a:lnTo>
                  <a:lnTo>
                    <a:pt x="1414" y="1730"/>
                  </a:lnTo>
                  <a:lnTo>
                    <a:pt x="1434" y="1764"/>
                  </a:lnTo>
                  <a:lnTo>
                    <a:pt x="1442" y="1778"/>
                  </a:lnTo>
                  <a:lnTo>
                    <a:pt x="1444" y="1784"/>
                  </a:lnTo>
                  <a:lnTo>
                    <a:pt x="1452" y="1798"/>
                  </a:lnTo>
                  <a:lnTo>
                    <a:pt x="1464" y="1814"/>
                  </a:lnTo>
                  <a:lnTo>
                    <a:pt x="1466" y="1816"/>
                  </a:lnTo>
                  <a:lnTo>
                    <a:pt x="1468" y="1816"/>
                  </a:lnTo>
                  <a:lnTo>
                    <a:pt x="1470" y="1816"/>
                  </a:lnTo>
                  <a:lnTo>
                    <a:pt x="1472" y="1814"/>
                  </a:lnTo>
                  <a:lnTo>
                    <a:pt x="1474" y="1808"/>
                  </a:lnTo>
                  <a:lnTo>
                    <a:pt x="1484" y="1796"/>
                  </a:lnTo>
                  <a:lnTo>
                    <a:pt x="1492" y="1786"/>
                  </a:lnTo>
                  <a:lnTo>
                    <a:pt x="1500" y="1774"/>
                  </a:lnTo>
                  <a:lnTo>
                    <a:pt x="1504" y="1768"/>
                  </a:lnTo>
                  <a:lnTo>
                    <a:pt x="1506" y="1762"/>
                  </a:lnTo>
                  <a:lnTo>
                    <a:pt x="1506" y="1754"/>
                  </a:lnTo>
                  <a:lnTo>
                    <a:pt x="1506" y="1730"/>
                  </a:lnTo>
                  <a:lnTo>
                    <a:pt x="1510" y="1716"/>
                  </a:lnTo>
                  <a:lnTo>
                    <a:pt x="1514" y="1700"/>
                  </a:lnTo>
                  <a:lnTo>
                    <a:pt x="1518" y="1694"/>
                  </a:lnTo>
                  <a:lnTo>
                    <a:pt x="1522" y="1688"/>
                  </a:lnTo>
                  <a:lnTo>
                    <a:pt x="1540" y="1670"/>
                  </a:lnTo>
                  <a:lnTo>
                    <a:pt x="1554" y="1660"/>
                  </a:lnTo>
                  <a:lnTo>
                    <a:pt x="1578" y="1648"/>
                  </a:lnTo>
                  <a:lnTo>
                    <a:pt x="1590" y="1638"/>
                  </a:lnTo>
                  <a:lnTo>
                    <a:pt x="1598" y="1630"/>
                  </a:lnTo>
                  <a:lnTo>
                    <a:pt x="1604" y="1624"/>
                  </a:lnTo>
                  <a:lnTo>
                    <a:pt x="1608" y="1618"/>
                  </a:lnTo>
                  <a:lnTo>
                    <a:pt x="1612" y="1604"/>
                  </a:lnTo>
                  <a:lnTo>
                    <a:pt x="1616" y="1598"/>
                  </a:lnTo>
                  <a:lnTo>
                    <a:pt x="1622" y="1596"/>
                  </a:lnTo>
                  <a:lnTo>
                    <a:pt x="1636" y="1596"/>
                  </a:lnTo>
                  <a:lnTo>
                    <a:pt x="1644" y="1596"/>
                  </a:lnTo>
                  <a:lnTo>
                    <a:pt x="1652" y="1592"/>
                  </a:lnTo>
                  <a:lnTo>
                    <a:pt x="1666" y="1588"/>
                  </a:lnTo>
                  <a:lnTo>
                    <a:pt x="1676" y="1586"/>
                  </a:lnTo>
                  <a:lnTo>
                    <a:pt x="1686" y="1588"/>
                  </a:lnTo>
                  <a:lnTo>
                    <a:pt x="1688" y="1590"/>
                  </a:lnTo>
                  <a:lnTo>
                    <a:pt x="1694" y="1594"/>
                  </a:lnTo>
                  <a:lnTo>
                    <a:pt x="1700" y="1598"/>
                  </a:lnTo>
                  <a:lnTo>
                    <a:pt x="1702" y="1604"/>
                  </a:lnTo>
                  <a:lnTo>
                    <a:pt x="1706" y="1612"/>
                  </a:lnTo>
                  <a:lnTo>
                    <a:pt x="1708" y="1618"/>
                  </a:lnTo>
                  <a:lnTo>
                    <a:pt x="1714" y="1632"/>
                  </a:lnTo>
                  <a:lnTo>
                    <a:pt x="1728" y="1676"/>
                  </a:lnTo>
                  <a:lnTo>
                    <a:pt x="1732" y="1682"/>
                  </a:lnTo>
                  <a:lnTo>
                    <a:pt x="1738" y="1688"/>
                  </a:lnTo>
                  <a:lnTo>
                    <a:pt x="1744" y="1690"/>
                  </a:lnTo>
                  <a:lnTo>
                    <a:pt x="1750" y="1692"/>
                  </a:lnTo>
                  <a:lnTo>
                    <a:pt x="1758" y="1690"/>
                  </a:lnTo>
                  <a:lnTo>
                    <a:pt x="1764" y="1688"/>
                  </a:lnTo>
                  <a:lnTo>
                    <a:pt x="1770" y="1686"/>
                  </a:lnTo>
                  <a:lnTo>
                    <a:pt x="1776" y="1688"/>
                  </a:lnTo>
                  <a:lnTo>
                    <a:pt x="1780" y="1694"/>
                  </a:lnTo>
                  <a:lnTo>
                    <a:pt x="1782" y="1700"/>
                  </a:lnTo>
                  <a:lnTo>
                    <a:pt x="1788" y="1716"/>
                  </a:lnTo>
                  <a:lnTo>
                    <a:pt x="1790" y="1730"/>
                  </a:lnTo>
                  <a:lnTo>
                    <a:pt x="1790" y="1754"/>
                  </a:lnTo>
                  <a:lnTo>
                    <a:pt x="1790" y="1770"/>
                  </a:lnTo>
                  <a:lnTo>
                    <a:pt x="1790" y="1802"/>
                  </a:lnTo>
                  <a:lnTo>
                    <a:pt x="1792" y="1810"/>
                  </a:lnTo>
                  <a:lnTo>
                    <a:pt x="1796" y="1816"/>
                  </a:lnTo>
                  <a:lnTo>
                    <a:pt x="1804" y="1824"/>
                  </a:lnTo>
                  <a:lnTo>
                    <a:pt x="1814" y="1838"/>
                  </a:lnTo>
                  <a:lnTo>
                    <a:pt x="1816" y="1842"/>
                  </a:lnTo>
                  <a:lnTo>
                    <a:pt x="1822" y="1858"/>
                  </a:lnTo>
                  <a:lnTo>
                    <a:pt x="1826" y="1862"/>
                  </a:lnTo>
                  <a:lnTo>
                    <a:pt x="1834" y="1876"/>
                  </a:lnTo>
                  <a:lnTo>
                    <a:pt x="1842" y="1884"/>
                  </a:lnTo>
                  <a:lnTo>
                    <a:pt x="1854" y="1894"/>
                  </a:lnTo>
                  <a:lnTo>
                    <a:pt x="1872" y="1912"/>
                  </a:lnTo>
                  <a:lnTo>
                    <a:pt x="1878" y="1916"/>
                  </a:lnTo>
                  <a:lnTo>
                    <a:pt x="1880" y="1914"/>
                  </a:lnTo>
                  <a:lnTo>
                    <a:pt x="1884" y="1914"/>
                  </a:lnTo>
                  <a:lnTo>
                    <a:pt x="1886" y="1908"/>
                  </a:lnTo>
                  <a:lnTo>
                    <a:pt x="1886" y="1900"/>
                  </a:lnTo>
                  <a:lnTo>
                    <a:pt x="1880" y="1886"/>
                  </a:lnTo>
                  <a:lnTo>
                    <a:pt x="1874" y="1872"/>
                  </a:lnTo>
                  <a:lnTo>
                    <a:pt x="1872" y="1866"/>
                  </a:lnTo>
                  <a:lnTo>
                    <a:pt x="1862" y="1854"/>
                  </a:lnTo>
                  <a:lnTo>
                    <a:pt x="1854" y="1846"/>
                  </a:lnTo>
                  <a:lnTo>
                    <a:pt x="1842" y="1836"/>
                  </a:lnTo>
                  <a:lnTo>
                    <a:pt x="1836" y="1834"/>
                  </a:lnTo>
                  <a:lnTo>
                    <a:pt x="1824" y="1826"/>
                  </a:lnTo>
                  <a:lnTo>
                    <a:pt x="1820" y="1820"/>
                  </a:lnTo>
                  <a:lnTo>
                    <a:pt x="1818" y="1812"/>
                  </a:lnTo>
                  <a:lnTo>
                    <a:pt x="1812" y="1790"/>
                  </a:lnTo>
                  <a:lnTo>
                    <a:pt x="1810" y="1774"/>
                  </a:lnTo>
                  <a:lnTo>
                    <a:pt x="1810" y="1770"/>
                  </a:lnTo>
                  <a:lnTo>
                    <a:pt x="1812" y="1754"/>
                  </a:lnTo>
                  <a:lnTo>
                    <a:pt x="1816" y="1740"/>
                  </a:lnTo>
                  <a:lnTo>
                    <a:pt x="1818" y="1736"/>
                  </a:lnTo>
                  <a:lnTo>
                    <a:pt x="1820" y="1734"/>
                  </a:lnTo>
                  <a:lnTo>
                    <a:pt x="1824" y="1734"/>
                  </a:lnTo>
                  <a:lnTo>
                    <a:pt x="1826" y="1734"/>
                  </a:lnTo>
                  <a:lnTo>
                    <a:pt x="1842" y="1740"/>
                  </a:lnTo>
                  <a:lnTo>
                    <a:pt x="1848" y="1742"/>
                  </a:lnTo>
                  <a:lnTo>
                    <a:pt x="1854" y="1746"/>
                  </a:lnTo>
                  <a:lnTo>
                    <a:pt x="1858" y="1752"/>
                  </a:lnTo>
                  <a:lnTo>
                    <a:pt x="1864" y="1758"/>
                  </a:lnTo>
                  <a:lnTo>
                    <a:pt x="1872" y="1766"/>
                  </a:lnTo>
                  <a:lnTo>
                    <a:pt x="1884" y="1776"/>
                  </a:lnTo>
                  <a:lnTo>
                    <a:pt x="1888" y="1782"/>
                  </a:lnTo>
                  <a:lnTo>
                    <a:pt x="1894" y="1780"/>
                  </a:lnTo>
                  <a:lnTo>
                    <a:pt x="1898" y="1782"/>
                  </a:lnTo>
                  <a:lnTo>
                    <a:pt x="1902" y="1788"/>
                  </a:lnTo>
                  <a:lnTo>
                    <a:pt x="1904" y="1794"/>
                  </a:lnTo>
                  <a:lnTo>
                    <a:pt x="1906" y="1796"/>
                  </a:lnTo>
                  <a:lnTo>
                    <a:pt x="1908" y="1798"/>
                  </a:lnTo>
                  <a:lnTo>
                    <a:pt x="1912" y="1798"/>
                  </a:lnTo>
                  <a:lnTo>
                    <a:pt x="1914" y="1796"/>
                  </a:lnTo>
                  <a:lnTo>
                    <a:pt x="1940" y="1776"/>
                  </a:lnTo>
                  <a:lnTo>
                    <a:pt x="1952" y="1766"/>
                  </a:lnTo>
                  <a:lnTo>
                    <a:pt x="1962" y="1758"/>
                  </a:lnTo>
                  <a:lnTo>
                    <a:pt x="1964" y="1752"/>
                  </a:lnTo>
                  <a:lnTo>
                    <a:pt x="1964" y="1744"/>
                  </a:lnTo>
                  <a:lnTo>
                    <a:pt x="1950" y="1690"/>
                  </a:lnTo>
                  <a:lnTo>
                    <a:pt x="1946" y="1684"/>
                  </a:lnTo>
                  <a:lnTo>
                    <a:pt x="1942" y="1678"/>
                  </a:lnTo>
                  <a:lnTo>
                    <a:pt x="1932" y="1666"/>
                  </a:lnTo>
                  <a:lnTo>
                    <a:pt x="1922" y="1650"/>
                  </a:lnTo>
                  <a:lnTo>
                    <a:pt x="1914" y="1636"/>
                  </a:lnTo>
                  <a:lnTo>
                    <a:pt x="1912" y="1632"/>
                  </a:lnTo>
                  <a:lnTo>
                    <a:pt x="1910" y="1626"/>
                  </a:lnTo>
                  <a:lnTo>
                    <a:pt x="1912" y="1620"/>
                  </a:lnTo>
                  <a:lnTo>
                    <a:pt x="1924" y="1612"/>
                  </a:lnTo>
                  <a:lnTo>
                    <a:pt x="1930" y="1608"/>
                  </a:lnTo>
                  <a:lnTo>
                    <a:pt x="1942" y="1606"/>
                  </a:lnTo>
                  <a:lnTo>
                    <a:pt x="1948" y="1606"/>
                  </a:lnTo>
                  <a:lnTo>
                    <a:pt x="1954" y="1610"/>
                  </a:lnTo>
                  <a:lnTo>
                    <a:pt x="1970" y="1620"/>
                  </a:lnTo>
                  <a:lnTo>
                    <a:pt x="1972" y="1622"/>
                  </a:lnTo>
                  <a:lnTo>
                    <a:pt x="1974" y="1620"/>
                  </a:lnTo>
                  <a:lnTo>
                    <a:pt x="1976" y="1620"/>
                  </a:lnTo>
                  <a:lnTo>
                    <a:pt x="1976" y="1616"/>
                  </a:lnTo>
                  <a:lnTo>
                    <a:pt x="1976" y="1614"/>
                  </a:lnTo>
                  <a:lnTo>
                    <a:pt x="1978" y="1606"/>
                  </a:lnTo>
                  <a:lnTo>
                    <a:pt x="1984" y="1604"/>
                  </a:lnTo>
                  <a:lnTo>
                    <a:pt x="2008" y="1598"/>
                  </a:lnTo>
                  <a:lnTo>
                    <a:pt x="2014" y="1594"/>
                  </a:lnTo>
                  <a:lnTo>
                    <a:pt x="2020" y="1590"/>
                  </a:lnTo>
                  <a:lnTo>
                    <a:pt x="2024" y="1586"/>
                  </a:lnTo>
                  <a:lnTo>
                    <a:pt x="2030" y="1586"/>
                  </a:lnTo>
                  <a:lnTo>
                    <a:pt x="2040" y="1586"/>
                  </a:lnTo>
                  <a:lnTo>
                    <a:pt x="2052" y="1582"/>
                  </a:lnTo>
                  <a:lnTo>
                    <a:pt x="2056" y="1580"/>
                  </a:lnTo>
                  <a:lnTo>
                    <a:pt x="2072" y="1572"/>
                  </a:lnTo>
                  <a:lnTo>
                    <a:pt x="2076" y="1570"/>
                  </a:lnTo>
                  <a:lnTo>
                    <a:pt x="2090" y="1562"/>
                  </a:lnTo>
                  <a:lnTo>
                    <a:pt x="2106" y="1550"/>
                  </a:lnTo>
                  <a:lnTo>
                    <a:pt x="2112" y="1546"/>
                  </a:lnTo>
                  <a:lnTo>
                    <a:pt x="2116" y="1540"/>
                  </a:lnTo>
                  <a:lnTo>
                    <a:pt x="2120" y="1534"/>
                  </a:lnTo>
                  <a:lnTo>
                    <a:pt x="2126" y="1520"/>
                  </a:lnTo>
                  <a:lnTo>
                    <a:pt x="2130" y="1514"/>
                  </a:lnTo>
                  <a:lnTo>
                    <a:pt x="2138" y="1500"/>
                  </a:lnTo>
                  <a:lnTo>
                    <a:pt x="2148" y="1484"/>
                  </a:lnTo>
                  <a:lnTo>
                    <a:pt x="2150" y="1478"/>
                  </a:lnTo>
                  <a:lnTo>
                    <a:pt x="2152" y="1470"/>
                  </a:lnTo>
                  <a:lnTo>
                    <a:pt x="2152" y="1466"/>
                  </a:lnTo>
                  <a:lnTo>
                    <a:pt x="2150" y="1460"/>
                  </a:lnTo>
                  <a:lnTo>
                    <a:pt x="2148" y="1454"/>
                  </a:lnTo>
                  <a:lnTo>
                    <a:pt x="2146" y="1448"/>
                  </a:lnTo>
                  <a:lnTo>
                    <a:pt x="2148" y="1444"/>
                  </a:lnTo>
                  <a:lnTo>
                    <a:pt x="2150" y="1438"/>
                  </a:lnTo>
                  <a:lnTo>
                    <a:pt x="2148" y="1432"/>
                  </a:lnTo>
                  <a:lnTo>
                    <a:pt x="2146" y="1426"/>
                  </a:lnTo>
                  <a:lnTo>
                    <a:pt x="2140" y="1412"/>
                  </a:lnTo>
                  <a:lnTo>
                    <a:pt x="2126" y="1378"/>
                  </a:lnTo>
                  <a:lnTo>
                    <a:pt x="2122" y="1366"/>
                  </a:lnTo>
                  <a:lnTo>
                    <a:pt x="2124" y="1360"/>
                  </a:lnTo>
                  <a:lnTo>
                    <a:pt x="2128" y="1354"/>
                  </a:lnTo>
                  <a:lnTo>
                    <a:pt x="2136" y="1346"/>
                  </a:lnTo>
                  <a:lnTo>
                    <a:pt x="2150" y="1338"/>
                  </a:lnTo>
                  <a:lnTo>
                    <a:pt x="2154" y="1334"/>
                  </a:lnTo>
                  <a:lnTo>
                    <a:pt x="2160" y="1330"/>
                  </a:lnTo>
                  <a:lnTo>
                    <a:pt x="2162" y="1326"/>
                  </a:lnTo>
                  <a:lnTo>
                    <a:pt x="2160" y="1322"/>
                  </a:lnTo>
                  <a:lnTo>
                    <a:pt x="2154" y="1322"/>
                  </a:lnTo>
                  <a:lnTo>
                    <a:pt x="2140" y="1322"/>
                  </a:lnTo>
                  <a:lnTo>
                    <a:pt x="2128" y="1322"/>
                  </a:lnTo>
                  <a:lnTo>
                    <a:pt x="2118" y="1322"/>
                  </a:lnTo>
                  <a:lnTo>
                    <a:pt x="2114" y="1320"/>
                  </a:lnTo>
                  <a:lnTo>
                    <a:pt x="2110" y="1314"/>
                  </a:lnTo>
                  <a:lnTo>
                    <a:pt x="2106" y="1308"/>
                  </a:lnTo>
                  <a:lnTo>
                    <a:pt x="2098" y="1296"/>
                  </a:lnTo>
                  <a:lnTo>
                    <a:pt x="2096" y="1294"/>
                  </a:lnTo>
                  <a:lnTo>
                    <a:pt x="2096" y="1292"/>
                  </a:lnTo>
                  <a:lnTo>
                    <a:pt x="2100" y="1288"/>
                  </a:lnTo>
                  <a:lnTo>
                    <a:pt x="2106" y="1286"/>
                  </a:lnTo>
                  <a:lnTo>
                    <a:pt x="2120" y="1278"/>
                  </a:lnTo>
                  <a:lnTo>
                    <a:pt x="2126" y="1276"/>
                  </a:lnTo>
                  <a:lnTo>
                    <a:pt x="2138" y="1266"/>
                  </a:lnTo>
                  <a:lnTo>
                    <a:pt x="2146" y="1258"/>
                  </a:lnTo>
                  <a:lnTo>
                    <a:pt x="2152" y="1254"/>
                  </a:lnTo>
                  <a:lnTo>
                    <a:pt x="2158" y="1252"/>
                  </a:lnTo>
                  <a:lnTo>
                    <a:pt x="2158" y="1254"/>
                  </a:lnTo>
                  <a:lnTo>
                    <a:pt x="2160" y="1254"/>
                  </a:lnTo>
                  <a:lnTo>
                    <a:pt x="2158" y="1260"/>
                  </a:lnTo>
                  <a:lnTo>
                    <a:pt x="2156" y="1266"/>
                  </a:lnTo>
                  <a:lnTo>
                    <a:pt x="2154" y="1272"/>
                  </a:lnTo>
                  <a:lnTo>
                    <a:pt x="2158" y="1278"/>
                  </a:lnTo>
                  <a:lnTo>
                    <a:pt x="2162" y="1280"/>
                  </a:lnTo>
                  <a:lnTo>
                    <a:pt x="2166" y="1282"/>
                  </a:lnTo>
                  <a:lnTo>
                    <a:pt x="2180" y="1280"/>
                  </a:lnTo>
                  <a:lnTo>
                    <a:pt x="2194" y="1274"/>
                  </a:lnTo>
                  <a:lnTo>
                    <a:pt x="2202" y="1274"/>
                  </a:lnTo>
                  <a:lnTo>
                    <a:pt x="2208" y="1276"/>
                  </a:lnTo>
                  <a:lnTo>
                    <a:pt x="2214" y="1278"/>
                  </a:lnTo>
                  <a:lnTo>
                    <a:pt x="2220" y="1284"/>
                  </a:lnTo>
                  <a:lnTo>
                    <a:pt x="2224" y="1290"/>
                  </a:lnTo>
                  <a:lnTo>
                    <a:pt x="2228" y="1294"/>
                  </a:lnTo>
                  <a:lnTo>
                    <a:pt x="2230" y="1306"/>
                  </a:lnTo>
                  <a:lnTo>
                    <a:pt x="2230" y="1320"/>
                  </a:lnTo>
                  <a:lnTo>
                    <a:pt x="2230" y="1332"/>
                  </a:lnTo>
                  <a:lnTo>
                    <a:pt x="2228" y="1348"/>
                  </a:lnTo>
                  <a:lnTo>
                    <a:pt x="2224" y="1362"/>
                  </a:lnTo>
                  <a:lnTo>
                    <a:pt x="2222" y="1366"/>
                  </a:lnTo>
                  <a:lnTo>
                    <a:pt x="2224" y="1368"/>
                  </a:lnTo>
                  <a:lnTo>
                    <a:pt x="2226" y="1370"/>
                  </a:lnTo>
                  <a:lnTo>
                    <a:pt x="2228" y="1370"/>
                  </a:lnTo>
                  <a:lnTo>
                    <a:pt x="2232" y="1370"/>
                  </a:lnTo>
                  <a:lnTo>
                    <a:pt x="2240" y="1370"/>
                  </a:lnTo>
                  <a:lnTo>
                    <a:pt x="2248" y="1366"/>
                  </a:lnTo>
                  <a:lnTo>
                    <a:pt x="2252" y="1364"/>
                  </a:lnTo>
                  <a:lnTo>
                    <a:pt x="2264" y="1356"/>
                  </a:lnTo>
                  <a:lnTo>
                    <a:pt x="2274" y="1346"/>
                  </a:lnTo>
                  <a:lnTo>
                    <a:pt x="2278" y="1340"/>
                  </a:lnTo>
                  <a:lnTo>
                    <a:pt x="2276" y="1334"/>
                  </a:lnTo>
                  <a:lnTo>
                    <a:pt x="2264" y="1308"/>
                  </a:lnTo>
                  <a:lnTo>
                    <a:pt x="2260" y="1296"/>
                  </a:lnTo>
                  <a:lnTo>
                    <a:pt x="2260" y="1284"/>
                  </a:lnTo>
                  <a:lnTo>
                    <a:pt x="2260" y="1280"/>
                  </a:lnTo>
                  <a:lnTo>
                    <a:pt x="2260" y="1268"/>
                  </a:lnTo>
                  <a:lnTo>
                    <a:pt x="2256" y="1256"/>
                  </a:lnTo>
                  <a:lnTo>
                    <a:pt x="2254" y="1250"/>
                  </a:lnTo>
                  <a:lnTo>
                    <a:pt x="2252" y="1244"/>
                  </a:lnTo>
                  <a:lnTo>
                    <a:pt x="2256" y="1238"/>
                  </a:lnTo>
                  <a:lnTo>
                    <a:pt x="2266" y="1228"/>
                  </a:lnTo>
                  <a:lnTo>
                    <a:pt x="2274" y="1220"/>
                  </a:lnTo>
                  <a:lnTo>
                    <a:pt x="2280" y="1216"/>
                  </a:lnTo>
                  <a:lnTo>
                    <a:pt x="2286" y="1214"/>
                  </a:lnTo>
                  <a:lnTo>
                    <a:pt x="2290" y="1216"/>
                  </a:lnTo>
                  <a:lnTo>
                    <a:pt x="2292" y="1218"/>
                  </a:lnTo>
                  <a:lnTo>
                    <a:pt x="2292" y="1222"/>
                  </a:lnTo>
                  <a:lnTo>
                    <a:pt x="2294" y="1224"/>
                  </a:lnTo>
                  <a:lnTo>
                    <a:pt x="2304" y="1224"/>
                  </a:lnTo>
                  <a:lnTo>
                    <a:pt x="2310" y="1222"/>
                  </a:lnTo>
                  <a:lnTo>
                    <a:pt x="2314" y="1218"/>
                  </a:lnTo>
                  <a:lnTo>
                    <a:pt x="2320" y="1216"/>
                  </a:lnTo>
                  <a:lnTo>
                    <a:pt x="2326" y="1218"/>
                  </a:lnTo>
                  <a:lnTo>
                    <a:pt x="2332" y="1220"/>
                  </a:lnTo>
                  <a:lnTo>
                    <a:pt x="2338" y="1222"/>
                  </a:lnTo>
                  <a:lnTo>
                    <a:pt x="2344" y="1218"/>
                  </a:lnTo>
                  <a:lnTo>
                    <a:pt x="2362" y="1200"/>
                  </a:lnTo>
                  <a:lnTo>
                    <a:pt x="2374" y="1188"/>
                  </a:lnTo>
                  <a:lnTo>
                    <a:pt x="2382" y="1180"/>
                  </a:lnTo>
                  <a:lnTo>
                    <a:pt x="2392" y="1168"/>
                  </a:lnTo>
                  <a:lnTo>
                    <a:pt x="2422" y="1132"/>
                  </a:lnTo>
                  <a:lnTo>
                    <a:pt x="2430" y="1118"/>
                  </a:lnTo>
                  <a:lnTo>
                    <a:pt x="2442" y="1094"/>
                  </a:lnTo>
                  <a:lnTo>
                    <a:pt x="2446" y="1086"/>
                  </a:lnTo>
                  <a:lnTo>
                    <a:pt x="2446" y="1078"/>
                  </a:lnTo>
                  <a:lnTo>
                    <a:pt x="2446" y="1056"/>
                  </a:lnTo>
                  <a:lnTo>
                    <a:pt x="2448" y="1040"/>
                  </a:lnTo>
                  <a:lnTo>
                    <a:pt x="2454" y="996"/>
                  </a:lnTo>
                  <a:lnTo>
                    <a:pt x="2456" y="980"/>
                  </a:lnTo>
                  <a:lnTo>
                    <a:pt x="2456" y="978"/>
                  </a:lnTo>
                  <a:lnTo>
                    <a:pt x="2454" y="970"/>
                  </a:lnTo>
                  <a:lnTo>
                    <a:pt x="2450" y="964"/>
                  </a:lnTo>
                  <a:lnTo>
                    <a:pt x="2442" y="956"/>
                  </a:lnTo>
                  <a:lnTo>
                    <a:pt x="2436" y="952"/>
                  </a:lnTo>
                  <a:lnTo>
                    <a:pt x="2430" y="954"/>
                  </a:lnTo>
                  <a:lnTo>
                    <a:pt x="2414" y="964"/>
                  </a:lnTo>
                  <a:lnTo>
                    <a:pt x="2406" y="968"/>
                  </a:lnTo>
                  <a:lnTo>
                    <a:pt x="2400" y="966"/>
                  </a:lnTo>
                  <a:lnTo>
                    <a:pt x="2394" y="964"/>
                  </a:lnTo>
                  <a:lnTo>
                    <a:pt x="2388" y="958"/>
                  </a:lnTo>
                  <a:lnTo>
                    <a:pt x="2384" y="952"/>
                  </a:lnTo>
                  <a:lnTo>
                    <a:pt x="2382" y="948"/>
                  </a:lnTo>
                  <a:lnTo>
                    <a:pt x="2378" y="942"/>
                  </a:lnTo>
                  <a:lnTo>
                    <a:pt x="2372" y="940"/>
                  </a:lnTo>
                  <a:lnTo>
                    <a:pt x="2370" y="938"/>
                  </a:lnTo>
                  <a:lnTo>
                    <a:pt x="2372" y="936"/>
                  </a:lnTo>
                  <a:lnTo>
                    <a:pt x="2384" y="924"/>
                  </a:lnTo>
                  <a:lnTo>
                    <a:pt x="2402" y="906"/>
                  </a:lnTo>
                  <a:lnTo>
                    <a:pt x="2412" y="896"/>
                  </a:lnTo>
                  <a:lnTo>
                    <a:pt x="2420" y="888"/>
                  </a:lnTo>
                  <a:lnTo>
                    <a:pt x="2424" y="882"/>
                  </a:lnTo>
                  <a:lnTo>
                    <a:pt x="2426" y="876"/>
                  </a:lnTo>
                  <a:lnTo>
                    <a:pt x="2428" y="872"/>
                  </a:lnTo>
                  <a:lnTo>
                    <a:pt x="2432" y="866"/>
                  </a:lnTo>
                  <a:lnTo>
                    <a:pt x="2490" y="808"/>
                  </a:lnTo>
                  <a:lnTo>
                    <a:pt x="2496" y="804"/>
                  </a:lnTo>
                  <a:lnTo>
                    <a:pt x="2504" y="802"/>
                  </a:lnTo>
                  <a:lnTo>
                    <a:pt x="2506" y="802"/>
                  </a:lnTo>
                  <a:lnTo>
                    <a:pt x="2522" y="802"/>
                  </a:lnTo>
                  <a:lnTo>
                    <a:pt x="2556" y="802"/>
                  </a:lnTo>
                  <a:lnTo>
                    <a:pt x="2564" y="802"/>
                  </a:lnTo>
                  <a:lnTo>
                    <a:pt x="2570" y="800"/>
                  </a:lnTo>
                  <a:lnTo>
                    <a:pt x="2576" y="796"/>
                  </a:lnTo>
                  <a:lnTo>
                    <a:pt x="2584" y="794"/>
                  </a:lnTo>
                  <a:lnTo>
                    <a:pt x="2590" y="796"/>
                  </a:lnTo>
                  <a:lnTo>
                    <a:pt x="2604" y="800"/>
                  </a:lnTo>
                  <a:lnTo>
                    <a:pt x="2610" y="804"/>
                  </a:lnTo>
                  <a:lnTo>
                    <a:pt x="2612" y="810"/>
                  </a:lnTo>
                  <a:lnTo>
                    <a:pt x="2612" y="814"/>
                  </a:lnTo>
                  <a:lnTo>
                    <a:pt x="2614" y="818"/>
                  </a:lnTo>
                  <a:lnTo>
                    <a:pt x="2614" y="820"/>
                  </a:lnTo>
                  <a:lnTo>
                    <a:pt x="2618" y="820"/>
                  </a:lnTo>
                  <a:lnTo>
                    <a:pt x="2620" y="822"/>
                  </a:lnTo>
                  <a:lnTo>
                    <a:pt x="2654" y="814"/>
                  </a:lnTo>
                  <a:lnTo>
                    <a:pt x="2666" y="812"/>
                  </a:lnTo>
                  <a:lnTo>
                    <a:pt x="2668" y="812"/>
                  </a:lnTo>
                  <a:lnTo>
                    <a:pt x="2666" y="808"/>
                  </a:lnTo>
                  <a:lnTo>
                    <a:pt x="2664" y="802"/>
                  </a:lnTo>
                  <a:lnTo>
                    <a:pt x="2664" y="796"/>
                  </a:lnTo>
                  <a:lnTo>
                    <a:pt x="2668" y="782"/>
                  </a:lnTo>
                  <a:lnTo>
                    <a:pt x="2674" y="766"/>
                  </a:lnTo>
                  <a:lnTo>
                    <a:pt x="2678" y="752"/>
                  </a:lnTo>
                  <a:lnTo>
                    <a:pt x="2682" y="746"/>
                  </a:lnTo>
                  <a:lnTo>
                    <a:pt x="2688" y="740"/>
                  </a:lnTo>
                  <a:lnTo>
                    <a:pt x="2704" y="730"/>
                  </a:lnTo>
                  <a:lnTo>
                    <a:pt x="2710" y="726"/>
                  </a:lnTo>
                  <a:lnTo>
                    <a:pt x="2718" y="726"/>
                  </a:lnTo>
                  <a:lnTo>
                    <a:pt x="2742" y="732"/>
                  </a:lnTo>
                  <a:lnTo>
                    <a:pt x="2748" y="736"/>
                  </a:lnTo>
                  <a:lnTo>
                    <a:pt x="2754" y="742"/>
                  </a:lnTo>
                  <a:lnTo>
                    <a:pt x="2756" y="746"/>
                  </a:lnTo>
                  <a:lnTo>
                    <a:pt x="2758" y="750"/>
                  </a:lnTo>
                  <a:lnTo>
                    <a:pt x="2760" y="750"/>
                  </a:lnTo>
                  <a:lnTo>
                    <a:pt x="2762" y="750"/>
                  </a:lnTo>
                  <a:lnTo>
                    <a:pt x="2764" y="748"/>
                  </a:lnTo>
                  <a:lnTo>
                    <a:pt x="2774" y="740"/>
                  </a:lnTo>
                  <a:lnTo>
                    <a:pt x="2786" y="730"/>
                  </a:lnTo>
                  <a:lnTo>
                    <a:pt x="2812" y="710"/>
                  </a:lnTo>
                  <a:lnTo>
                    <a:pt x="2814" y="708"/>
                  </a:lnTo>
                  <a:lnTo>
                    <a:pt x="2816" y="708"/>
                  </a:lnTo>
                  <a:lnTo>
                    <a:pt x="2818" y="710"/>
                  </a:lnTo>
                  <a:lnTo>
                    <a:pt x="2818" y="714"/>
                  </a:lnTo>
                  <a:lnTo>
                    <a:pt x="2818" y="736"/>
                  </a:lnTo>
                  <a:lnTo>
                    <a:pt x="2816" y="744"/>
                  </a:lnTo>
                  <a:lnTo>
                    <a:pt x="2812" y="750"/>
                  </a:lnTo>
                  <a:lnTo>
                    <a:pt x="2794" y="768"/>
                  </a:lnTo>
                  <a:lnTo>
                    <a:pt x="2782" y="778"/>
                  </a:lnTo>
                  <a:lnTo>
                    <a:pt x="2776" y="780"/>
                  </a:lnTo>
                  <a:lnTo>
                    <a:pt x="2770" y="784"/>
                  </a:lnTo>
                  <a:lnTo>
                    <a:pt x="2764" y="790"/>
                  </a:lnTo>
                  <a:lnTo>
                    <a:pt x="2754" y="806"/>
                  </a:lnTo>
                  <a:lnTo>
                    <a:pt x="2744" y="818"/>
                  </a:lnTo>
                  <a:lnTo>
                    <a:pt x="2736" y="826"/>
                  </a:lnTo>
                  <a:lnTo>
                    <a:pt x="2724" y="838"/>
                  </a:lnTo>
                  <a:lnTo>
                    <a:pt x="2716" y="846"/>
                  </a:lnTo>
                  <a:lnTo>
                    <a:pt x="2710" y="850"/>
                  </a:lnTo>
                  <a:lnTo>
                    <a:pt x="2706" y="852"/>
                  </a:lnTo>
                  <a:lnTo>
                    <a:pt x="2702" y="854"/>
                  </a:lnTo>
                  <a:lnTo>
                    <a:pt x="2698" y="860"/>
                  </a:lnTo>
                  <a:lnTo>
                    <a:pt x="2684" y="904"/>
                  </a:lnTo>
                  <a:lnTo>
                    <a:pt x="2682" y="910"/>
                  </a:lnTo>
                  <a:lnTo>
                    <a:pt x="2682" y="918"/>
                  </a:lnTo>
                  <a:lnTo>
                    <a:pt x="2700" y="1020"/>
                  </a:lnTo>
                  <a:lnTo>
                    <a:pt x="2700" y="1022"/>
                  </a:lnTo>
                  <a:lnTo>
                    <a:pt x="2702" y="1024"/>
                  </a:lnTo>
                  <a:lnTo>
                    <a:pt x="2704" y="1024"/>
                  </a:lnTo>
                  <a:lnTo>
                    <a:pt x="2706" y="1022"/>
                  </a:lnTo>
                  <a:lnTo>
                    <a:pt x="2726" y="996"/>
                  </a:lnTo>
                  <a:lnTo>
                    <a:pt x="2734" y="984"/>
                  </a:lnTo>
                  <a:lnTo>
                    <a:pt x="2744" y="972"/>
                  </a:lnTo>
                  <a:lnTo>
                    <a:pt x="2746" y="966"/>
                  </a:lnTo>
                  <a:lnTo>
                    <a:pt x="2754" y="952"/>
                  </a:lnTo>
                  <a:lnTo>
                    <a:pt x="2756" y="948"/>
                  </a:lnTo>
                  <a:lnTo>
                    <a:pt x="2760" y="940"/>
                  </a:lnTo>
                  <a:lnTo>
                    <a:pt x="2766" y="936"/>
                  </a:lnTo>
                  <a:lnTo>
                    <a:pt x="2772" y="934"/>
                  </a:lnTo>
                  <a:lnTo>
                    <a:pt x="2776" y="928"/>
                  </a:lnTo>
                  <a:lnTo>
                    <a:pt x="2778" y="922"/>
                  </a:lnTo>
                  <a:lnTo>
                    <a:pt x="2778" y="918"/>
                  </a:lnTo>
                  <a:lnTo>
                    <a:pt x="2780" y="912"/>
                  </a:lnTo>
                  <a:lnTo>
                    <a:pt x="2784" y="906"/>
                  </a:lnTo>
                  <a:lnTo>
                    <a:pt x="2788" y="900"/>
                  </a:lnTo>
                  <a:lnTo>
                    <a:pt x="2790" y="894"/>
                  </a:lnTo>
                  <a:lnTo>
                    <a:pt x="2796" y="870"/>
                  </a:lnTo>
                  <a:lnTo>
                    <a:pt x="2798" y="856"/>
                  </a:lnTo>
                  <a:lnTo>
                    <a:pt x="2796" y="854"/>
                  </a:lnTo>
                  <a:lnTo>
                    <a:pt x="2790" y="852"/>
                  </a:lnTo>
                  <a:lnTo>
                    <a:pt x="2786" y="852"/>
                  </a:lnTo>
                  <a:lnTo>
                    <a:pt x="2784" y="852"/>
                  </a:lnTo>
                  <a:lnTo>
                    <a:pt x="2782" y="850"/>
                  </a:lnTo>
                  <a:lnTo>
                    <a:pt x="2782" y="848"/>
                  </a:lnTo>
                  <a:lnTo>
                    <a:pt x="2782" y="844"/>
                  </a:lnTo>
                  <a:lnTo>
                    <a:pt x="2796" y="810"/>
                  </a:lnTo>
                  <a:lnTo>
                    <a:pt x="2798" y="804"/>
                  </a:lnTo>
                  <a:lnTo>
                    <a:pt x="2804" y="798"/>
                  </a:lnTo>
                  <a:lnTo>
                    <a:pt x="2816" y="790"/>
                  </a:lnTo>
                  <a:lnTo>
                    <a:pt x="2820" y="786"/>
                  </a:lnTo>
                  <a:lnTo>
                    <a:pt x="2832" y="784"/>
                  </a:lnTo>
                  <a:lnTo>
                    <a:pt x="2838" y="784"/>
                  </a:lnTo>
                  <a:lnTo>
                    <a:pt x="2842" y="788"/>
                  </a:lnTo>
                  <a:lnTo>
                    <a:pt x="2844" y="790"/>
                  </a:lnTo>
                  <a:lnTo>
                    <a:pt x="2848" y="790"/>
                  </a:lnTo>
                  <a:lnTo>
                    <a:pt x="2854" y="788"/>
                  </a:lnTo>
                  <a:lnTo>
                    <a:pt x="2870" y="770"/>
                  </a:lnTo>
                  <a:lnTo>
                    <a:pt x="2874" y="768"/>
                  </a:lnTo>
                  <a:lnTo>
                    <a:pt x="2876" y="768"/>
                  </a:lnTo>
                  <a:lnTo>
                    <a:pt x="2880" y="768"/>
                  </a:lnTo>
                  <a:lnTo>
                    <a:pt x="2882" y="770"/>
                  </a:lnTo>
                  <a:lnTo>
                    <a:pt x="2900" y="788"/>
                  </a:lnTo>
                  <a:lnTo>
                    <a:pt x="2902" y="790"/>
                  </a:lnTo>
                  <a:lnTo>
                    <a:pt x="2906" y="790"/>
                  </a:lnTo>
                  <a:lnTo>
                    <a:pt x="2908" y="788"/>
                  </a:lnTo>
                  <a:lnTo>
                    <a:pt x="2908" y="786"/>
                  </a:lnTo>
                  <a:lnTo>
                    <a:pt x="2914" y="772"/>
                  </a:lnTo>
                  <a:lnTo>
                    <a:pt x="2918" y="766"/>
                  </a:lnTo>
                  <a:lnTo>
                    <a:pt x="2924" y="764"/>
                  </a:lnTo>
                  <a:lnTo>
                    <a:pt x="2928" y="764"/>
                  </a:lnTo>
                  <a:lnTo>
                    <a:pt x="2934" y="762"/>
                  </a:lnTo>
                  <a:lnTo>
                    <a:pt x="2940" y="758"/>
                  </a:lnTo>
                  <a:lnTo>
                    <a:pt x="2960" y="732"/>
                  </a:lnTo>
                  <a:lnTo>
                    <a:pt x="2966" y="726"/>
                  </a:lnTo>
                  <a:lnTo>
                    <a:pt x="2972" y="722"/>
                  </a:lnTo>
                  <a:lnTo>
                    <a:pt x="2996" y="708"/>
                  </a:lnTo>
                  <a:lnTo>
                    <a:pt x="3004" y="706"/>
                  </a:lnTo>
                  <a:lnTo>
                    <a:pt x="3012" y="706"/>
                  </a:lnTo>
                  <a:lnTo>
                    <a:pt x="3016" y="706"/>
                  </a:lnTo>
                  <a:lnTo>
                    <a:pt x="3024" y="706"/>
                  </a:lnTo>
                  <a:lnTo>
                    <a:pt x="3030" y="708"/>
                  </a:lnTo>
                  <a:lnTo>
                    <a:pt x="3036" y="712"/>
                  </a:lnTo>
                  <a:lnTo>
                    <a:pt x="3042" y="712"/>
                  </a:lnTo>
                  <a:lnTo>
                    <a:pt x="3044" y="710"/>
                  </a:lnTo>
                  <a:lnTo>
                    <a:pt x="3044" y="698"/>
                  </a:lnTo>
                  <a:lnTo>
                    <a:pt x="3044" y="694"/>
                  </a:lnTo>
                  <a:lnTo>
                    <a:pt x="3040" y="678"/>
                  </a:lnTo>
                  <a:lnTo>
                    <a:pt x="3036" y="664"/>
                  </a:lnTo>
                  <a:lnTo>
                    <a:pt x="3032" y="656"/>
                  </a:lnTo>
                  <a:lnTo>
                    <a:pt x="3028" y="650"/>
                  </a:lnTo>
                  <a:lnTo>
                    <a:pt x="3020" y="642"/>
                  </a:lnTo>
                  <a:lnTo>
                    <a:pt x="3018" y="640"/>
                  </a:lnTo>
                  <a:lnTo>
                    <a:pt x="3018" y="638"/>
                  </a:lnTo>
                  <a:lnTo>
                    <a:pt x="3018" y="634"/>
                  </a:lnTo>
                  <a:lnTo>
                    <a:pt x="3022" y="634"/>
                  </a:lnTo>
                  <a:lnTo>
                    <a:pt x="3026" y="630"/>
                  </a:lnTo>
                  <a:lnTo>
                    <a:pt x="3040" y="624"/>
                  </a:lnTo>
                  <a:lnTo>
                    <a:pt x="3046" y="620"/>
                  </a:lnTo>
                  <a:close/>
                  <a:moveTo>
                    <a:pt x="420" y="930"/>
                  </a:moveTo>
                  <a:lnTo>
                    <a:pt x="420" y="930"/>
                  </a:lnTo>
                  <a:lnTo>
                    <a:pt x="414" y="924"/>
                  </a:lnTo>
                  <a:lnTo>
                    <a:pt x="410" y="920"/>
                  </a:lnTo>
                  <a:lnTo>
                    <a:pt x="414" y="924"/>
                  </a:lnTo>
                  <a:lnTo>
                    <a:pt x="420" y="930"/>
                  </a:lnTo>
                  <a:close/>
                  <a:moveTo>
                    <a:pt x="938" y="1244"/>
                  </a:moveTo>
                  <a:lnTo>
                    <a:pt x="938" y="1244"/>
                  </a:lnTo>
                  <a:lnTo>
                    <a:pt x="934" y="1238"/>
                  </a:lnTo>
                  <a:lnTo>
                    <a:pt x="928" y="1236"/>
                  </a:lnTo>
                  <a:lnTo>
                    <a:pt x="924" y="1234"/>
                  </a:lnTo>
                  <a:lnTo>
                    <a:pt x="914" y="1234"/>
                  </a:lnTo>
                  <a:lnTo>
                    <a:pt x="902" y="1238"/>
                  </a:lnTo>
                  <a:lnTo>
                    <a:pt x="896" y="1240"/>
                  </a:lnTo>
                  <a:lnTo>
                    <a:pt x="890" y="1242"/>
                  </a:lnTo>
                  <a:lnTo>
                    <a:pt x="882" y="1244"/>
                  </a:lnTo>
                  <a:lnTo>
                    <a:pt x="878" y="1244"/>
                  </a:lnTo>
                  <a:lnTo>
                    <a:pt x="864" y="1244"/>
                  </a:lnTo>
                  <a:lnTo>
                    <a:pt x="852" y="1240"/>
                  </a:lnTo>
                  <a:lnTo>
                    <a:pt x="848" y="1238"/>
                  </a:lnTo>
                  <a:lnTo>
                    <a:pt x="836" y="1234"/>
                  </a:lnTo>
                  <a:lnTo>
                    <a:pt x="822" y="1234"/>
                  </a:lnTo>
                  <a:lnTo>
                    <a:pt x="800" y="1234"/>
                  </a:lnTo>
                  <a:lnTo>
                    <a:pt x="786" y="1234"/>
                  </a:lnTo>
                  <a:lnTo>
                    <a:pt x="774" y="1234"/>
                  </a:lnTo>
                  <a:lnTo>
                    <a:pt x="770" y="1234"/>
                  </a:lnTo>
                  <a:lnTo>
                    <a:pt x="764" y="1236"/>
                  </a:lnTo>
                  <a:lnTo>
                    <a:pt x="758" y="1238"/>
                  </a:lnTo>
                  <a:lnTo>
                    <a:pt x="746" y="1248"/>
                  </a:lnTo>
                  <a:lnTo>
                    <a:pt x="740" y="1250"/>
                  </a:lnTo>
                  <a:lnTo>
                    <a:pt x="734" y="1250"/>
                  </a:lnTo>
                  <a:lnTo>
                    <a:pt x="728" y="1248"/>
                  </a:lnTo>
                  <a:lnTo>
                    <a:pt x="722" y="1244"/>
                  </a:lnTo>
                  <a:lnTo>
                    <a:pt x="716" y="1240"/>
                  </a:lnTo>
                  <a:lnTo>
                    <a:pt x="702" y="1236"/>
                  </a:lnTo>
                  <a:lnTo>
                    <a:pt x="696" y="1232"/>
                  </a:lnTo>
                  <a:lnTo>
                    <a:pt x="694" y="1226"/>
                  </a:lnTo>
                  <a:lnTo>
                    <a:pt x="694" y="1222"/>
                  </a:lnTo>
                  <a:lnTo>
                    <a:pt x="696" y="1214"/>
                  </a:lnTo>
                  <a:lnTo>
                    <a:pt x="700" y="1208"/>
                  </a:lnTo>
                  <a:lnTo>
                    <a:pt x="708" y="1200"/>
                  </a:lnTo>
                  <a:lnTo>
                    <a:pt x="714" y="1194"/>
                  </a:lnTo>
                  <a:lnTo>
                    <a:pt x="714" y="1186"/>
                  </a:lnTo>
                  <a:lnTo>
                    <a:pt x="714" y="1172"/>
                  </a:lnTo>
                  <a:lnTo>
                    <a:pt x="714" y="1166"/>
                  </a:lnTo>
                  <a:lnTo>
                    <a:pt x="718" y="1160"/>
                  </a:lnTo>
                  <a:lnTo>
                    <a:pt x="724" y="1156"/>
                  </a:lnTo>
                  <a:lnTo>
                    <a:pt x="728" y="1150"/>
                  </a:lnTo>
                  <a:lnTo>
                    <a:pt x="740" y="1142"/>
                  </a:lnTo>
                  <a:lnTo>
                    <a:pt x="746" y="1140"/>
                  </a:lnTo>
                  <a:lnTo>
                    <a:pt x="754" y="1136"/>
                  </a:lnTo>
                  <a:lnTo>
                    <a:pt x="760" y="1136"/>
                  </a:lnTo>
                  <a:lnTo>
                    <a:pt x="764" y="1136"/>
                  </a:lnTo>
                  <a:lnTo>
                    <a:pt x="772" y="1138"/>
                  </a:lnTo>
                  <a:lnTo>
                    <a:pt x="778" y="1140"/>
                  </a:lnTo>
                  <a:lnTo>
                    <a:pt x="780" y="1146"/>
                  </a:lnTo>
                  <a:lnTo>
                    <a:pt x="778" y="1150"/>
                  </a:lnTo>
                  <a:lnTo>
                    <a:pt x="776" y="1152"/>
                  </a:lnTo>
                  <a:lnTo>
                    <a:pt x="776" y="1156"/>
                  </a:lnTo>
                  <a:lnTo>
                    <a:pt x="778" y="1160"/>
                  </a:lnTo>
                  <a:lnTo>
                    <a:pt x="786" y="1170"/>
                  </a:lnTo>
                  <a:lnTo>
                    <a:pt x="792" y="1172"/>
                  </a:lnTo>
                  <a:lnTo>
                    <a:pt x="800" y="1172"/>
                  </a:lnTo>
                  <a:lnTo>
                    <a:pt x="824" y="1158"/>
                  </a:lnTo>
                  <a:lnTo>
                    <a:pt x="832" y="1156"/>
                  </a:lnTo>
                  <a:lnTo>
                    <a:pt x="838" y="1158"/>
                  </a:lnTo>
                  <a:lnTo>
                    <a:pt x="862" y="1164"/>
                  </a:lnTo>
                  <a:lnTo>
                    <a:pt x="870" y="1166"/>
                  </a:lnTo>
                  <a:lnTo>
                    <a:pt x="874" y="1172"/>
                  </a:lnTo>
                  <a:lnTo>
                    <a:pt x="886" y="1188"/>
                  </a:lnTo>
                  <a:lnTo>
                    <a:pt x="888" y="1194"/>
                  </a:lnTo>
                  <a:lnTo>
                    <a:pt x="890" y="1200"/>
                  </a:lnTo>
                  <a:lnTo>
                    <a:pt x="892" y="1204"/>
                  </a:lnTo>
                  <a:lnTo>
                    <a:pt x="894" y="1210"/>
                  </a:lnTo>
                  <a:lnTo>
                    <a:pt x="900" y="1212"/>
                  </a:lnTo>
                  <a:lnTo>
                    <a:pt x="908" y="1214"/>
                  </a:lnTo>
                  <a:lnTo>
                    <a:pt x="912" y="1214"/>
                  </a:lnTo>
                  <a:lnTo>
                    <a:pt x="918" y="1216"/>
                  </a:lnTo>
                  <a:lnTo>
                    <a:pt x="924" y="1218"/>
                  </a:lnTo>
                  <a:lnTo>
                    <a:pt x="932" y="1232"/>
                  </a:lnTo>
                  <a:lnTo>
                    <a:pt x="936" y="1236"/>
                  </a:lnTo>
                  <a:lnTo>
                    <a:pt x="938" y="1244"/>
                  </a:lnTo>
                  <a:close/>
                  <a:moveTo>
                    <a:pt x="1094" y="1156"/>
                  </a:moveTo>
                  <a:lnTo>
                    <a:pt x="1094" y="1156"/>
                  </a:lnTo>
                  <a:lnTo>
                    <a:pt x="1078" y="1156"/>
                  </a:lnTo>
                  <a:lnTo>
                    <a:pt x="1074" y="1156"/>
                  </a:lnTo>
                  <a:lnTo>
                    <a:pt x="1068" y="1156"/>
                  </a:lnTo>
                  <a:lnTo>
                    <a:pt x="1062" y="1160"/>
                  </a:lnTo>
                  <a:lnTo>
                    <a:pt x="1058" y="1166"/>
                  </a:lnTo>
                  <a:lnTo>
                    <a:pt x="1058" y="1172"/>
                  </a:lnTo>
                  <a:lnTo>
                    <a:pt x="1064" y="1196"/>
                  </a:lnTo>
                  <a:lnTo>
                    <a:pt x="1068" y="1204"/>
                  </a:lnTo>
                  <a:lnTo>
                    <a:pt x="1072" y="1210"/>
                  </a:lnTo>
                  <a:lnTo>
                    <a:pt x="1080" y="1218"/>
                  </a:lnTo>
                  <a:lnTo>
                    <a:pt x="1084" y="1224"/>
                  </a:lnTo>
                  <a:lnTo>
                    <a:pt x="1086" y="1232"/>
                  </a:lnTo>
                  <a:lnTo>
                    <a:pt x="1086" y="1256"/>
                  </a:lnTo>
                  <a:lnTo>
                    <a:pt x="1086" y="1264"/>
                  </a:lnTo>
                  <a:lnTo>
                    <a:pt x="1080" y="1266"/>
                  </a:lnTo>
                  <a:lnTo>
                    <a:pt x="1020" y="1278"/>
                  </a:lnTo>
                  <a:lnTo>
                    <a:pt x="1014" y="1278"/>
                  </a:lnTo>
                  <a:lnTo>
                    <a:pt x="1010" y="1276"/>
                  </a:lnTo>
                  <a:lnTo>
                    <a:pt x="1006" y="1274"/>
                  </a:lnTo>
                  <a:lnTo>
                    <a:pt x="1002" y="1278"/>
                  </a:lnTo>
                  <a:lnTo>
                    <a:pt x="998" y="1280"/>
                  </a:lnTo>
                  <a:lnTo>
                    <a:pt x="990" y="1282"/>
                  </a:lnTo>
                  <a:lnTo>
                    <a:pt x="982" y="1284"/>
                  </a:lnTo>
                  <a:lnTo>
                    <a:pt x="976" y="1284"/>
                  </a:lnTo>
                  <a:lnTo>
                    <a:pt x="972" y="1284"/>
                  </a:lnTo>
                  <a:lnTo>
                    <a:pt x="962" y="1278"/>
                  </a:lnTo>
                  <a:lnTo>
                    <a:pt x="958" y="1272"/>
                  </a:lnTo>
                  <a:lnTo>
                    <a:pt x="954" y="1268"/>
                  </a:lnTo>
                  <a:lnTo>
                    <a:pt x="954" y="1266"/>
                  </a:lnTo>
                  <a:lnTo>
                    <a:pt x="954" y="1264"/>
                  </a:lnTo>
                  <a:lnTo>
                    <a:pt x="960" y="1264"/>
                  </a:lnTo>
                  <a:lnTo>
                    <a:pt x="968" y="1262"/>
                  </a:lnTo>
                  <a:lnTo>
                    <a:pt x="976" y="1260"/>
                  </a:lnTo>
                  <a:lnTo>
                    <a:pt x="980" y="1256"/>
                  </a:lnTo>
                  <a:lnTo>
                    <a:pt x="986" y="1256"/>
                  </a:lnTo>
                  <a:lnTo>
                    <a:pt x="992" y="1258"/>
                  </a:lnTo>
                  <a:lnTo>
                    <a:pt x="996" y="1264"/>
                  </a:lnTo>
                  <a:lnTo>
                    <a:pt x="998" y="1268"/>
                  </a:lnTo>
                  <a:lnTo>
                    <a:pt x="998" y="1270"/>
                  </a:lnTo>
                  <a:lnTo>
                    <a:pt x="1002" y="1266"/>
                  </a:lnTo>
                  <a:lnTo>
                    <a:pt x="1004" y="1260"/>
                  </a:lnTo>
                  <a:lnTo>
                    <a:pt x="1012" y="1248"/>
                  </a:lnTo>
                  <a:lnTo>
                    <a:pt x="1022" y="1240"/>
                  </a:lnTo>
                  <a:lnTo>
                    <a:pt x="1024" y="1234"/>
                  </a:lnTo>
                  <a:lnTo>
                    <a:pt x="1024" y="1226"/>
                  </a:lnTo>
                  <a:lnTo>
                    <a:pt x="1010" y="1202"/>
                  </a:lnTo>
                  <a:lnTo>
                    <a:pt x="1002" y="1188"/>
                  </a:lnTo>
                  <a:lnTo>
                    <a:pt x="974" y="1152"/>
                  </a:lnTo>
                  <a:lnTo>
                    <a:pt x="970" y="1146"/>
                  </a:lnTo>
                  <a:lnTo>
                    <a:pt x="972" y="1138"/>
                  </a:lnTo>
                  <a:lnTo>
                    <a:pt x="984" y="1122"/>
                  </a:lnTo>
                  <a:lnTo>
                    <a:pt x="988" y="1118"/>
                  </a:lnTo>
                  <a:lnTo>
                    <a:pt x="994" y="1112"/>
                  </a:lnTo>
                  <a:lnTo>
                    <a:pt x="1000" y="1110"/>
                  </a:lnTo>
                  <a:lnTo>
                    <a:pt x="1006" y="1108"/>
                  </a:lnTo>
                  <a:lnTo>
                    <a:pt x="1012" y="1112"/>
                  </a:lnTo>
                  <a:lnTo>
                    <a:pt x="1018" y="1114"/>
                  </a:lnTo>
                  <a:lnTo>
                    <a:pt x="1026" y="1116"/>
                  </a:lnTo>
                  <a:lnTo>
                    <a:pt x="1048" y="1116"/>
                  </a:lnTo>
                  <a:lnTo>
                    <a:pt x="1064" y="1116"/>
                  </a:lnTo>
                  <a:lnTo>
                    <a:pt x="1078" y="1116"/>
                  </a:lnTo>
                  <a:lnTo>
                    <a:pt x="1084" y="1118"/>
                  </a:lnTo>
                  <a:lnTo>
                    <a:pt x="1090" y="1122"/>
                  </a:lnTo>
                  <a:lnTo>
                    <a:pt x="1110" y="1148"/>
                  </a:lnTo>
                  <a:lnTo>
                    <a:pt x="1112" y="1152"/>
                  </a:lnTo>
                  <a:lnTo>
                    <a:pt x="1112" y="1154"/>
                  </a:lnTo>
                  <a:lnTo>
                    <a:pt x="1110" y="1154"/>
                  </a:lnTo>
                  <a:lnTo>
                    <a:pt x="1108" y="1156"/>
                  </a:lnTo>
                  <a:lnTo>
                    <a:pt x="1094" y="1156"/>
                  </a:lnTo>
                  <a:close/>
                  <a:moveTo>
                    <a:pt x="1098" y="350"/>
                  </a:moveTo>
                  <a:lnTo>
                    <a:pt x="1098" y="350"/>
                  </a:lnTo>
                  <a:lnTo>
                    <a:pt x="1102" y="354"/>
                  </a:lnTo>
                  <a:lnTo>
                    <a:pt x="1106" y="358"/>
                  </a:lnTo>
                  <a:lnTo>
                    <a:pt x="1108" y="362"/>
                  </a:lnTo>
                  <a:lnTo>
                    <a:pt x="1112" y="366"/>
                  </a:lnTo>
                  <a:lnTo>
                    <a:pt x="1118" y="368"/>
                  </a:lnTo>
                  <a:lnTo>
                    <a:pt x="1124" y="372"/>
                  </a:lnTo>
                  <a:lnTo>
                    <a:pt x="1132" y="372"/>
                  </a:lnTo>
                  <a:lnTo>
                    <a:pt x="1156" y="372"/>
                  </a:lnTo>
                  <a:lnTo>
                    <a:pt x="1158" y="372"/>
                  </a:lnTo>
                  <a:lnTo>
                    <a:pt x="1160" y="370"/>
                  </a:lnTo>
                  <a:lnTo>
                    <a:pt x="1160" y="368"/>
                  </a:lnTo>
                  <a:lnTo>
                    <a:pt x="1158" y="366"/>
                  </a:lnTo>
                  <a:lnTo>
                    <a:pt x="1150" y="358"/>
                  </a:lnTo>
                  <a:lnTo>
                    <a:pt x="1146" y="352"/>
                  </a:lnTo>
                  <a:lnTo>
                    <a:pt x="1142" y="346"/>
                  </a:lnTo>
                  <a:lnTo>
                    <a:pt x="1128" y="302"/>
                  </a:lnTo>
                  <a:lnTo>
                    <a:pt x="1126" y="294"/>
                  </a:lnTo>
                  <a:lnTo>
                    <a:pt x="1128" y="286"/>
                  </a:lnTo>
                  <a:lnTo>
                    <a:pt x="1140" y="262"/>
                  </a:lnTo>
                  <a:lnTo>
                    <a:pt x="1148" y="248"/>
                  </a:lnTo>
                  <a:lnTo>
                    <a:pt x="1180" y="184"/>
                  </a:lnTo>
                  <a:lnTo>
                    <a:pt x="1184" y="178"/>
                  </a:lnTo>
                  <a:lnTo>
                    <a:pt x="1190" y="172"/>
                  </a:lnTo>
                  <a:lnTo>
                    <a:pt x="1216" y="152"/>
                  </a:lnTo>
                  <a:lnTo>
                    <a:pt x="1226" y="140"/>
                  </a:lnTo>
                  <a:lnTo>
                    <a:pt x="1238" y="124"/>
                  </a:lnTo>
                  <a:lnTo>
                    <a:pt x="1244" y="120"/>
                  </a:lnTo>
                  <a:lnTo>
                    <a:pt x="1250" y="116"/>
                  </a:lnTo>
                  <a:lnTo>
                    <a:pt x="1264" y="110"/>
                  </a:lnTo>
                  <a:lnTo>
                    <a:pt x="1278" y="104"/>
                  </a:lnTo>
                  <a:lnTo>
                    <a:pt x="1294" y="94"/>
                  </a:lnTo>
                  <a:lnTo>
                    <a:pt x="1306" y="84"/>
                  </a:lnTo>
                  <a:lnTo>
                    <a:pt x="1334" y="56"/>
                  </a:lnTo>
                  <a:lnTo>
                    <a:pt x="1338" y="50"/>
                  </a:lnTo>
                  <a:lnTo>
                    <a:pt x="1336" y="42"/>
                  </a:lnTo>
                  <a:lnTo>
                    <a:pt x="1334" y="38"/>
                  </a:lnTo>
                  <a:lnTo>
                    <a:pt x="1328" y="32"/>
                  </a:lnTo>
                  <a:lnTo>
                    <a:pt x="1322" y="30"/>
                  </a:lnTo>
                  <a:lnTo>
                    <a:pt x="1308" y="30"/>
                  </a:lnTo>
                  <a:lnTo>
                    <a:pt x="1302" y="32"/>
                  </a:lnTo>
                  <a:lnTo>
                    <a:pt x="1296" y="36"/>
                  </a:lnTo>
                  <a:lnTo>
                    <a:pt x="1286" y="44"/>
                  </a:lnTo>
                  <a:lnTo>
                    <a:pt x="1276" y="54"/>
                  </a:lnTo>
                  <a:lnTo>
                    <a:pt x="1270" y="58"/>
                  </a:lnTo>
                  <a:lnTo>
                    <a:pt x="1264" y="62"/>
                  </a:lnTo>
                  <a:lnTo>
                    <a:pt x="1250" y="66"/>
                  </a:lnTo>
                  <a:lnTo>
                    <a:pt x="1234" y="70"/>
                  </a:lnTo>
                  <a:lnTo>
                    <a:pt x="1220" y="70"/>
                  </a:lnTo>
                  <a:lnTo>
                    <a:pt x="1214" y="70"/>
                  </a:lnTo>
                  <a:lnTo>
                    <a:pt x="1208" y="74"/>
                  </a:lnTo>
                  <a:lnTo>
                    <a:pt x="1198" y="84"/>
                  </a:lnTo>
                  <a:lnTo>
                    <a:pt x="1188" y="94"/>
                  </a:lnTo>
                  <a:lnTo>
                    <a:pt x="1160" y="122"/>
                  </a:lnTo>
                  <a:lnTo>
                    <a:pt x="1146" y="132"/>
                  </a:lnTo>
                  <a:lnTo>
                    <a:pt x="1142" y="134"/>
                  </a:lnTo>
                  <a:lnTo>
                    <a:pt x="1136" y="140"/>
                  </a:lnTo>
                  <a:lnTo>
                    <a:pt x="1134" y="146"/>
                  </a:lnTo>
                  <a:lnTo>
                    <a:pt x="1134" y="160"/>
                  </a:lnTo>
                  <a:lnTo>
                    <a:pt x="1132" y="166"/>
                  </a:lnTo>
                  <a:lnTo>
                    <a:pt x="1128" y="170"/>
                  </a:lnTo>
                  <a:lnTo>
                    <a:pt x="1122" y="174"/>
                  </a:lnTo>
                  <a:lnTo>
                    <a:pt x="1116" y="178"/>
                  </a:lnTo>
                  <a:lnTo>
                    <a:pt x="1110" y="184"/>
                  </a:lnTo>
                  <a:lnTo>
                    <a:pt x="1100" y="200"/>
                  </a:lnTo>
                  <a:lnTo>
                    <a:pt x="1096" y="206"/>
                  </a:lnTo>
                  <a:lnTo>
                    <a:pt x="1096" y="214"/>
                  </a:lnTo>
                  <a:lnTo>
                    <a:pt x="1096" y="218"/>
                  </a:lnTo>
                  <a:lnTo>
                    <a:pt x="1094" y="226"/>
                  </a:lnTo>
                  <a:lnTo>
                    <a:pt x="1092" y="232"/>
                  </a:lnTo>
                  <a:lnTo>
                    <a:pt x="1090" y="238"/>
                  </a:lnTo>
                  <a:lnTo>
                    <a:pt x="1082" y="252"/>
                  </a:lnTo>
                  <a:lnTo>
                    <a:pt x="1080" y="258"/>
                  </a:lnTo>
                  <a:lnTo>
                    <a:pt x="1076" y="266"/>
                  </a:lnTo>
                  <a:lnTo>
                    <a:pt x="1076" y="272"/>
                  </a:lnTo>
                  <a:lnTo>
                    <a:pt x="1076" y="286"/>
                  </a:lnTo>
                  <a:lnTo>
                    <a:pt x="1074" y="294"/>
                  </a:lnTo>
                  <a:lnTo>
                    <a:pt x="1072" y="302"/>
                  </a:lnTo>
                  <a:lnTo>
                    <a:pt x="1070" y="306"/>
                  </a:lnTo>
                  <a:lnTo>
                    <a:pt x="1068" y="314"/>
                  </a:lnTo>
                  <a:lnTo>
                    <a:pt x="1068" y="322"/>
                  </a:lnTo>
                  <a:lnTo>
                    <a:pt x="1074" y="336"/>
                  </a:lnTo>
                  <a:lnTo>
                    <a:pt x="1078" y="342"/>
                  </a:lnTo>
                  <a:lnTo>
                    <a:pt x="1084" y="346"/>
                  </a:lnTo>
                  <a:lnTo>
                    <a:pt x="1098" y="350"/>
                  </a:lnTo>
                  <a:close/>
                  <a:moveTo>
                    <a:pt x="148" y="1002"/>
                  </a:moveTo>
                  <a:lnTo>
                    <a:pt x="148" y="1002"/>
                  </a:lnTo>
                  <a:lnTo>
                    <a:pt x="162" y="994"/>
                  </a:lnTo>
                  <a:lnTo>
                    <a:pt x="168" y="992"/>
                  </a:lnTo>
                  <a:lnTo>
                    <a:pt x="172" y="988"/>
                  </a:lnTo>
                  <a:lnTo>
                    <a:pt x="174" y="980"/>
                  </a:lnTo>
                  <a:lnTo>
                    <a:pt x="174" y="978"/>
                  </a:lnTo>
                  <a:lnTo>
                    <a:pt x="174" y="962"/>
                  </a:lnTo>
                  <a:lnTo>
                    <a:pt x="174" y="958"/>
                  </a:lnTo>
                  <a:lnTo>
                    <a:pt x="176" y="950"/>
                  </a:lnTo>
                  <a:lnTo>
                    <a:pt x="180" y="944"/>
                  </a:lnTo>
                  <a:lnTo>
                    <a:pt x="182" y="940"/>
                  </a:lnTo>
                  <a:lnTo>
                    <a:pt x="180" y="936"/>
                  </a:lnTo>
                  <a:lnTo>
                    <a:pt x="176" y="930"/>
                  </a:lnTo>
                  <a:lnTo>
                    <a:pt x="174" y="926"/>
                  </a:lnTo>
                  <a:lnTo>
                    <a:pt x="172" y="922"/>
                  </a:lnTo>
                  <a:lnTo>
                    <a:pt x="170" y="920"/>
                  </a:lnTo>
                  <a:lnTo>
                    <a:pt x="164" y="920"/>
                  </a:lnTo>
                  <a:lnTo>
                    <a:pt x="160" y="916"/>
                  </a:lnTo>
                  <a:lnTo>
                    <a:pt x="158" y="914"/>
                  </a:lnTo>
                  <a:lnTo>
                    <a:pt x="154" y="914"/>
                  </a:lnTo>
                  <a:lnTo>
                    <a:pt x="148" y="916"/>
                  </a:lnTo>
                  <a:lnTo>
                    <a:pt x="140" y="924"/>
                  </a:lnTo>
                  <a:lnTo>
                    <a:pt x="136" y="930"/>
                  </a:lnTo>
                  <a:lnTo>
                    <a:pt x="134" y="936"/>
                  </a:lnTo>
                  <a:lnTo>
                    <a:pt x="132" y="938"/>
                  </a:lnTo>
                  <a:lnTo>
                    <a:pt x="126" y="940"/>
                  </a:lnTo>
                  <a:lnTo>
                    <a:pt x="124" y="940"/>
                  </a:lnTo>
                  <a:lnTo>
                    <a:pt x="120" y="940"/>
                  </a:lnTo>
                  <a:lnTo>
                    <a:pt x="118" y="942"/>
                  </a:lnTo>
                  <a:lnTo>
                    <a:pt x="118" y="944"/>
                  </a:lnTo>
                  <a:lnTo>
                    <a:pt x="118" y="948"/>
                  </a:lnTo>
                  <a:lnTo>
                    <a:pt x="122" y="952"/>
                  </a:lnTo>
                  <a:lnTo>
                    <a:pt x="122" y="958"/>
                  </a:lnTo>
                  <a:lnTo>
                    <a:pt x="120" y="960"/>
                  </a:lnTo>
                  <a:lnTo>
                    <a:pt x="118" y="960"/>
                  </a:lnTo>
                  <a:lnTo>
                    <a:pt x="120" y="964"/>
                  </a:lnTo>
                  <a:lnTo>
                    <a:pt x="124" y="970"/>
                  </a:lnTo>
                  <a:lnTo>
                    <a:pt x="124" y="974"/>
                  </a:lnTo>
                  <a:lnTo>
                    <a:pt x="124" y="978"/>
                  </a:lnTo>
                  <a:lnTo>
                    <a:pt x="120" y="984"/>
                  </a:lnTo>
                  <a:lnTo>
                    <a:pt x="116" y="988"/>
                  </a:lnTo>
                  <a:lnTo>
                    <a:pt x="116" y="994"/>
                  </a:lnTo>
                  <a:lnTo>
                    <a:pt x="116" y="1004"/>
                  </a:lnTo>
                  <a:lnTo>
                    <a:pt x="116" y="1008"/>
                  </a:lnTo>
                  <a:lnTo>
                    <a:pt x="120" y="1012"/>
                  </a:lnTo>
                  <a:lnTo>
                    <a:pt x="126" y="1016"/>
                  </a:lnTo>
                  <a:lnTo>
                    <a:pt x="132" y="1014"/>
                  </a:lnTo>
                  <a:lnTo>
                    <a:pt x="148" y="1002"/>
                  </a:lnTo>
                  <a:close/>
                  <a:moveTo>
                    <a:pt x="1506" y="1812"/>
                  </a:moveTo>
                  <a:lnTo>
                    <a:pt x="1506" y="1812"/>
                  </a:lnTo>
                  <a:lnTo>
                    <a:pt x="1506" y="1828"/>
                  </a:lnTo>
                  <a:lnTo>
                    <a:pt x="1506" y="1832"/>
                  </a:lnTo>
                  <a:lnTo>
                    <a:pt x="1508" y="1836"/>
                  </a:lnTo>
                  <a:lnTo>
                    <a:pt x="1510" y="1838"/>
                  </a:lnTo>
                  <a:lnTo>
                    <a:pt x="1512" y="1840"/>
                  </a:lnTo>
                  <a:lnTo>
                    <a:pt x="1514" y="1840"/>
                  </a:lnTo>
                  <a:lnTo>
                    <a:pt x="1518" y="1840"/>
                  </a:lnTo>
                  <a:lnTo>
                    <a:pt x="1524" y="1838"/>
                  </a:lnTo>
                  <a:lnTo>
                    <a:pt x="1530" y="1834"/>
                  </a:lnTo>
                  <a:lnTo>
                    <a:pt x="1532" y="1828"/>
                  </a:lnTo>
                  <a:lnTo>
                    <a:pt x="1532" y="1822"/>
                  </a:lnTo>
                  <a:lnTo>
                    <a:pt x="1530" y="1816"/>
                  </a:lnTo>
                  <a:lnTo>
                    <a:pt x="1514" y="1806"/>
                  </a:lnTo>
                  <a:lnTo>
                    <a:pt x="1510" y="1804"/>
                  </a:lnTo>
                  <a:lnTo>
                    <a:pt x="1508" y="1804"/>
                  </a:lnTo>
                  <a:lnTo>
                    <a:pt x="1508" y="1806"/>
                  </a:lnTo>
                  <a:lnTo>
                    <a:pt x="1506" y="1808"/>
                  </a:lnTo>
                  <a:lnTo>
                    <a:pt x="1506" y="1812"/>
                  </a:lnTo>
                  <a:close/>
                  <a:moveTo>
                    <a:pt x="1910" y="1994"/>
                  </a:moveTo>
                  <a:lnTo>
                    <a:pt x="1910" y="1994"/>
                  </a:lnTo>
                  <a:lnTo>
                    <a:pt x="1904" y="1980"/>
                  </a:lnTo>
                  <a:lnTo>
                    <a:pt x="1892" y="1964"/>
                  </a:lnTo>
                  <a:lnTo>
                    <a:pt x="1884" y="1952"/>
                  </a:lnTo>
                  <a:lnTo>
                    <a:pt x="1872" y="1942"/>
                  </a:lnTo>
                  <a:lnTo>
                    <a:pt x="1846" y="1914"/>
                  </a:lnTo>
                  <a:lnTo>
                    <a:pt x="1832" y="1904"/>
                  </a:lnTo>
                  <a:lnTo>
                    <a:pt x="1826" y="1902"/>
                  </a:lnTo>
                  <a:lnTo>
                    <a:pt x="1812" y="1896"/>
                  </a:lnTo>
                  <a:lnTo>
                    <a:pt x="1808" y="1892"/>
                  </a:lnTo>
                  <a:lnTo>
                    <a:pt x="1800" y="1888"/>
                  </a:lnTo>
                  <a:lnTo>
                    <a:pt x="1796" y="1882"/>
                  </a:lnTo>
                  <a:lnTo>
                    <a:pt x="1784" y="1866"/>
                  </a:lnTo>
                  <a:lnTo>
                    <a:pt x="1780" y="1862"/>
                  </a:lnTo>
                  <a:lnTo>
                    <a:pt x="1772" y="1860"/>
                  </a:lnTo>
                  <a:lnTo>
                    <a:pt x="1768" y="1860"/>
                  </a:lnTo>
                  <a:lnTo>
                    <a:pt x="1766" y="1860"/>
                  </a:lnTo>
                  <a:lnTo>
                    <a:pt x="1764" y="1862"/>
                  </a:lnTo>
                  <a:lnTo>
                    <a:pt x="1762" y="1864"/>
                  </a:lnTo>
                  <a:lnTo>
                    <a:pt x="1762" y="1868"/>
                  </a:lnTo>
                  <a:lnTo>
                    <a:pt x="1768" y="1890"/>
                  </a:lnTo>
                  <a:lnTo>
                    <a:pt x="1772" y="1898"/>
                  </a:lnTo>
                  <a:lnTo>
                    <a:pt x="1776" y="1904"/>
                  </a:lnTo>
                  <a:lnTo>
                    <a:pt x="1784" y="1912"/>
                  </a:lnTo>
                  <a:lnTo>
                    <a:pt x="1796" y="1924"/>
                  </a:lnTo>
                  <a:lnTo>
                    <a:pt x="1804" y="1932"/>
                  </a:lnTo>
                  <a:lnTo>
                    <a:pt x="1814" y="1942"/>
                  </a:lnTo>
                  <a:lnTo>
                    <a:pt x="1824" y="1956"/>
                  </a:lnTo>
                  <a:lnTo>
                    <a:pt x="1836" y="1980"/>
                  </a:lnTo>
                  <a:lnTo>
                    <a:pt x="1840" y="1986"/>
                  </a:lnTo>
                  <a:lnTo>
                    <a:pt x="1846" y="1992"/>
                  </a:lnTo>
                  <a:lnTo>
                    <a:pt x="1862" y="2002"/>
                  </a:lnTo>
                  <a:lnTo>
                    <a:pt x="1876" y="2012"/>
                  </a:lnTo>
                  <a:lnTo>
                    <a:pt x="1892" y="2022"/>
                  </a:lnTo>
                  <a:lnTo>
                    <a:pt x="1898" y="2024"/>
                  </a:lnTo>
                  <a:lnTo>
                    <a:pt x="1906" y="2022"/>
                  </a:lnTo>
                  <a:lnTo>
                    <a:pt x="1910" y="2020"/>
                  </a:lnTo>
                  <a:lnTo>
                    <a:pt x="1916" y="2016"/>
                  </a:lnTo>
                  <a:lnTo>
                    <a:pt x="1916" y="2008"/>
                  </a:lnTo>
                  <a:lnTo>
                    <a:pt x="1910" y="1994"/>
                  </a:lnTo>
                  <a:close/>
                  <a:moveTo>
                    <a:pt x="1004" y="2148"/>
                  </a:moveTo>
                  <a:lnTo>
                    <a:pt x="1004" y="2148"/>
                  </a:lnTo>
                  <a:lnTo>
                    <a:pt x="998" y="2154"/>
                  </a:lnTo>
                  <a:lnTo>
                    <a:pt x="994" y="2160"/>
                  </a:lnTo>
                  <a:lnTo>
                    <a:pt x="982" y="2176"/>
                  </a:lnTo>
                  <a:lnTo>
                    <a:pt x="978" y="2182"/>
                  </a:lnTo>
                  <a:lnTo>
                    <a:pt x="970" y="2186"/>
                  </a:lnTo>
                  <a:lnTo>
                    <a:pt x="966" y="2188"/>
                  </a:lnTo>
                  <a:lnTo>
                    <a:pt x="954" y="2198"/>
                  </a:lnTo>
                  <a:lnTo>
                    <a:pt x="950" y="2202"/>
                  </a:lnTo>
                  <a:lnTo>
                    <a:pt x="950" y="2210"/>
                  </a:lnTo>
                  <a:lnTo>
                    <a:pt x="956" y="2234"/>
                  </a:lnTo>
                  <a:lnTo>
                    <a:pt x="958" y="2242"/>
                  </a:lnTo>
                  <a:lnTo>
                    <a:pt x="956" y="2248"/>
                  </a:lnTo>
                  <a:lnTo>
                    <a:pt x="952" y="2264"/>
                  </a:lnTo>
                  <a:lnTo>
                    <a:pt x="946" y="2278"/>
                  </a:lnTo>
                  <a:lnTo>
                    <a:pt x="942" y="2284"/>
                  </a:lnTo>
                  <a:lnTo>
                    <a:pt x="940" y="2290"/>
                  </a:lnTo>
                  <a:lnTo>
                    <a:pt x="938" y="2298"/>
                  </a:lnTo>
                  <a:lnTo>
                    <a:pt x="938" y="2302"/>
                  </a:lnTo>
                  <a:lnTo>
                    <a:pt x="938" y="2318"/>
                  </a:lnTo>
                  <a:lnTo>
                    <a:pt x="938" y="2322"/>
                  </a:lnTo>
                  <a:lnTo>
                    <a:pt x="940" y="2328"/>
                  </a:lnTo>
                  <a:lnTo>
                    <a:pt x="944" y="2336"/>
                  </a:lnTo>
                  <a:lnTo>
                    <a:pt x="952" y="2344"/>
                  </a:lnTo>
                  <a:lnTo>
                    <a:pt x="958" y="2346"/>
                  </a:lnTo>
                  <a:lnTo>
                    <a:pt x="966" y="2346"/>
                  </a:lnTo>
                  <a:lnTo>
                    <a:pt x="970" y="2342"/>
                  </a:lnTo>
                  <a:lnTo>
                    <a:pt x="978" y="2340"/>
                  </a:lnTo>
                  <a:lnTo>
                    <a:pt x="986" y="2340"/>
                  </a:lnTo>
                  <a:lnTo>
                    <a:pt x="990" y="2340"/>
                  </a:lnTo>
                  <a:lnTo>
                    <a:pt x="996" y="2338"/>
                  </a:lnTo>
                  <a:lnTo>
                    <a:pt x="1000" y="2332"/>
                  </a:lnTo>
                  <a:lnTo>
                    <a:pt x="1034" y="2210"/>
                  </a:lnTo>
                  <a:lnTo>
                    <a:pt x="1036" y="2194"/>
                  </a:lnTo>
                  <a:lnTo>
                    <a:pt x="1036" y="2190"/>
                  </a:lnTo>
                  <a:lnTo>
                    <a:pt x="1036" y="2174"/>
                  </a:lnTo>
                  <a:lnTo>
                    <a:pt x="1036" y="2160"/>
                  </a:lnTo>
                  <a:lnTo>
                    <a:pt x="1036" y="2154"/>
                  </a:lnTo>
                  <a:lnTo>
                    <a:pt x="1034" y="2146"/>
                  </a:lnTo>
                  <a:lnTo>
                    <a:pt x="1030" y="2140"/>
                  </a:lnTo>
                  <a:lnTo>
                    <a:pt x="1028" y="2138"/>
                  </a:lnTo>
                  <a:lnTo>
                    <a:pt x="1026" y="2136"/>
                  </a:lnTo>
                  <a:lnTo>
                    <a:pt x="1024" y="2136"/>
                  </a:lnTo>
                  <a:lnTo>
                    <a:pt x="1020" y="2138"/>
                  </a:lnTo>
                  <a:lnTo>
                    <a:pt x="1004" y="2148"/>
                  </a:lnTo>
                  <a:close/>
                  <a:moveTo>
                    <a:pt x="184" y="906"/>
                  </a:moveTo>
                  <a:lnTo>
                    <a:pt x="184" y="906"/>
                  </a:lnTo>
                  <a:lnTo>
                    <a:pt x="186" y="902"/>
                  </a:lnTo>
                  <a:lnTo>
                    <a:pt x="188" y="900"/>
                  </a:lnTo>
                  <a:lnTo>
                    <a:pt x="192" y="902"/>
                  </a:lnTo>
                  <a:lnTo>
                    <a:pt x="194" y="908"/>
                  </a:lnTo>
                  <a:lnTo>
                    <a:pt x="194" y="912"/>
                  </a:lnTo>
                  <a:lnTo>
                    <a:pt x="194" y="926"/>
                  </a:lnTo>
                  <a:lnTo>
                    <a:pt x="194" y="928"/>
                  </a:lnTo>
                  <a:lnTo>
                    <a:pt x="198" y="930"/>
                  </a:lnTo>
                  <a:lnTo>
                    <a:pt x="208" y="930"/>
                  </a:lnTo>
                  <a:lnTo>
                    <a:pt x="212" y="932"/>
                  </a:lnTo>
                  <a:lnTo>
                    <a:pt x="218" y="934"/>
                  </a:lnTo>
                  <a:lnTo>
                    <a:pt x="222" y="940"/>
                  </a:lnTo>
                  <a:lnTo>
                    <a:pt x="222" y="944"/>
                  </a:lnTo>
                  <a:lnTo>
                    <a:pt x="222" y="954"/>
                  </a:lnTo>
                  <a:lnTo>
                    <a:pt x="220" y="960"/>
                  </a:lnTo>
                  <a:lnTo>
                    <a:pt x="216" y="964"/>
                  </a:lnTo>
                  <a:lnTo>
                    <a:pt x="210" y="966"/>
                  </a:lnTo>
                  <a:lnTo>
                    <a:pt x="198" y="974"/>
                  </a:lnTo>
                  <a:lnTo>
                    <a:pt x="196" y="978"/>
                  </a:lnTo>
                  <a:lnTo>
                    <a:pt x="198" y="980"/>
                  </a:lnTo>
                  <a:lnTo>
                    <a:pt x="202" y="980"/>
                  </a:lnTo>
                  <a:lnTo>
                    <a:pt x="204" y="984"/>
                  </a:lnTo>
                  <a:lnTo>
                    <a:pt x="202" y="988"/>
                  </a:lnTo>
                  <a:lnTo>
                    <a:pt x="198" y="994"/>
                  </a:lnTo>
                  <a:lnTo>
                    <a:pt x="194" y="998"/>
                  </a:lnTo>
                  <a:lnTo>
                    <a:pt x="194" y="1004"/>
                  </a:lnTo>
                  <a:lnTo>
                    <a:pt x="194" y="1008"/>
                  </a:lnTo>
                  <a:lnTo>
                    <a:pt x="198" y="1008"/>
                  </a:lnTo>
                  <a:lnTo>
                    <a:pt x="208" y="1008"/>
                  </a:lnTo>
                  <a:lnTo>
                    <a:pt x="210" y="1010"/>
                  </a:lnTo>
                  <a:lnTo>
                    <a:pt x="210" y="1016"/>
                  </a:lnTo>
                  <a:lnTo>
                    <a:pt x="206" y="1020"/>
                  </a:lnTo>
                  <a:lnTo>
                    <a:pt x="202" y="1028"/>
                  </a:lnTo>
                  <a:lnTo>
                    <a:pt x="196" y="1032"/>
                  </a:lnTo>
                  <a:lnTo>
                    <a:pt x="190" y="1034"/>
                  </a:lnTo>
                  <a:lnTo>
                    <a:pt x="186" y="1038"/>
                  </a:lnTo>
                  <a:lnTo>
                    <a:pt x="184" y="1042"/>
                  </a:lnTo>
                  <a:lnTo>
                    <a:pt x="186" y="1046"/>
                  </a:lnTo>
                  <a:lnTo>
                    <a:pt x="188" y="1048"/>
                  </a:lnTo>
                  <a:lnTo>
                    <a:pt x="192" y="1046"/>
                  </a:lnTo>
                  <a:lnTo>
                    <a:pt x="194" y="1042"/>
                  </a:lnTo>
                  <a:lnTo>
                    <a:pt x="194" y="1040"/>
                  </a:lnTo>
                  <a:lnTo>
                    <a:pt x="198" y="1038"/>
                  </a:lnTo>
                  <a:lnTo>
                    <a:pt x="208" y="1038"/>
                  </a:lnTo>
                  <a:lnTo>
                    <a:pt x="212" y="1036"/>
                  </a:lnTo>
                  <a:lnTo>
                    <a:pt x="218" y="1034"/>
                  </a:lnTo>
                  <a:lnTo>
                    <a:pt x="222" y="1032"/>
                  </a:lnTo>
                  <a:lnTo>
                    <a:pt x="228" y="1034"/>
                  </a:lnTo>
                  <a:lnTo>
                    <a:pt x="232" y="1036"/>
                  </a:lnTo>
                  <a:lnTo>
                    <a:pt x="238" y="1034"/>
                  </a:lnTo>
                  <a:lnTo>
                    <a:pt x="244" y="1030"/>
                  </a:lnTo>
                  <a:lnTo>
                    <a:pt x="250" y="1028"/>
                  </a:lnTo>
                  <a:lnTo>
                    <a:pt x="254" y="1028"/>
                  </a:lnTo>
                  <a:lnTo>
                    <a:pt x="262" y="1028"/>
                  </a:lnTo>
                  <a:lnTo>
                    <a:pt x="268" y="1024"/>
                  </a:lnTo>
                  <a:lnTo>
                    <a:pt x="274" y="1022"/>
                  </a:lnTo>
                  <a:lnTo>
                    <a:pt x="280" y="1018"/>
                  </a:lnTo>
                  <a:lnTo>
                    <a:pt x="282" y="1014"/>
                  </a:lnTo>
                  <a:lnTo>
                    <a:pt x="282" y="1008"/>
                  </a:lnTo>
                  <a:lnTo>
                    <a:pt x="286" y="1004"/>
                  </a:lnTo>
                  <a:lnTo>
                    <a:pt x="290" y="998"/>
                  </a:lnTo>
                  <a:lnTo>
                    <a:pt x="290" y="990"/>
                  </a:lnTo>
                  <a:lnTo>
                    <a:pt x="290" y="988"/>
                  </a:lnTo>
                  <a:lnTo>
                    <a:pt x="290" y="982"/>
                  </a:lnTo>
                  <a:lnTo>
                    <a:pt x="286" y="980"/>
                  </a:lnTo>
                  <a:lnTo>
                    <a:pt x="276" y="980"/>
                  </a:lnTo>
                  <a:lnTo>
                    <a:pt x="272" y="978"/>
                  </a:lnTo>
                  <a:lnTo>
                    <a:pt x="272" y="974"/>
                  </a:lnTo>
                  <a:lnTo>
                    <a:pt x="272" y="964"/>
                  </a:lnTo>
                  <a:lnTo>
                    <a:pt x="268" y="952"/>
                  </a:lnTo>
                  <a:lnTo>
                    <a:pt x="266" y="946"/>
                  </a:lnTo>
                  <a:lnTo>
                    <a:pt x="256" y="934"/>
                  </a:lnTo>
                  <a:lnTo>
                    <a:pt x="252" y="930"/>
                  </a:lnTo>
                  <a:lnTo>
                    <a:pt x="250" y="922"/>
                  </a:lnTo>
                  <a:lnTo>
                    <a:pt x="244" y="908"/>
                  </a:lnTo>
                  <a:lnTo>
                    <a:pt x="242" y="902"/>
                  </a:lnTo>
                  <a:lnTo>
                    <a:pt x="238" y="900"/>
                  </a:lnTo>
                  <a:lnTo>
                    <a:pt x="232" y="900"/>
                  </a:lnTo>
                  <a:lnTo>
                    <a:pt x="228" y="896"/>
                  </a:lnTo>
                  <a:lnTo>
                    <a:pt x="226" y="890"/>
                  </a:lnTo>
                  <a:lnTo>
                    <a:pt x="226" y="884"/>
                  </a:lnTo>
                  <a:lnTo>
                    <a:pt x="228" y="878"/>
                  </a:lnTo>
                  <a:lnTo>
                    <a:pt x="232" y="866"/>
                  </a:lnTo>
                  <a:lnTo>
                    <a:pt x="234" y="862"/>
                  </a:lnTo>
                  <a:lnTo>
                    <a:pt x="238" y="856"/>
                  </a:lnTo>
                  <a:lnTo>
                    <a:pt x="238" y="854"/>
                  </a:lnTo>
                  <a:lnTo>
                    <a:pt x="238" y="852"/>
                  </a:lnTo>
                  <a:lnTo>
                    <a:pt x="236" y="848"/>
                  </a:lnTo>
                  <a:lnTo>
                    <a:pt x="230" y="846"/>
                  </a:lnTo>
                  <a:lnTo>
                    <a:pt x="224" y="844"/>
                  </a:lnTo>
                  <a:lnTo>
                    <a:pt x="218" y="846"/>
                  </a:lnTo>
                  <a:lnTo>
                    <a:pt x="212" y="848"/>
                  </a:lnTo>
                  <a:lnTo>
                    <a:pt x="208" y="846"/>
                  </a:lnTo>
                  <a:lnTo>
                    <a:pt x="206" y="840"/>
                  </a:lnTo>
                  <a:lnTo>
                    <a:pt x="206" y="834"/>
                  </a:lnTo>
                  <a:lnTo>
                    <a:pt x="210" y="830"/>
                  </a:lnTo>
                  <a:lnTo>
                    <a:pt x="210" y="824"/>
                  </a:lnTo>
                  <a:lnTo>
                    <a:pt x="210" y="822"/>
                  </a:lnTo>
                  <a:lnTo>
                    <a:pt x="208" y="822"/>
                  </a:lnTo>
                  <a:lnTo>
                    <a:pt x="198" y="822"/>
                  </a:lnTo>
                  <a:lnTo>
                    <a:pt x="194" y="824"/>
                  </a:lnTo>
                  <a:lnTo>
                    <a:pt x="190" y="830"/>
                  </a:lnTo>
                  <a:lnTo>
                    <a:pt x="188" y="834"/>
                  </a:lnTo>
                  <a:lnTo>
                    <a:pt x="178" y="846"/>
                  </a:lnTo>
                  <a:lnTo>
                    <a:pt x="176" y="852"/>
                  </a:lnTo>
                  <a:lnTo>
                    <a:pt x="174" y="856"/>
                  </a:lnTo>
                  <a:lnTo>
                    <a:pt x="174" y="866"/>
                  </a:lnTo>
                  <a:lnTo>
                    <a:pt x="174" y="876"/>
                  </a:lnTo>
                  <a:lnTo>
                    <a:pt x="174" y="888"/>
                  </a:lnTo>
                  <a:lnTo>
                    <a:pt x="174" y="892"/>
                  </a:lnTo>
                  <a:lnTo>
                    <a:pt x="176" y="900"/>
                  </a:lnTo>
                  <a:lnTo>
                    <a:pt x="178" y="906"/>
                  </a:lnTo>
                  <a:lnTo>
                    <a:pt x="182" y="908"/>
                  </a:lnTo>
                  <a:lnTo>
                    <a:pt x="184" y="906"/>
                  </a:lnTo>
                  <a:close/>
                  <a:moveTo>
                    <a:pt x="3012" y="2570"/>
                  </a:moveTo>
                  <a:lnTo>
                    <a:pt x="3012" y="2570"/>
                  </a:lnTo>
                  <a:lnTo>
                    <a:pt x="3004" y="2572"/>
                  </a:lnTo>
                  <a:lnTo>
                    <a:pt x="2996" y="2570"/>
                  </a:lnTo>
                  <a:lnTo>
                    <a:pt x="2992" y="2568"/>
                  </a:lnTo>
                  <a:lnTo>
                    <a:pt x="2986" y="2562"/>
                  </a:lnTo>
                  <a:lnTo>
                    <a:pt x="2980" y="2556"/>
                  </a:lnTo>
                  <a:lnTo>
                    <a:pt x="2978" y="2552"/>
                  </a:lnTo>
                  <a:lnTo>
                    <a:pt x="2976" y="2544"/>
                  </a:lnTo>
                  <a:lnTo>
                    <a:pt x="2974" y="2536"/>
                  </a:lnTo>
                  <a:lnTo>
                    <a:pt x="2974" y="2532"/>
                  </a:lnTo>
                  <a:lnTo>
                    <a:pt x="2972" y="2526"/>
                  </a:lnTo>
                  <a:lnTo>
                    <a:pt x="2968" y="2522"/>
                  </a:lnTo>
                  <a:lnTo>
                    <a:pt x="2962" y="2518"/>
                  </a:lnTo>
                  <a:lnTo>
                    <a:pt x="2958" y="2518"/>
                  </a:lnTo>
                  <a:lnTo>
                    <a:pt x="2958" y="2522"/>
                  </a:lnTo>
                  <a:lnTo>
                    <a:pt x="2970" y="2548"/>
                  </a:lnTo>
                  <a:lnTo>
                    <a:pt x="2974" y="2554"/>
                  </a:lnTo>
                  <a:lnTo>
                    <a:pt x="2974" y="2562"/>
                  </a:lnTo>
                  <a:lnTo>
                    <a:pt x="2974" y="2566"/>
                  </a:lnTo>
                  <a:lnTo>
                    <a:pt x="2974" y="2574"/>
                  </a:lnTo>
                  <a:lnTo>
                    <a:pt x="2970" y="2580"/>
                  </a:lnTo>
                  <a:lnTo>
                    <a:pt x="2960" y="2596"/>
                  </a:lnTo>
                  <a:lnTo>
                    <a:pt x="2958" y="2600"/>
                  </a:lnTo>
                  <a:lnTo>
                    <a:pt x="2958" y="2602"/>
                  </a:lnTo>
                  <a:lnTo>
                    <a:pt x="2960" y="2604"/>
                  </a:lnTo>
                  <a:lnTo>
                    <a:pt x="2962" y="2606"/>
                  </a:lnTo>
                  <a:lnTo>
                    <a:pt x="2968" y="2610"/>
                  </a:lnTo>
                  <a:lnTo>
                    <a:pt x="2972" y="2614"/>
                  </a:lnTo>
                  <a:lnTo>
                    <a:pt x="2974" y="2620"/>
                  </a:lnTo>
                  <a:lnTo>
                    <a:pt x="2974" y="2624"/>
                  </a:lnTo>
                  <a:lnTo>
                    <a:pt x="2976" y="2632"/>
                  </a:lnTo>
                  <a:lnTo>
                    <a:pt x="2980" y="2638"/>
                  </a:lnTo>
                  <a:lnTo>
                    <a:pt x="2982" y="2638"/>
                  </a:lnTo>
                  <a:lnTo>
                    <a:pt x="2984" y="2638"/>
                  </a:lnTo>
                  <a:lnTo>
                    <a:pt x="2990" y="2636"/>
                  </a:lnTo>
                  <a:lnTo>
                    <a:pt x="2998" y="2628"/>
                  </a:lnTo>
                  <a:lnTo>
                    <a:pt x="3002" y="2622"/>
                  </a:lnTo>
                  <a:lnTo>
                    <a:pt x="3004" y="2614"/>
                  </a:lnTo>
                  <a:lnTo>
                    <a:pt x="3004" y="2610"/>
                  </a:lnTo>
                  <a:lnTo>
                    <a:pt x="3006" y="2604"/>
                  </a:lnTo>
                  <a:lnTo>
                    <a:pt x="3008" y="2598"/>
                  </a:lnTo>
                  <a:lnTo>
                    <a:pt x="3018" y="2588"/>
                  </a:lnTo>
                  <a:lnTo>
                    <a:pt x="3028" y="2578"/>
                  </a:lnTo>
                  <a:lnTo>
                    <a:pt x="3030" y="2574"/>
                  </a:lnTo>
                  <a:lnTo>
                    <a:pt x="3028" y="2568"/>
                  </a:lnTo>
                  <a:lnTo>
                    <a:pt x="3024" y="2566"/>
                  </a:lnTo>
                  <a:lnTo>
                    <a:pt x="3016" y="2568"/>
                  </a:lnTo>
                  <a:lnTo>
                    <a:pt x="3012" y="2570"/>
                  </a:lnTo>
                  <a:close/>
                  <a:moveTo>
                    <a:pt x="490" y="1328"/>
                  </a:moveTo>
                  <a:lnTo>
                    <a:pt x="490" y="1328"/>
                  </a:lnTo>
                  <a:lnTo>
                    <a:pt x="494" y="1328"/>
                  </a:lnTo>
                  <a:lnTo>
                    <a:pt x="496" y="1328"/>
                  </a:lnTo>
                  <a:lnTo>
                    <a:pt x="498" y="1326"/>
                  </a:lnTo>
                  <a:lnTo>
                    <a:pt x="498" y="1324"/>
                  </a:lnTo>
                  <a:lnTo>
                    <a:pt x="498" y="1320"/>
                  </a:lnTo>
                  <a:lnTo>
                    <a:pt x="498" y="1306"/>
                  </a:lnTo>
                  <a:lnTo>
                    <a:pt x="496" y="1304"/>
                  </a:lnTo>
                  <a:lnTo>
                    <a:pt x="490" y="1302"/>
                  </a:lnTo>
                  <a:lnTo>
                    <a:pt x="486" y="1302"/>
                  </a:lnTo>
                  <a:lnTo>
                    <a:pt x="470" y="1304"/>
                  </a:lnTo>
                  <a:lnTo>
                    <a:pt x="456" y="1310"/>
                  </a:lnTo>
                  <a:lnTo>
                    <a:pt x="454" y="1312"/>
                  </a:lnTo>
                  <a:lnTo>
                    <a:pt x="456" y="1314"/>
                  </a:lnTo>
                  <a:lnTo>
                    <a:pt x="470" y="1320"/>
                  </a:lnTo>
                  <a:lnTo>
                    <a:pt x="486" y="1326"/>
                  </a:lnTo>
                  <a:lnTo>
                    <a:pt x="490" y="1328"/>
                  </a:lnTo>
                  <a:close/>
                  <a:moveTo>
                    <a:pt x="2940" y="2636"/>
                  </a:moveTo>
                  <a:lnTo>
                    <a:pt x="2940" y="2636"/>
                  </a:lnTo>
                  <a:lnTo>
                    <a:pt x="2938" y="2636"/>
                  </a:lnTo>
                  <a:lnTo>
                    <a:pt x="2936" y="2636"/>
                  </a:lnTo>
                  <a:lnTo>
                    <a:pt x="2932" y="2640"/>
                  </a:lnTo>
                  <a:lnTo>
                    <a:pt x="2928" y="2644"/>
                  </a:lnTo>
                  <a:lnTo>
                    <a:pt x="2922" y="2658"/>
                  </a:lnTo>
                  <a:lnTo>
                    <a:pt x="2920" y="2664"/>
                  </a:lnTo>
                  <a:lnTo>
                    <a:pt x="2910" y="2676"/>
                  </a:lnTo>
                  <a:lnTo>
                    <a:pt x="2906" y="2680"/>
                  </a:lnTo>
                  <a:lnTo>
                    <a:pt x="2898" y="2684"/>
                  </a:lnTo>
                  <a:lnTo>
                    <a:pt x="2884" y="2688"/>
                  </a:lnTo>
                  <a:lnTo>
                    <a:pt x="2878" y="2692"/>
                  </a:lnTo>
                  <a:lnTo>
                    <a:pt x="2872" y="2698"/>
                  </a:lnTo>
                  <a:lnTo>
                    <a:pt x="2870" y="2704"/>
                  </a:lnTo>
                  <a:lnTo>
                    <a:pt x="2864" y="2718"/>
                  </a:lnTo>
                  <a:lnTo>
                    <a:pt x="2860" y="2732"/>
                  </a:lnTo>
                  <a:lnTo>
                    <a:pt x="2858" y="2740"/>
                  </a:lnTo>
                  <a:lnTo>
                    <a:pt x="2862" y="2746"/>
                  </a:lnTo>
                  <a:lnTo>
                    <a:pt x="2874" y="2754"/>
                  </a:lnTo>
                  <a:lnTo>
                    <a:pt x="2880" y="2756"/>
                  </a:lnTo>
                  <a:lnTo>
                    <a:pt x="2886" y="2758"/>
                  </a:lnTo>
                  <a:lnTo>
                    <a:pt x="2894" y="2756"/>
                  </a:lnTo>
                  <a:lnTo>
                    <a:pt x="2898" y="2754"/>
                  </a:lnTo>
                  <a:lnTo>
                    <a:pt x="2904" y="2750"/>
                  </a:lnTo>
                  <a:lnTo>
                    <a:pt x="2908" y="2742"/>
                  </a:lnTo>
                  <a:lnTo>
                    <a:pt x="2914" y="2728"/>
                  </a:lnTo>
                  <a:lnTo>
                    <a:pt x="2916" y="2712"/>
                  </a:lnTo>
                  <a:lnTo>
                    <a:pt x="2916" y="2708"/>
                  </a:lnTo>
                  <a:lnTo>
                    <a:pt x="2918" y="2702"/>
                  </a:lnTo>
                  <a:lnTo>
                    <a:pt x="2922" y="2696"/>
                  </a:lnTo>
                  <a:lnTo>
                    <a:pt x="2930" y="2686"/>
                  </a:lnTo>
                  <a:lnTo>
                    <a:pt x="2940" y="2676"/>
                  </a:lnTo>
                  <a:lnTo>
                    <a:pt x="2952" y="2668"/>
                  </a:lnTo>
                  <a:lnTo>
                    <a:pt x="2958" y="2666"/>
                  </a:lnTo>
                  <a:lnTo>
                    <a:pt x="2962" y="2660"/>
                  </a:lnTo>
                  <a:lnTo>
                    <a:pt x="2964" y="2654"/>
                  </a:lnTo>
                  <a:lnTo>
                    <a:pt x="2964" y="2650"/>
                  </a:lnTo>
                  <a:lnTo>
                    <a:pt x="2964" y="2646"/>
                  </a:lnTo>
                  <a:lnTo>
                    <a:pt x="2962" y="2644"/>
                  </a:lnTo>
                  <a:lnTo>
                    <a:pt x="2960" y="2642"/>
                  </a:lnTo>
                  <a:lnTo>
                    <a:pt x="2956" y="2642"/>
                  </a:lnTo>
                  <a:lnTo>
                    <a:pt x="2954" y="2642"/>
                  </a:lnTo>
                  <a:lnTo>
                    <a:pt x="2946" y="2640"/>
                  </a:lnTo>
                  <a:lnTo>
                    <a:pt x="2940" y="2636"/>
                  </a:lnTo>
                  <a:close/>
                  <a:moveTo>
                    <a:pt x="406" y="1248"/>
                  </a:moveTo>
                  <a:lnTo>
                    <a:pt x="406" y="1248"/>
                  </a:lnTo>
                  <a:lnTo>
                    <a:pt x="402" y="1254"/>
                  </a:lnTo>
                  <a:lnTo>
                    <a:pt x="400" y="1260"/>
                  </a:lnTo>
                  <a:lnTo>
                    <a:pt x="400" y="1274"/>
                  </a:lnTo>
                  <a:lnTo>
                    <a:pt x="400" y="1278"/>
                  </a:lnTo>
                  <a:lnTo>
                    <a:pt x="402" y="1280"/>
                  </a:lnTo>
                  <a:lnTo>
                    <a:pt x="404" y="1282"/>
                  </a:lnTo>
                  <a:lnTo>
                    <a:pt x="408" y="1282"/>
                  </a:lnTo>
                  <a:lnTo>
                    <a:pt x="412" y="1282"/>
                  </a:lnTo>
                  <a:lnTo>
                    <a:pt x="416" y="1282"/>
                  </a:lnTo>
                  <a:lnTo>
                    <a:pt x="418" y="1280"/>
                  </a:lnTo>
                  <a:lnTo>
                    <a:pt x="420" y="1278"/>
                  </a:lnTo>
                  <a:lnTo>
                    <a:pt x="420" y="1274"/>
                  </a:lnTo>
                  <a:lnTo>
                    <a:pt x="420" y="1270"/>
                  </a:lnTo>
                  <a:lnTo>
                    <a:pt x="418" y="1262"/>
                  </a:lnTo>
                  <a:lnTo>
                    <a:pt x="416" y="1256"/>
                  </a:lnTo>
                  <a:lnTo>
                    <a:pt x="414" y="1250"/>
                  </a:lnTo>
                  <a:lnTo>
                    <a:pt x="412" y="1248"/>
                  </a:lnTo>
                  <a:lnTo>
                    <a:pt x="410" y="1246"/>
                  </a:lnTo>
                  <a:lnTo>
                    <a:pt x="408" y="1246"/>
                  </a:lnTo>
                  <a:lnTo>
                    <a:pt x="406" y="1248"/>
                  </a:lnTo>
                  <a:close/>
                  <a:moveTo>
                    <a:pt x="2286" y="1412"/>
                  </a:moveTo>
                  <a:lnTo>
                    <a:pt x="2286" y="1412"/>
                  </a:lnTo>
                  <a:lnTo>
                    <a:pt x="2290" y="1424"/>
                  </a:lnTo>
                  <a:lnTo>
                    <a:pt x="2290" y="1426"/>
                  </a:lnTo>
                  <a:lnTo>
                    <a:pt x="2292" y="1426"/>
                  </a:lnTo>
                  <a:lnTo>
                    <a:pt x="2296" y="1426"/>
                  </a:lnTo>
                  <a:lnTo>
                    <a:pt x="2302" y="1422"/>
                  </a:lnTo>
                  <a:lnTo>
                    <a:pt x="2306" y="1418"/>
                  </a:lnTo>
                  <a:lnTo>
                    <a:pt x="2308" y="1410"/>
                  </a:lnTo>
                  <a:lnTo>
                    <a:pt x="2308" y="1408"/>
                  </a:lnTo>
                  <a:lnTo>
                    <a:pt x="2308" y="1394"/>
                  </a:lnTo>
                  <a:lnTo>
                    <a:pt x="2308" y="1392"/>
                  </a:lnTo>
                  <a:lnTo>
                    <a:pt x="2306" y="1392"/>
                  </a:lnTo>
                  <a:lnTo>
                    <a:pt x="2302" y="1392"/>
                  </a:lnTo>
                  <a:lnTo>
                    <a:pt x="2288" y="1396"/>
                  </a:lnTo>
                  <a:lnTo>
                    <a:pt x="2284" y="1398"/>
                  </a:lnTo>
                  <a:lnTo>
                    <a:pt x="2284" y="1400"/>
                  </a:lnTo>
                  <a:lnTo>
                    <a:pt x="2282" y="1404"/>
                  </a:lnTo>
                  <a:lnTo>
                    <a:pt x="2284" y="1406"/>
                  </a:lnTo>
                  <a:lnTo>
                    <a:pt x="2286" y="1412"/>
                  </a:lnTo>
                  <a:close/>
                  <a:moveTo>
                    <a:pt x="414" y="1210"/>
                  </a:moveTo>
                  <a:lnTo>
                    <a:pt x="414" y="1210"/>
                  </a:lnTo>
                  <a:lnTo>
                    <a:pt x="412" y="1208"/>
                  </a:lnTo>
                  <a:lnTo>
                    <a:pt x="410" y="1206"/>
                  </a:lnTo>
                  <a:lnTo>
                    <a:pt x="406" y="1206"/>
                  </a:lnTo>
                  <a:lnTo>
                    <a:pt x="404" y="1208"/>
                  </a:lnTo>
                  <a:lnTo>
                    <a:pt x="398" y="1210"/>
                  </a:lnTo>
                  <a:lnTo>
                    <a:pt x="396" y="1212"/>
                  </a:lnTo>
                  <a:lnTo>
                    <a:pt x="394" y="1214"/>
                  </a:lnTo>
                  <a:lnTo>
                    <a:pt x="394" y="1216"/>
                  </a:lnTo>
                  <a:lnTo>
                    <a:pt x="396" y="1220"/>
                  </a:lnTo>
                  <a:lnTo>
                    <a:pt x="404" y="1228"/>
                  </a:lnTo>
                  <a:lnTo>
                    <a:pt x="410" y="1230"/>
                  </a:lnTo>
                  <a:lnTo>
                    <a:pt x="412" y="1230"/>
                  </a:lnTo>
                  <a:lnTo>
                    <a:pt x="416" y="1228"/>
                  </a:lnTo>
                  <a:lnTo>
                    <a:pt x="418" y="1224"/>
                  </a:lnTo>
                  <a:lnTo>
                    <a:pt x="416" y="1216"/>
                  </a:lnTo>
                  <a:lnTo>
                    <a:pt x="414" y="1210"/>
                  </a:lnTo>
                  <a:close/>
                  <a:moveTo>
                    <a:pt x="2302" y="1960"/>
                  </a:moveTo>
                  <a:lnTo>
                    <a:pt x="2302" y="1960"/>
                  </a:lnTo>
                  <a:lnTo>
                    <a:pt x="2302" y="1962"/>
                  </a:lnTo>
                  <a:lnTo>
                    <a:pt x="2302" y="1966"/>
                  </a:lnTo>
                  <a:lnTo>
                    <a:pt x="2304" y="1968"/>
                  </a:lnTo>
                  <a:lnTo>
                    <a:pt x="2306" y="1970"/>
                  </a:lnTo>
                  <a:lnTo>
                    <a:pt x="2312" y="1974"/>
                  </a:lnTo>
                  <a:lnTo>
                    <a:pt x="2324" y="1982"/>
                  </a:lnTo>
                  <a:lnTo>
                    <a:pt x="2326" y="1988"/>
                  </a:lnTo>
                  <a:lnTo>
                    <a:pt x="2328" y="1994"/>
                  </a:lnTo>
                  <a:lnTo>
                    <a:pt x="2328" y="1998"/>
                  </a:lnTo>
                  <a:lnTo>
                    <a:pt x="2328" y="2002"/>
                  </a:lnTo>
                  <a:lnTo>
                    <a:pt x="2330" y="2004"/>
                  </a:lnTo>
                  <a:lnTo>
                    <a:pt x="2334" y="2006"/>
                  </a:lnTo>
                  <a:lnTo>
                    <a:pt x="2336" y="2006"/>
                  </a:lnTo>
                  <a:lnTo>
                    <a:pt x="2340" y="2006"/>
                  </a:lnTo>
                  <a:lnTo>
                    <a:pt x="2352" y="2006"/>
                  </a:lnTo>
                  <a:lnTo>
                    <a:pt x="2358" y="2008"/>
                  </a:lnTo>
                  <a:lnTo>
                    <a:pt x="2364" y="2010"/>
                  </a:lnTo>
                  <a:lnTo>
                    <a:pt x="2380" y="2022"/>
                  </a:lnTo>
                  <a:lnTo>
                    <a:pt x="2394" y="2030"/>
                  </a:lnTo>
                  <a:lnTo>
                    <a:pt x="2420" y="2042"/>
                  </a:lnTo>
                  <a:lnTo>
                    <a:pt x="2424" y="2046"/>
                  </a:lnTo>
                  <a:lnTo>
                    <a:pt x="2426" y="2050"/>
                  </a:lnTo>
                  <a:lnTo>
                    <a:pt x="2424" y="2054"/>
                  </a:lnTo>
                  <a:lnTo>
                    <a:pt x="2420" y="2058"/>
                  </a:lnTo>
                  <a:lnTo>
                    <a:pt x="2414" y="2062"/>
                  </a:lnTo>
                  <a:lnTo>
                    <a:pt x="2410" y="2064"/>
                  </a:lnTo>
                  <a:lnTo>
                    <a:pt x="2414" y="2066"/>
                  </a:lnTo>
                  <a:lnTo>
                    <a:pt x="2418" y="2066"/>
                  </a:lnTo>
                  <a:lnTo>
                    <a:pt x="2426" y="2066"/>
                  </a:lnTo>
                  <a:lnTo>
                    <a:pt x="2434" y="2068"/>
                  </a:lnTo>
                  <a:lnTo>
                    <a:pt x="2438" y="2072"/>
                  </a:lnTo>
                  <a:lnTo>
                    <a:pt x="2452" y="2078"/>
                  </a:lnTo>
                  <a:lnTo>
                    <a:pt x="2458" y="2082"/>
                  </a:lnTo>
                  <a:lnTo>
                    <a:pt x="2470" y="2084"/>
                  </a:lnTo>
                  <a:lnTo>
                    <a:pt x="2476" y="2084"/>
                  </a:lnTo>
                  <a:lnTo>
                    <a:pt x="2480" y="2080"/>
                  </a:lnTo>
                  <a:lnTo>
                    <a:pt x="2488" y="2070"/>
                  </a:lnTo>
                  <a:lnTo>
                    <a:pt x="2502" y="2062"/>
                  </a:lnTo>
                  <a:lnTo>
                    <a:pt x="2508" y="2058"/>
                  </a:lnTo>
                  <a:lnTo>
                    <a:pt x="2514" y="2058"/>
                  </a:lnTo>
                  <a:lnTo>
                    <a:pt x="2522" y="2058"/>
                  </a:lnTo>
                  <a:lnTo>
                    <a:pt x="2526" y="2062"/>
                  </a:lnTo>
                  <a:lnTo>
                    <a:pt x="2540" y="2070"/>
                  </a:lnTo>
                  <a:lnTo>
                    <a:pt x="2558" y="2088"/>
                  </a:lnTo>
                  <a:lnTo>
                    <a:pt x="2570" y="2098"/>
                  </a:lnTo>
                  <a:lnTo>
                    <a:pt x="2576" y="2100"/>
                  </a:lnTo>
                  <a:lnTo>
                    <a:pt x="2578" y="2102"/>
                  </a:lnTo>
                  <a:lnTo>
                    <a:pt x="2580" y="2100"/>
                  </a:lnTo>
                  <a:lnTo>
                    <a:pt x="2582" y="2100"/>
                  </a:lnTo>
                  <a:lnTo>
                    <a:pt x="2582" y="2096"/>
                  </a:lnTo>
                  <a:lnTo>
                    <a:pt x="2582" y="2082"/>
                  </a:lnTo>
                  <a:lnTo>
                    <a:pt x="2580" y="2076"/>
                  </a:lnTo>
                  <a:lnTo>
                    <a:pt x="2576" y="2072"/>
                  </a:lnTo>
                  <a:lnTo>
                    <a:pt x="2560" y="2068"/>
                  </a:lnTo>
                  <a:lnTo>
                    <a:pt x="2556" y="2064"/>
                  </a:lnTo>
                  <a:lnTo>
                    <a:pt x="2554" y="2058"/>
                  </a:lnTo>
                  <a:lnTo>
                    <a:pt x="2554" y="2054"/>
                  </a:lnTo>
                  <a:lnTo>
                    <a:pt x="2554" y="2046"/>
                  </a:lnTo>
                  <a:lnTo>
                    <a:pt x="2558" y="2040"/>
                  </a:lnTo>
                  <a:lnTo>
                    <a:pt x="2560" y="2038"/>
                  </a:lnTo>
                  <a:lnTo>
                    <a:pt x="2560" y="2036"/>
                  </a:lnTo>
                  <a:lnTo>
                    <a:pt x="2556" y="2034"/>
                  </a:lnTo>
                  <a:lnTo>
                    <a:pt x="2542" y="2028"/>
                  </a:lnTo>
                  <a:lnTo>
                    <a:pt x="2534" y="2024"/>
                  </a:lnTo>
                  <a:lnTo>
                    <a:pt x="2530" y="2018"/>
                  </a:lnTo>
                  <a:lnTo>
                    <a:pt x="2528" y="2014"/>
                  </a:lnTo>
                  <a:lnTo>
                    <a:pt x="2524" y="2006"/>
                  </a:lnTo>
                  <a:lnTo>
                    <a:pt x="2518" y="2002"/>
                  </a:lnTo>
                  <a:lnTo>
                    <a:pt x="2502" y="1992"/>
                  </a:lnTo>
                  <a:lnTo>
                    <a:pt x="2486" y="1984"/>
                  </a:lnTo>
                  <a:lnTo>
                    <a:pt x="2424" y="1968"/>
                  </a:lnTo>
                  <a:lnTo>
                    <a:pt x="2416" y="1968"/>
                  </a:lnTo>
                  <a:lnTo>
                    <a:pt x="2410" y="1972"/>
                  </a:lnTo>
                  <a:lnTo>
                    <a:pt x="2394" y="1982"/>
                  </a:lnTo>
                  <a:lnTo>
                    <a:pt x="2386" y="1986"/>
                  </a:lnTo>
                  <a:lnTo>
                    <a:pt x="2378" y="1986"/>
                  </a:lnTo>
                  <a:lnTo>
                    <a:pt x="2376" y="1986"/>
                  </a:lnTo>
                  <a:lnTo>
                    <a:pt x="2368" y="1986"/>
                  </a:lnTo>
                  <a:lnTo>
                    <a:pt x="2362" y="1982"/>
                  </a:lnTo>
                  <a:lnTo>
                    <a:pt x="2354" y="1972"/>
                  </a:lnTo>
                  <a:lnTo>
                    <a:pt x="2342" y="1962"/>
                  </a:lnTo>
                  <a:lnTo>
                    <a:pt x="2334" y="1954"/>
                  </a:lnTo>
                  <a:lnTo>
                    <a:pt x="2328" y="1950"/>
                  </a:lnTo>
                  <a:lnTo>
                    <a:pt x="2320" y="1948"/>
                  </a:lnTo>
                  <a:lnTo>
                    <a:pt x="2316" y="1948"/>
                  </a:lnTo>
                  <a:lnTo>
                    <a:pt x="2310" y="1950"/>
                  </a:lnTo>
                  <a:lnTo>
                    <a:pt x="2306" y="1954"/>
                  </a:lnTo>
                  <a:lnTo>
                    <a:pt x="2302" y="1960"/>
                  </a:lnTo>
                  <a:close/>
                  <a:moveTo>
                    <a:pt x="2606" y="2298"/>
                  </a:moveTo>
                  <a:lnTo>
                    <a:pt x="2606" y="2298"/>
                  </a:lnTo>
                  <a:lnTo>
                    <a:pt x="2602" y="2290"/>
                  </a:lnTo>
                  <a:lnTo>
                    <a:pt x="2598" y="2284"/>
                  </a:lnTo>
                  <a:lnTo>
                    <a:pt x="2594" y="2280"/>
                  </a:lnTo>
                  <a:lnTo>
                    <a:pt x="2590" y="2272"/>
                  </a:lnTo>
                  <a:lnTo>
                    <a:pt x="2586" y="2258"/>
                  </a:lnTo>
                  <a:lnTo>
                    <a:pt x="2582" y="2252"/>
                  </a:lnTo>
                  <a:lnTo>
                    <a:pt x="2576" y="2248"/>
                  </a:lnTo>
                  <a:lnTo>
                    <a:pt x="2562" y="2244"/>
                  </a:lnTo>
                  <a:lnTo>
                    <a:pt x="2548" y="2236"/>
                  </a:lnTo>
                  <a:lnTo>
                    <a:pt x="2532" y="2226"/>
                  </a:lnTo>
                  <a:lnTo>
                    <a:pt x="2526" y="2220"/>
                  </a:lnTo>
                  <a:lnTo>
                    <a:pt x="2522" y="2214"/>
                  </a:lnTo>
                  <a:lnTo>
                    <a:pt x="2516" y="2180"/>
                  </a:lnTo>
                  <a:lnTo>
                    <a:pt x="2514" y="2174"/>
                  </a:lnTo>
                  <a:lnTo>
                    <a:pt x="2510" y="2168"/>
                  </a:lnTo>
                  <a:lnTo>
                    <a:pt x="2500" y="2158"/>
                  </a:lnTo>
                  <a:lnTo>
                    <a:pt x="2496" y="2152"/>
                  </a:lnTo>
                  <a:lnTo>
                    <a:pt x="2492" y="2146"/>
                  </a:lnTo>
                  <a:lnTo>
                    <a:pt x="2488" y="2130"/>
                  </a:lnTo>
                  <a:lnTo>
                    <a:pt x="2486" y="2128"/>
                  </a:lnTo>
                  <a:lnTo>
                    <a:pt x="2484" y="2128"/>
                  </a:lnTo>
                  <a:lnTo>
                    <a:pt x="2482" y="2128"/>
                  </a:lnTo>
                  <a:lnTo>
                    <a:pt x="2480" y="2128"/>
                  </a:lnTo>
                  <a:lnTo>
                    <a:pt x="2472" y="2138"/>
                  </a:lnTo>
                  <a:lnTo>
                    <a:pt x="2468" y="2144"/>
                  </a:lnTo>
                  <a:lnTo>
                    <a:pt x="2466" y="2150"/>
                  </a:lnTo>
                  <a:lnTo>
                    <a:pt x="2466" y="2184"/>
                  </a:lnTo>
                  <a:lnTo>
                    <a:pt x="2464" y="2192"/>
                  </a:lnTo>
                  <a:lnTo>
                    <a:pt x="2460" y="2198"/>
                  </a:lnTo>
                  <a:lnTo>
                    <a:pt x="2452" y="2206"/>
                  </a:lnTo>
                  <a:lnTo>
                    <a:pt x="2446" y="2210"/>
                  </a:lnTo>
                  <a:lnTo>
                    <a:pt x="2438" y="2212"/>
                  </a:lnTo>
                  <a:lnTo>
                    <a:pt x="2434" y="2212"/>
                  </a:lnTo>
                  <a:lnTo>
                    <a:pt x="2428" y="2210"/>
                  </a:lnTo>
                  <a:lnTo>
                    <a:pt x="2422" y="2204"/>
                  </a:lnTo>
                  <a:lnTo>
                    <a:pt x="2412" y="2188"/>
                  </a:lnTo>
                  <a:lnTo>
                    <a:pt x="2406" y="2184"/>
                  </a:lnTo>
                  <a:lnTo>
                    <a:pt x="2398" y="2182"/>
                  </a:lnTo>
                  <a:lnTo>
                    <a:pt x="2396" y="2182"/>
                  </a:lnTo>
                  <a:lnTo>
                    <a:pt x="2388" y="2180"/>
                  </a:lnTo>
                  <a:lnTo>
                    <a:pt x="2380" y="2178"/>
                  </a:lnTo>
                  <a:lnTo>
                    <a:pt x="2374" y="2176"/>
                  </a:lnTo>
                  <a:lnTo>
                    <a:pt x="2372" y="2174"/>
                  </a:lnTo>
                  <a:lnTo>
                    <a:pt x="2370" y="2172"/>
                  </a:lnTo>
                  <a:lnTo>
                    <a:pt x="2370" y="2168"/>
                  </a:lnTo>
                  <a:lnTo>
                    <a:pt x="2372" y="2164"/>
                  </a:lnTo>
                  <a:lnTo>
                    <a:pt x="2374" y="2160"/>
                  </a:lnTo>
                  <a:lnTo>
                    <a:pt x="2382" y="2146"/>
                  </a:lnTo>
                  <a:lnTo>
                    <a:pt x="2384" y="2140"/>
                  </a:lnTo>
                  <a:lnTo>
                    <a:pt x="2384" y="2138"/>
                  </a:lnTo>
                  <a:lnTo>
                    <a:pt x="2384" y="2134"/>
                  </a:lnTo>
                  <a:lnTo>
                    <a:pt x="2382" y="2132"/>
                  </a:lnTo>
                  <a:lnTo>
                    <a:pt x="2380" y="2132"/>
                  </a:lnTo>
                  <a:lnTo>
                    <a:pt x="2356" y="2126"/>
                  </a:lnTo>
                  <a:lnTo>
                    <a:pt x="2340" y="2124"/>
                  </a:lnTo>
                  <a:lnTo>
                    <a:pt x="2336" y="2124"/>
                  </a:lnTo>
                  <a:lnTo>
                    <a:pt x="2330" y="2124"/>
                  </a:lnTo>
                  <a:lnTo>
                    <a:pt x="2324" y="2128"/>
                  </a:lnTo>
                  <a:lnTo>
                    <a:pt x="2312" y="2136"/>
                  </a:lnTo>
                  <a:lnTo>
                    <a:pt x="2306" y="2140"/>
                  </a:lnTo>
                  <a:lnTo>
                    <a:pt x="2292" y="2146"/>
                  </a:lnTo>
                  <a:lnTo>
                    <a:pt x="2286" y="2150"/>
                  </a:lnTo>
                  <a:lnTo>
                    <a:pt x="2280" y="2154"/>
                  </a:lnTo>
                  <a:lnTo>
                    <a:pt x="2276" y="2160"/>
                  </a:lnTo>
                  <a:lnTo>
                    <a:pt x="2274" y="2164"/>
                  </a:lnTo>
                  <a:lnTo>
                    <a:pt x="2270" y="2170"/>
                  </a:lnTo>
                  <a:lnTo>
                    <a:pt x="2264" y="2172"/>
                  </a:lnTo>
                  <a:lnTo>
                    <a:pt x="2252" y="2168"/>
                  </a:lnTo>
                  <a:lnTo>
                    <a:pt x="2248" y="2166"/>
                  </a:lnTo>
                  <a:lnTo>
                    <a:pt x="2240" y="2164"/>
                  </a:lnTo>
                  <a:lnTo>
                    <a:pt x="2234" y="2166"/>
                  </a:lnTo>
                  <a:lnTo>
                    <a:pt x="2228" y="2168"/>
                  </a:lnTo>
                  <a:lnTo>
                    <a:pt x="2214" y="2176"/>
                  </a:lnTo>
                  <a:lnTo>
                    <a:pt x="2198" y="2188"/>
                  </a:lnTo>
                  <a:lnTo>
                    <a:pt x="2184" y="2196"/>
                  </a:lnTo>
                  <a:lnTo>
                    <a:pt x="2178" y="2198"/>
                  </a:lnTo>
                  <a:lnTo>
                    <a:pt x="2164" y="2206"/>
                  </a:lnTo>
                  <a:lnTo>
                    <a:pt x="2160" y="2208"/>
                  </a:lnTo>
                  <a:lnTo>
                    <a:pt x="2154" y="2212"/>
                  </a:lnTo>
                  <a:lnTo>
                    <a:pt x="2150" y="2220"/>
                  </a:lnTo>
                  <a:lnTo>
                    <a:pt x="2144" y="2234"/>
                  </a:lnTo>
                  <a:lnTo>
                    <a:pt x="2140" y="2238"/>
                  </a:lnTo>
                  <a:lnTo>
                    <a:pt x="2134" y="2240"/>
                  </a:lnTo>
                  <a:lnTo>
                    <a:pt x="2130" y="2240"/>
                  </a:lnTo>
                  <a:lnTo>
                    <a:pt x="2124" y="2242"/>
                  </a:lnTo>
                  <a:lnTo>
                    <a:pt x="2116" y="2246"/>
                  </a:lnTo>
                  <a:lnTo>
                    <a:pt x="2100" y="2256"/>
                  </a:lnTo>
                  <a:lnTo>
                    <a:pt x="2086" y="2264"/>
                  </a:lnTo>
                  <a:lnTo>
                    <a:pt x="2062" y="2276"/>
                  </a:lnTo>
                  <a:lnTo>
                    <a:pt x="2048" y="2286"/>
                  </a:lnTo>
                  <a:lnTo>
                    <a:pt x="2040" y="2294"/>
                  </a:lnTo>
                  <a:lnTo>
                    <a:pt x="2030" y="2306"/>
                  </a:lnTo>
                  <a:lnTo>
                    <a:pt x="2028" y="2312"/>
                  </a:lnTo>
                  <a:lnTo>
                    <a:pt x="2026" y="2320"/>
                  </a:lnTo>
                  <a:lnTo>
                    <a:pt x="2028" y="2326"/>
                  </a:lnTo>
                  <a:lnTo>
                    <a:pt x="2032" y="2340"/>
                  </a:lnTo>
                  <a:lnTo>
                    <a:pt x="2034" y="2356"/>
                  </a:lnTo>
                  <a:lnTo>
                    <a:pt x="2034" y="2360"/>
                  </a:lnTo>
                  <a:lnTo>
                    <a:pt x="2036" y="2376"/>
                  </a:lnTo>
                  <a:lnTo>
                    <a:pt x="2052" y="2428"/>
                  </a:lnTo>
                  <a:lnTo>
                    <a:pt x="2054" y="2444"/>
                  </a:lnTo>
                  <a:lnTo>
                    <a:pt x="2054" y="2448"/>
                  </a:lnTo>
                  <a:lnTo>
                    <a:pt x="2054" y="2464"/>
                  </a:lnTo>
                  <a:lnTo>
                    <a:pt x="2054" y="2488"/>
                  </a:lnTo>
                  <a:lnTo>
                    <a:pt x="2056" y="2494"/>
                  </a:lnTo>
                  <a:lnTo>
                    <a:pt x="2060" y="2500"/>
                  </a:lnTo>
                  <a:lnTo>
                    <a:pt x="2068" y="2510"/>
                  </a:lnTo>
                  <a:lnTo>
                    <a:pt x="2074" y="2514"/>
                  </a:lnTo>
                  <a:lnTo>
                    <a:pt x="2082" y="2514"/>
                  </a:lnTo>
                  <a:lnTo>
                    <a:pt x="2086" y="2514"/>
                  </a:lnTo>
                  <a:lnTo>
                    <a:pt x="2100" y="2512"/>
                  </a:lnTo>
                  <a:lnTo>
                    <a:pt x="2116" y="2508"/>
                  </a:lnTo>
                  <a:lnTo>
                    <a:pt x="2130" y="2502"/>
                  </a:lnTo>
                  <a:lnTo>
                    <a:pt x="2136" y="2498"/>
                  </a:lnTo>
                  <a:lnTo>
                    <a:pt x="2142" y="2496"/>
                  </a:lnTo>
                  <a:lnTo>
                    <a:pt x="2150" y="2496"/>
                  </a:lnTo>
                  <a:lnTo>
                    <a:pt x="2154" y="2496"/>
                  </a:lnTo>
                  <a:lnTo>
                    <a:pt x="2170" y="2492"/>
                  </a:lnTo>
                  <a:lnTo>
                    <a:pt x="2184" y="2488"/>
                  </a:lnTo>
                  <a:lnTo>
                    <a:pt x="2190" y="2484"/>
                  </a:lnTo>
                  <a:lnTo>
                    <a:pt x="2192" y="2480"/>
                  </a:lnTo>
                  <a:lnTo>
                    <a:pt x="2194" y="2476"/>
                  </a:lnTo>
                  <a:lnTo>
                    <a:pt x="2198" y="2472"/>
                  </a:lnTo>
                  <a:lnTo>
                    <a:pt x="2232" y="2460"/>
                  </a:lnTo>
                  <a:lnTo>
                    <a:pt x="2240" y="2458"/>
                  </a:lnTo>
                  <a:lnTo>
                    <a:pt x="2248" y="2456"/>
                  </a:lnTo>
                  <a:lnTo>
                    <a:pt x="2272" y="2456"/>
                  </a:lnTo>
                  <a:lnTo>
                    <a:pt x="2288" y="2458"/>
                  </a:lnTo>
                  <a:lnTo>
                    <a:pt x="2330" y="2464"/>
                  </a:lnTo>
                  <a:lnTo>
                    <a:pt x="2338" y="2468"/>
                  </a:lnTo>
                  <a:lnTo>
                    <a:pt x="2344" y="2472"/>
                  </a:lnTo>
                  <a:lnTo>
                    <a:pt x="2362" y="2490"/>
                  </a:lnTo>
                  <a:lnTo>
                    <a:pt x="2374" y="2500"/>
                  </a:lnTo>
                  <a:lnTo>
                    <a:pt x="2382" y="2510"/>
                  </a:lnTo>
                  <a:lnTo>
                    <a:pt x="2388" y="2514"/>
                  </a:lnTo>
                  <a:lnTo>
                    <a:pt x="2396" y="2514"/>
                  </a:lnTo>
                  <a:lnTo>
                    <a:pt x="2398" y="2514"/>
                  </a:lnTo>
                  <a:lnTo>
                    <a:pt x="2406" y="2516"/>
                  </a:lnTo>
                  <a:lnTo>
                    <a:pt x="2410" y="2522"/>
                  </a:lnTo>
                  <a:lnTo>
                    <a:pt x="2414" y="2528"/>
                  </a:lnTo>
                  <a:lnTo>
                    <a:pt x="2422" y="2540"/>
                  </a:lnTo>
                  <a:lnTo>
                    <a:pt x="2430" y="2548"/>
                  </a:lnTo>
                  <a:lnTo>
                    <a:pt x="2442" y="2558"/>
                  </a:lnTo>
                  <a:lnTo>
                    <a:pt x="2458" y="2570"/>
                  </a:lnTo>
                  <a:lnTo>
                    <a:pt x="2474" y="2576"/>
                  </a:lnTo>
                  <a:lnTo>
                    <a:pt x="2488" y="2580"/>
                  </a:lnTo>
                  <a:lnTo>
                    <a:pt x="2494" y="2582"/>
                  </a:lnTo>
                  <a:lnTo>
                    <a:pt x="2502" y="2580"/>
                  </a:lnTo>
                  <a:lnTo>
                    <a:pt x="2508" y="2578"/>
                  </a:lnTo>
                  <a:lnTo>
                    <a:pt x="2514" y="2576"/>
                  </a:lnTo>
                  <a:lnTo>
                    <a:pt x="2520" y="2580"/>
                  </a:lnTo>
                  <a:lnTo>
                    <a:pt x="2528" y="2588"/>
                  </a:lnTo>
                  <a:lnTo>
                    <a:pt x="2534" y="2592"/>
                  </a:lnTo>
                  <a:lnTo>
                    <a:pt x="2538" y="2594"/>
                  </a:lnTo>
                  <a:lnTo>
                    <a:pt x="2544" y="2592"/>
                  </a:lnTo>
                  <a:lnTo>
                    <a:pt x="2550" y="2588"/>
                  </a:lnTo>
                  <a:lnTo>
                    <a:pt x="2558" y="2580"/>
                  </a:lnTo>
                  <a:lnTo>
                    <a:pt x="2570" y="2570"/>
                  </a:lnTo>
                  <a:lnTo>
                    <a:pt x="2576" y="2568"/>
                  </a:lnTo>
                  <a:lnTo>
                    <a:pt x="2588" y="2564"/>
                  </a:lnTo>
                  <a:lnTo>
                    <a:pt x="2592" y="2562"/>
                  </a:lnTo>
                  <a:lnTo>
                    <a:pt x="2592" y="2556"/>
                  </a:lnTo>
                  <a:lnTo>
                    <a:pt x="2592" y="2552"/>
                  </a:lnTo>
                  <a:lnTo>
                    <a:pt x="2594" y="2544"/>
                  </a:lnTo>
                  <a:lnTo>
                    <a:pt x="2596" y="2538"/>
                  </a:lnTo>
                  <a:lnTo>
                    <a:pt x="2608" y="2512"/>
                  </a:lnTo>
                  <a:lnTo>
                    <a:pt x="2616" y="2498"/>
                  </a:lnTo>
                  <a:lnTo>
                    <a:pt x="2638" y="2434"/>
                  </a:lnTo>
                  <a:lnTo>
                    <a:pt x="2642" y="2418"/>
                  </a:lnTo>
                  <a:lnTo>
                    <a:pt x="2642" y="2396"/>
                  </a:lnTo>
                  <a:lnTo>
                    <a:pt x="2642" y="2380"/>
                  </a:lnTo>
                  <a:lnTo>
                    <a:pt x="2642" y="2366"/>
                  </a:lnTo>
                  <a:lnTo>
                    <a:pt x="2642" y="2350"/>
                  </a:lnTo>
                  <a:lnTo>
                    <a:pt x="2642" y="2346"/>
                  </a:lnTo>
                  <a:lnTo>
                    <a:pt x="2640" y="2340"/>
                  </a:lnTo>
                  <a:lnTo>
                    <a:pt x="2636" y="2334"/>
                  </a:lnTo>
                  <a:lnTo>
                    <a:pt x="2620" y="2324"/>
                  </a:lnTo>
                  <a:lnTo>
                    <a:pt x="2614" y="2318"/>
                  </a:lnTo>
                  <a:lnTo>
                    <a:pt x="2610" y="2312"/>
                  </a:lnTo>
                  <a:lnTo>
                    <a:pt x="2606" y="2298"/>
                  </a:lnTo>
                  <a:close/>
                  <a:moveTo>
                    <a:pt x="2522" y="2632"/>
                  </a:moveTo>
                  <a:lnTo>
                    <a:pt x="2522" y="2632"/>
                  </a:lnTo>
                  <a:lnTo>
                    <a:pt x="2520" y="2634"/>
                  </a:lnTo>
                  <a:lnTo>
                    <a:pt x="2518" y="2634"/>
                  </a:lnTo>
                  <a:lnTo>
                    <a:pt x="2516" y="2638"/>
                  </a:lnTo>
                  <a:lnTo>
                    <a:pt x="2518" y="2640"/>
                  </a:lnTo>
                  <a:lnTo>
                    <a:pt x="2522" y="2654"/>
                  </a:lnTo>
                  <a:lnTo>
                    <a:pt x="2524" y="2670"/>
                  </a:lnTo>
                  <a:lnTo>
                    <a:pt x="2524" y="2674"/>
                  </a:lnTo>
                  <a:lnTo>
                    <a:pt x="2526" y="2680"/>
                  </a:lnTo>
                  <a:lnTo>
                    <a:pt x="2532" y="2684"/>
                  </a:lnTo>
                  <a:lnTo>
                    <a:pt x="2538" y="2688"/>
                  </a:lnTo>
                  <a:lnTo>
                    <a:pt x="2540" y="2688"/>
                  </a:lnTo>
                  <a:lnTo>
                    <a:pt x="2544" y="2688"/>
                  </a:lnTo>
                  <a:lnTo>
                    <a:pt x="2546" y="2686"/>
                  </a:lnTo>
                  <a:lnTo>
                    <a:pt x="2548" y="2684"/>
                  </a:lnTo>
                  <a:lnTo>
                    <a:pt x="2550" y="2678"/>
                  </a:lnTo>
                  <a:lnTo>
                    <a:pt x="2556" y="2664"/>
                  </a:lnTo>
                  <a:lnTo>
                    <a:pt x="2562" y="2650"/>
                  </a:lnTo>
                  <a:lnTo>
                    <a:pt x="2564" y="2634"/>
                  </a:lnTo>
                  <a:lnTo>
                    <a:pt x="2564" y="2632"/>
                  </a:lnTo>
                  <a:lnTo>
                    <a:pt x="2564" y="2628"/>
                  </a:lnTo>
                  <a:lnTo>
                    <a:pt x="2562" y="2626"/>
                  </a:lnTo>
                  <a:lnTo>
                    <a:pt x="2560" y="2626"/>
                  </a:lnTo>
                  <a:lnTo>
                    <a:pt x="2556" y="2626"/>
                  </a:lnTo>
                  <a:lnTo>
                    <a:pt x="2552" y="2630"/>
                  </a:lnTo>
                  <a:lnTo>
                    <a:pt x="2544" y="2632"/>
                  </a:lnTo>
                  <a:lnTo>
                    <a:pt x="2536" y="2632"/>
                  </a:lnTo>
                  <a:lnTo>
                    <a:pt x="2522" y="2632"/>
                  </a:lnTo>
                  <a:close/>
                  <a:moveTo>
                    <a:pt x="2478" y="958"/>
                  </a:moveTo>
                  <a:lnTo>
                    <a:pt x="2478" y="958"/>
                  </a:lnTo>
                  <a:lnTo>
                    <a:pt x="2476" y="954"/>
                  </a:lnTo>
                  <a:lnTo>
                    <a:pt x="2476" y="958"/>
                  </a:lnTo>
                  <a:lnTo>
                    <a:pt x="2476" y="962"/>
                  </a:lnTo>
                  <a:lnTo>
                    <a:pt x="2474" y="976"/>
                  </a:lnTo>
                  <a:lnTo>
                    <a:pt x="2468" y="992"/>
                  </a:lnTo>
                  <a:lnTo>
                    <a:pt x="2468" y="998"/>
                  </a:lnTo>
                  <a:lnTo>
                    <a:pt x="2470" y="1006"/>
                  </a:lnTo>
                  <a:lnTo>
                    <a:pt x="2472" y="1012"/>
                  </a:lnTo>
                  <a:lnTo>
                    <a:pt x="2474" y="1018"/>
                  </a:lnTo>
                  <a:lnTo>
                    <a:pt x="2476" y="1026"/>
                  </a:lnTo>
                  <a:lnTo>
                    <a:pt x="2476" y="1088"/>
                  </a:lnTo>
                  <a:lnTo>
                    <a:pt x="2476" y="1104"/>
                  </a:lnTo>
                  <a:lnTo>
                    <a:pt x="2476" y="1118"/>
                  </a:lnTo>
                  <a:lnTo>
                    <a:pt x="2478" y="1124"/>
                  </a:lnTo>
                  <a:lnTo>
                    <a:pt x="2484" y="1128"/>
                  </a:lnTo>
                  <a:lnTo>
                    <a:pt x="2498" y="1134"/>
                  </a:lnTo>
                  <a:lnTo>
                    <a:pt x="2502" y="1134"/>
                  </a:lnTo>
                  <a:lnTo>
                    <a:pt x="2500" y="1130"/>
                  </a:lnTo>
                  <a:lnTo>
                    <a:pt x="2490" y="1114"/>
                  </a:lnTo>
                  <a:lnTo>
                    <a:pt x="2486" y="1106"/>
                  </a:lnTo>
                  <a:lnTo>
                    <a:pt x="2486" y="1098"/>
                  </a:lnTo>
                  <a:lnTo>
                    <a:pt x="2486" y="1094"/>
                  </a:lnTo>
                  <a:lnTo>
                    <a:pt x="2486" y="1088"/>
                  </a:lnTo>
                  <a:lnTo>
                    <a:pt x="2488" y="1080"/>
                  </a:lnTo>
                  <a:lnTo>
                    <a:pt x="2492" y="1074"/>
                  </a:lnTo>
                  <a:lnTo>
                    <a:pt x="2496" y="1070"/>
                  </a:lnTo>
                  <a:lnTo>
                    <a:pt x="2498" y="1070"/>
                  </a:lnTo>
                  <a:lnTo>
                    <a:pt x="2500" y="1072"/>
                  </a:lnTo>
                  <a:lnTo>
                    <a:pt x="2502" y="1074"/>
                  </a:lnTo>
                  <a:lnTo>
                    <a:pt x="2502" y="1070"/>
                  </a:lnTo>
                  <a:lnTo>
                    <a:pt x="2488" y="1006"/>
                  </a:lnTo>
                  <a:lnTo>
                    <a:pt x="2486" y="990"/>
                  </a:lnTo>
                  <a:lnTo>
                    <a:pt x="2486" y="988"/>
                  </a:lnTo>
                  <a:lnTo>
                    <a:pt x="2482" y="972"/>
                  </a:lnTo>
                  <a:lnTo>
                    <a:pt x="2478" y="958"/>
                  </a:lnTo>
                  <a:close/>
                  <a:moveTo>
                    <a:pt x="2460" y="1170"/>
                  </a:moveTo>
                  <a:lnTo>
                    <a:pt x="2460" y="1170"/>
                  </a:lnTo>
                  <a:lnTo>
                    <a:pt x="2458" y="1176"/>
                  </a:lnTo>
                  <a:lnTo>
                    <a:pt x="2456" y="1182"/>
                  </a:lnTo>
                  <a:lnTo>
                    <a:pt x="2456" y="1196"/>
                  </a:lnTo>
                  <a:lnTo>
                    <a:pt x="2454" y="1204"/>
                  </a:lnTo>
                  <a:lnTo>
                    <a:pt x="2452" y="1212"/>
                  </a:lnTo>
                  <a:lnTo>
                    <a:pt x="2450" y="1216"/>
                  </a:lnTo>
                  <a:lnTo>
                    <a:pt x="2446" y="1224"/>
                  </a:lnTo>
                  <a:lnTo>
                    <a:pt x="2446" y="1232"/>
                  </a:lnTo>
                  <a:lnTo>
                    <a:pt x="2446" y="1236"/>
                  </a:lnTo>
                  <a:lnTo>
                    <a:pt x="2448" y="1238"/>
                  </a:lnTo>
                  <a:lnTo>
                    <a:pt x="2450" y="1236"/>
                  </a:lnTo>
                  <a:lnTo>
                    <a:pt x="2460" y="1220"/>
                  </a:lnTo>
                  <a:lnTo>
                    <a:pt x="2464" y="1218"/>
                  </a:lnTo>
                  <a:lnTo>
                    <a:pt x="2466" y="1218"/>
                  </a:lnTo>
                  <a:lnTo>
                    <a:pt x="2468" y="1218"/>
                  </a:lnTo>
                  <a:lnTo>
                    <a:pt x="2472" y="1220"/>
                  </a:lnTo>
                  <a:lnTo>
                    <a:pt x="2480" y="1228"/>
                  </a:lnTo>
                  <a:lnTo>
                    <a:pt x="2482" y="1230"/>
                  </a:lnTo>
                  <a:lnTo>
                    <a:pt x="2484" y="1230"/>
                  </a:lnTo>
                  <a:lnTo>
                    <a:pt x="2486" y="1228"/>
                  </a:lnTo>
                  <a:lnTo>
                    <a:pt x="2488" y="1226"/>
                  </a:lnTo>
                  <a:lnTo>
                    <a:pt x="2492" y="1220"/>
                  </a:lnTo>
                  <a:lnTo>
                    <a:pt x="2496" y="1214"/>
                  </a:lnTo>
                  <a:lnTo>
                    <a:pt x="2502" y="1210"/>
                  </a:lnTo>
                  <a:lnTo>
                    <a:pt x="2508" y="1208"/>
                  </a:lnTo>
                  <a:lnTo>
                    <a:pt x="2520" y="1198"/>
                  </a:lnTo>
                  <a:lnTo>
                    <a:pt x="2528" y="1190"/>
                  </a:lnTo>
                  <a:lnTo>
                    <a:pt x="2530" y="1188"/>
                  </a:lnTo>
                  <a:lnTo>
                    <a:pt x="2530" y="1186"/>
                  </a:lnTo>
                  <a:lnTo>
                    <a:pt x="2528" y="1184"/>
                  </a:lnTo>
                  <a:lnTo>
                    <a:pt x="2526" y="1184"/>
                  </a:lnTo>
                  <a:lnTo>
                    <a:pt x="2522" y="1184"/>
                  </a:lnTo>
                  <a:lnTo>
                    <a:pt x="2506" y="1182"/>
                  </a:lnTo>
                  <a:lnTo>
                    <a:pt x="2492" y="1178"/>
                  </a:lnTo>
                  <a:lnTo>
                    <a:pt x="2478" y="1170"/>
                  </a:lnTo>
                  <a:lnTo>
                    <a:pt x="2472" y="1168"/>
                  </a:lnTo>
                  <a:lnTo>
                    <a:pt x="2466" y="1168"/>
                  </a:lnTo>
                  <a:lnTo>
                    <a:pt x="2460" y="1170"/>
                  </a:lnTo>
                  <a:close/>
                  <a:moveTo>
                    <a:pt x="2438" y="1284"/>
                  </a:moveTo>
                  <a:lnTo>
                    <a:pt x="2438" y="1284"/>
                  </a:lnTo>
                  <a:lnTo>
                    <a:pt x="2432" y="1300"/>
                  </a:lnTo>
                  <a:lnTo>
                    <a:pt x="2430" y="1304"/>
                  </a:lnTo>
                  <a:lnTo>
                    <a:pt x="2426" y="1310"/>
                  </a:lnTo>
                  <a:lnTo>
                    <a:pt x="2420" y="1316"/>
                  </a:lnTo>
                  <a:lnTo>
                    <a:pt x="2414" y="1318"/>
                  </a:lnTo>
                  <a:lnTo>
                    <a:pt x="2400" y="1326"/>
                  </a:lnTo>
                  <a:lnTo>
                    <a:pt x="2374" y="1346"/>
                  </a:lnTo>
                  <a:lnTo>
                    <a:pt x="2368" y="1350"/>
                  </a:lnTo>
                  <a:lnTo>
                    <a:pt x="2360" y="1350"/>
                  </a:lnTo>
                  <a:lnTo>
                    <a:pt x="2356" y="1350"/>
                  </a:lnTo>
                  <a:lnTo>
                    <a:pt x="2340" y="1354"/>
                  </a:lnTo>
                  <a:lnTo>
                    <a:pt x="2326" y="1358"/>
                  </a:lnTo>
                  <a:lnTo>
                    <a:pt x="2320" y="1362"/>
                  </a:lnTo>
                  <a:lnTo>
                    <a:pt x="2318" y="1366"/>
                  </a:lnTo>
                  <a:lnTo>
                    <a:pt x="2322" y="1378"/>
                  </a:lnTo>
                  <a:lnTo>
                    <a:pt x="2326" y="1392"/>
                  </a:lnTo>
                  <a:lnTo>
                    <a:pt x="2328" y="1394"/>
                  </a:lnTo>
                  <a:lnTo>
                    <a:pt x="2330" y="1396"/>
                  </a:lnTo>
                  <a:lnTo>
                    <a:pt x="2332" y="1396"/>
                  </a:lnTo>
                  <a:lnTo>
                    <a:pt x="2334" y="1394"/>
                  </a:lnTo>
                  <a:lnTo>
                    <a:pt x="2342" y="1386"/>
                  </a:lnTo>
                  <a:lnTo>
                    <a:pt x="2348" y="1382"/>
                  </a:lnTo>
                  <a:lnTo>
                    <a:pt x="2354" y="1380"/>
                  </a:lnTo>
                  <a:lnTo>
                    <a:pt x="2358" y="1378"/>
                  </a:lnTo>
                  <a:lnTo>
                    <a:pt x="2362" y="1376"/>
                  </a:lnTo>
                  <a:lnTo>
                    <a:pt x="2366" y="1374"/>
                  </a:lnTo>
                  <a:lnTo>
                    <a:pt x="2368" y="1376"/>
                  </a:lnTo>
                  <a:lnTo>
                    <a:pt x="2370" y="1376"/>
                  </a:lnTo>
                  <a:lnTo>
                    <a:pt x="2374" y="1374"/>
                  </a:lnTo>
                  <a:lnTo>
                    <a:pt x="2382" y="1366"/>
                  </a:lnTo>
                  <a:lnTo>
                    <a:pt x="2388" y="1362"/>
                  </a:lnTo>
                  <a:lnTo>
                    <a:pt x="2392" y="1360"/>
                  </a:lnTo>
                  <a:lnTo>
                    <a:pt x="2404" y="1360"/>
                  </a:lnTo>
                  <a:lnTo>
                    <a:pt x="2408" y="1360"/>
                  </a:lnTo>
                  <a:lnTo>
                    <a:pt x="2422" y="1360"/>
                  </a:lnTo>
                  <a:lnTo>
                    <a:pt x="2432" y="1360"/>
                  </a:lnTo>
                  <a:lnTo>
                    <a:pt x="2436" y="1360"/>
                  </a:lnTo>
                  <a:lnTo>
                    <a:pt x="2440" y="1356"/>
                  </a:lnTo>
                  <a:lnTo>
                    <a:pt x="2444" y="1350"/>
                  </a:lnTo>
                  <a:lnTo>
                    <a:pt x="2446" y="1342"/>
                  </a:lnTo>
                  <a:lnTo>
                    <a:pt x="2446" y="1330"/>
                  </a:lnTo>
                  <a:lnTo>
                    <a:pt x="2446" y="1322"/>
                  </a:lnTo>
                  <a:lnTo>
                    <a:pt x="2450" y="1314"/>
                  </a:lnTo>
                  <a:lnTo>
                    <a:pt x="2452" y="1308"/>
                  </a:lnTo>
                  <a:lnTo>
                    <a:pt x="2458" y="1294"/>
                  </a:lnTo>
                  <a:lnTo>
                    <a:pt x="2462" y="1280"/>
                  </a:lnTo>
                  <a:lnTo>
                    <a:pt x="2464" y="1272"/>
                  </a:lnTo>
                  <a:lnTo>
                    <a:pt x="2460" y="1266"/>
                  </a:lnTo>
                  <a:lnTo>
                    <a:pt x="2450" y="1250"/>
                  </a:lnTo>
                  <a:lnTo>
                    <a:pt x="2448" y="1246"/>
                  </a:lnTo>
                  <a:lnTo>
                    <a:pt x="2446" y="1246"/>
                  </a:lnTo>
                  <a:lnTo>
                    <a:pt x="2446" y="1248"/>
                  </a:lnTo>
                  <a:lnTo>
                    <a:pt x="2444" y="1260"/>
                  </a:lnTo>
                  <a:lnTo>
                    <a:pt x="2438" y="12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auto" hangingPunct="0">
                <a:spcBef>
                  <a:spcPts val="601"/>
                </a:spcBef>
                <a:spcAft>
                  <a:spcPts val="601"/>
                </a:spcAft>
                <a:defRPr/>
              </a:pPr>
              <a:endParaRPr lang="en-GB" sz="1400" kern="0">
                <a:solidFill>
                  <a:srgbClr val="FFFFFF"/>
                </a:solidFill>
                <a:latin typeface="Arial" panose="020B0604020202020204" pitchFamily="34" charset="0"/>
                <a:ea typeface="MS PGothic" panose="020B0600070205080204" pitchFamily="34" charset="-128"/>
              </a:endParaRPr>
            </a:p>
          </p:txBody>
        </p:sp>
        <p:sp>
          <p:nvSpPr>
            <p:cNvPr id="4" name="Freeform 15"/>
            <p:cNvSpPr>
              <a:spLocks noEditPoints="1"/>
            </p:cNvSpPr>
            <p:nvPr/>
          </p:nvSpPr>
          <p:spPr bwMode="auto">
            <a:xfrm>
              <a:off x="56" y="1036"/>
              <a:ext cx="2211" cy="3018"/>
            </a:xfrm>
            <a:custGeom>
              <a:avLst/>
              <a:gdLst>
                <a:gd name="T0" fmla="*/ 1757 w 2211"/>
                <a:gd name="T1" fmla="*/ 431 h 3018"/>
                <a:gd name="T2" fmla="*/ 1780 w 2211"/>
                <a:gd name="T3" fmla="*/ 502 h 3018"/>
                <a:gd name="T4" fmla="*/ 1792 w 2211"/>
                <a:gd name="T5" fmla="*/ 608 h 3018"/>
                <a:gd name="T6" fmla="*/ 1954 w 2211"/>
                <a:gd name="T7" fmla="*/ 711 h 3018"/>
                <a:gd name="T8" fmla="*/ 2035 w 2211"/>
                <a:gd name="T9" fmla="*/ 540 h 3018"/>
                <a:gd name="T10" fmla="*/ 2203 w 2211"/>
                <a:gd name="T11" fmla="*/ 366 h 3018"/>
                <a:gd name="T12" fmla="*/ 2188 w 2211"/>
                <a:gd name="T13" fmla="*/ 325 h 3018"/>
                <a:gd name="T14" fmla="*/ 2153 w 2211"/>
                <a:gd name="T15" fmla="*/ 272 h 3018"/>
                <a:gd name="T16" fmla="*/ 2085 w 2211"/>
                <a:gd name="T17" fmla="*/ 202 h 3018"/>
                <a:gd name="T18" fmla="*/ 2002 w 2211"/>
                <a:gd name="T19" fmla="*/ 129 h 3018"/>
                <a:gd name="T20" fmla="*/ 1934 w 2211"/>
                <a:gd name="T21" fmla="*/ 108 h 3018"/>
                <a:gd name="T22" fmla="*/ 1737 w 2211"/>
                <a:gd name="T23" fmla="*/ 207 h 3018"/>
                <a:gd name="T24" fmla="*/ 1288 w 2211"/>
                <a:gd name="T25" fmla="*/ 159 h 3018"/>
                <a:gd name="T26" fmla="*/ 1303 w 2211"/>
                <a:gd name="T27" fmla="*/ 194 h 3018"/>
                <a:gd name="T28" fmla="*/ 1356 w 2211"/>
                <a:gd name="T29" fmla="*/ 207 h 3018"/>
                <a:gd name="T30" fmla="*/ 1364 w 2211"/>
                <a:gd name="T31" fmla="*/ 156 h 3018"/>
                <a:gd name="T32" fmla="*/ 1374 w 2211"/>
                <a:gd name="T33" fmla="*/ 66 h 3018"/>
                <a:gd name="T34" fmla="*/ 1361 w 2211"/>
                <a:gd name="T35" fmla="*/ 3 h 3018"/>
                <a:gd name="T36" fmla="*/ 1319 w 2211"/>
                <a:gd name="T37" fmla="*/ 13 h 3018"/>
                <a:gd name="T38" fmla="*/ 1266 w 2211"/>
                <a:gd name="T39" fmla="*/ 58 h 3018"/>
                <a:gd name="T40" fmla="*/ 1248 w 2211"/>
                <a:gd name="T41" fmla="*/ 81 h 3018"/>
                <a:gd name="T42" fmla="*/ 1253 w 2211"/>
                <a:gd name="T43" fmla="*/ 144 h 3018"/>
                <a:gd name="T44" fmla="*/ 1268 w 2211"/>
                <a:gd name="T45" fmla="*/ 227 h 3018"/>
                <a:gd name="T46" fmla="*/ 1379 w 2211"/>
                <a:gd name="T47" fmla="*/ 252 h 3018"/>
                <a:gd name="T48" fmla="*/ 1271 w 2211"/>
                <a:gd name="T49" fmla="*/ 217 h 3018"/>
                <a:gd name="T50" fmla="*/ 1172 w 2211"/>
                <a:gd name="T51" fmla="*/ 1629 h 3018"/>
                <a:gd name="T52" fmla="*/ 1677 w 2211"/>
                <a:gd name="T53" fmla="*/ 1170 h 3018"/>
                <a:gd name="T54" fmla="*/ 1500 w 2211"/>
                <a:gd name="T55" fmla="*/ 703 h 3018"/>
                <a:gd name="T56" fmla="*/ 1437 w 2211"/>
                <a:gd name="T57" fmla="*/ 376 h 3018"/>
                <a:gd name="T58" fmla="*/ 1520 w 2211"/>
                <a:gd name="T59" fmla="*/ 509 h 3018"/>
                <a:gd name="T60" fmla="*/ 1606 w 2211"/>
                <a:gd name="T61" fmla="*/ 540 h 3018"/>
                <a:gd name="T62" fmla="*/ 1674 w 2211"/>
                <a:gd name="T63" fmla="*/ 527 h 3018"/>
                <a:gd name="T64" fmla="*/ 1694 w 2211"/>
                <a:gd name="T65" fmla="*/ 502 h 3018"/>
                <a:gd name="T66" fmla="*/ 1659 w 2211"/>
                <a:gd name="T67" fmla="*/ 446 h 3018"/>
                <a:gd name="T68" fmla="*/ 1634 w 2211"/>
                <a:gd name="T69" fmla="*/ 388 h 3018"/>
                <a:gd name="T70" fmla="*/ 1553 w 2211"/>
                <a:gd name="T71" fmla="*/ 345 h 3018"/>
                <a:gd name="T72" fmla="*/ 1442 w 2211"/>
                <a:gd name="T73" fmla="*/ 300 h 3018"/>
                <a:gd name="T74" fmla="*/ 1341 w 2211"/>
                <a:gd name="T75" fmla="*/ 330 h 3018"/>
                <a:gd name="T76" fmla="*/ 1319 w 2211"/>
                <a:gd name="T77" fmla="*/ 386 h 3018"/>
                <a:gd name="T78" fmla="*/ 1182 w 2211"/>
                <a:gd name="T79" fmla="*/ 424 h 3018"/>
                <a:gd name="T80" fmla="*/ 1172 w 2211"/>
                <a:gd name="T81" fmla="*/ 308 h 3018"/>
                <a:gd name="T82" fmla="*/ 1112 w 2211"/>
                <a:gd name="T83" fmla="*/ 315 h 3018"/>
                <a:gd name="T84" fmla="*/ 1024 w 2211"/>
                <a:gd name="T85" fmla="*/ 333 h 3018"/>
                <a:gd name="T86" fmla="*/ 1034 w 2211"/>
                <a:gd name="T87" fmla="*/ 383 h 3018"/>
                <a:gd name="T88" fmla="*/ 1129 w 2211"/>
                <a:gd name="T89" fmla="*/ 429 h 3018"/>
                <a:gd name="T90" fmla="*/ 451 w 2211"/>
                <a:gd name="T91" fmla="*/ 378 h 3018"/>
                <a:gd name="T92" fmla="*/ 156 w 2211"/>
                <a:gd name="T93" fmla="*/ 840 h 3018"/>
                <a:gd name="T94" fmla="*/ 837 w 2211"/>
                <a:gd name="T95" fmla="*/ 1417 h 3018"/>
                <a:gd name="T96" fmla="*/ 1256 w 2211"/>
                <a:gd name="T97" fmla="*/ 1755 h 3018"/>
                <a:gd name="T98" fmla="*/ 1629 w 2211"/>
                <a:gd name="T99" fmla="*/ 1679 h 3018"/>
                <a:gd name="T100" fmla="*/ 1553 w 2211"/>
                <a:gd name="T101" fmla="*/ 1654 h 3018"/>
                <a:gd name="T102" fmla="*/ 1414 w 2211"/>
                <a:gd name="T103" fmla="*/ 1851 h 3018"/>
                <a:gd name="T104" fmla="*/ 1891 w 2211"/>
                <a:gd name="T105" fmla="*/ 1893 h 3018"/>
                <a:gd name="T106" fmla="*/ 1591 w 2211"/>
                <a:gd name="T107" fmla="*/ 1795 h 3018"/>
                <a:gd name="T108" fmla="*/ 1435 w 2211"/>
                <a:gd name="T109" fmla="*/ 2057 h 3018"/>
                <a:gd name="T110" fmla="*/ 1629 w 2211"/>
                <a:gd name="T111" fmla="*/ 2524 h 3018"/>
                <a:gd name="T112" fmla="*/ 1740 w 2211"/>
                <a:gd name="T113" fmla="*/ 2741 h 3018"/>
                <a:gd name="T114" fmla="*/ 2110 w 2211"/>
                <a:gd name="T115" fmla="*/ 2342 h 3018"/>
                <a:gd name="T116" fmla="*/ 1472 w 2211"/>
                <a:gd name="T117" fmla="*/ 562 h 3018"/>
                <a:gd name="T118" fmla="*/ 1394 w 2211"/>
                <a:gd name="T119" fmla="*/ 577 h 3018"/>
                <a:gd name="T120" fmla="*/ 978 w 2211"/>
                <a:gd name="T121" fmla="*/ 338 h 3018"/>
                <a:gd name="T122" fmla="*/ 1039 w 2211"/>
                <a:gd name="T123" fmla="*/ 250 h 301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211" h="3018">
                  <a:moveTo>
                    <a:pt x="1636" y="295"/>
                  </a:moveTo>
                  <a:lnTo>
                    <a:pt x="1639" y="300"/>
                  </a:lnTo>
                  <a:lnTo>
                    <a:pt x="1639" y="303"/>
                  </a:lnTo>
                  <a:lnTo>
                    <a:pt x="1639" y="308"/>
                  </a:lnTo>
                  <a:lnTo>
                    <a:pt x="1636" y="310"/>
                  </a:lnTo>
                  <a:lnTo>
                    <a:pt x="1636" y="313"/>
                  </a:lnTo>
                  <a:lnTo>
                    <a:pt x="1634" y="315"/>
                  </a:lnTo>
                  <a:lnTo>
                    <a:pt x="1636" y="320"/>
                  </a:lnTo>
                  <a:lnTo>
                    <a:pt x="1636" y="323"/>
                  </a:lnTo>
                  <a:lnTo>
                    <a:pt x="1641" y="328"/>
                  </a:lnTo>
                  <a:lnTo>
                    <a:pt x="1644" y="333"/>
                  </a:lnTo>
                  <a:lnTo>
                    <a:pt x="1649" y="335"/>
                  </a:lnTo>
                  <a:lnTo>
                    <a:pt x="1651" y="338"/>
                  </a:lnTo>
                  <a:lnTo>
                    <a:pt x="1656" y="340"/>
                  </a:lnTo>
                  <a:lnTo>
                    <a:pt x="1664" y="340"/>
                  </a:lnTo>
                  <a:lnTo>
                    <a:pt x="1669" y="340"/>
                  </a:lnTo>
                  <a:lnTo>
                    <a:pt x="1679" y="340"/>
                  </a:lnTo>
                  <a:lnTo>
                    <a:pt x="1687" y="338"/>
                  </a:lnTo>
                  <a:lnTo>
                    <a:pt x="1697" y="338"/>
                  </a:lnTo>
                  <a:lnTo>
                    <a:pt x="1704" y="338"/>
                  </a:lnTo>
                  <a:lnTo>
                    <a:pt x="1712" y="338"/>
                  </a:lnTo>
                  <a:lnTo>
                    <a:pt x="1719" y="340"/>
                  </a:lnTo>
                  <a:lnTo>
                    <a:pt x="1724" y="343"/>
                  </a:lnTo>
                  <a:lnTo>
                    <a:pt x="1729" y="348"/>
                  </a:lnTo>
                  <a:lnTo>
                    <a:pt x="1732" y="356"/>
                  </a:lnTo>
                  <a:lnTo>
                    <a:pt x="1737" y="363"/>
                  </a:lnTo>
                  <a:lnTo>
                    <a:pt x="1740" y="368"/>
                  </a:lnTo>
                  <a:lnTo>
                    <a:pt x="1745" y="373"/>
                  </a:lnTo>
                  <a:lnTo>
                    <a:pt x="1750" y="378"/>
                  </a:lnTo>
                  <a:lnTo>
                    <a:pt x="1752" y="386"/>
                  </a:lnTo>
                  <a:lnTo>
                    <a:pt x="1757" y="391"/>
                  </a:lnTo>
                  <a:lnTo>
                    <a:pt x="1760" y="401"/>
                  </a:lnTo>
                  <a:lnTo>
                    <a:pt x="1760" y="411"/>
                  </a:lnTo>
                  <a:lnTo>
                    <a:pt x="1760" y="424"/>
                  </a:lnTo>
                  <a:lnTo>
                    <a:pt x="1757" y="431"/>
                  </a:lnTo>
                  <a:lnTo>
                    <a:pt x="1757" y="439"/>
                  </a:lnTo>
                  <a:lnTo>
                    <a:pt x="1757" y="444"/>
                  </a:lnTo>
                  <a:lnTo>
                    <a:pt x="1757" y="449"/>
                  </a:lnTo>
                  <a:lnTo>
                    <a:pt x="1757" y="451"/>
                  </a:lnTo>
                  <a:lnTo>
                    <a:pt x="1760" y="451"/>
                  </a:lnTo>
                  <a:lnTo>
                    <a:pt x="1765" y="454"/>
                  </a:lnTo>
                  <a:lnTo>
                    <a:pt x="1770" y="454"/>
                  </a:lnTo>
                  <a:lnTo>
                    <a:pt x="1775" y="454"/>
                  </a:lnTo>
                  <a:lnTo>
                    <a:pt x="1777" y="456"/>
                  </a:lnTo>
                  <a:lnTo>
                    <a:pt x="1782" y="456"/>
                  </a:lnTo>
                  <a:lnTo>
                    <a:pt x="1782" y="459"/>
                  </a:lnTo>
                  <a:lnTo>
                    <a:pt x="1782" y="461"/>
                  </a:lnTo>
                  <a:lnTo>
                    <a:pt x="1780" y="464"/>
                  </a:lnTo>
                  <a:lnTo>
                    <a:pt x="1772" y="464"/>
                  </a:lnTo>
                  <a:lnTo>
                    <a:pt x="1767" y="466"/>
                  </a:lnTo>
                  <a:lnTo>
                    <a:pt x="1765" y="469"/>
                  </a:lnTo>
                  <a:lnTo>
                    <a:pt x="1765" y="471"/>
                  </a:lnTo>
                  <a:lnTo>
                    <a:pt x="1767" y="471"/>
                  </a:lnTo>
                  <a:lnTo>
                    <a:pt x="1770" y="474"/>
                  </a:lnTo>
                  <a:lnTo>
                    <a:pt x="1775" y="477"/>
                  </a:lnTo>
                  <a:lnTo>
                    <a:pt x="1777" y="477"/>
                  </a:lnTo>
                  <a:lnTo>
                    <a:pt x="1775" y="477"/>
                  </a:lnTo>
                  <a:lnTo>
                    <a:pt x="1770" y="477"/>
                  </a:lnTo>
                  <a:lnTo>
                    <a:pt x="1765" y="479"/>
                  </a:lnTo>
                  <a:lnTo>
                    <a:pt x="1762" y="482"/>
                  </a:lnTo>
                  <a:lnTo>
                    <a:pt x="1757" y="484"/>
                  </a:lnTo>
                  <a:lnTo>
                    <a:pt x="1755" y="487"/>
                  </a:lnTo>
                  <a:lnTo>
                    <a:pt x="1755" y="489"/>
                  </a:lnTo>
                  <a:lnTo>
                    <a:pt x="1757" y="494"/>
                  </a:lnTo>
                  <a:lnTo>
                    <a:pt x="1762" y="497"/>
                  </a:lnTo>
                  <a:lnTo>
                    <a:pt x="1767" y="499"/>
                  </a:lnTo>
                  <a:lnTo>
                    <a:pt x="1772" y="502"/>
                  </a:lnTo>
                  <a:lnTo>
                    <a:pt x="1780" y="502"/>
                  </a:lnTo>
                  <a:lnTo>
                    <a:pt x="1785" y="502"/>
                  </a:lnTo>
                  <a:lnTo>
                    <a:pt x="1790" y="499"/>
                  </a:lnTo>
                  <a:lnTo>
                    <a:pt x="1792" y="497"/>
                  </a:lnTo>
                  <a:lnTo>
                    <a:pt x="1795" y="494"/>
                  </a:lnTo>
                  <a:lnTo>
                    <a:pt x="1798" y="492"/>
                  </a:lnTo>
                  <a:lnTo>
                    <a:pt x="1800" y="489"/>
                  </a:lnTo>
                  <a:lnTo>
                    <a:pt x="1800" y="487"/>
                  </a:lnTo>
                  <a:lnTo>
                    <a:pt x="1803" y="484"/>
                  </a:lnTo>
                  <a:lnTo>
                    <a:pt x="1805" y="484"/>
                  </a:lnTo>
                  <a:lnTo>
                    <a:pt x="1808" y="484"/>
                  </a:lnTo>
                  <a:lnTo>
                    <a:pt x="1810" y="482"/>
                  </a:lnTo>
                  <a:lnTo>
                    <a:pt x="1815" y="487"/>
                  </a:lnTo>
                  <a:lnTo>
                    <a:pt x="1815" y="494"/>
                  </a:lnTo>
                  <a:lnTo>
                    <a:pt x="1815" y="504"/>
                  </a:lnTo>
                  <a:lnTo>
                    <a:pt x="1813" y="512"/>
                  </a:lnTo>
                  <a:lnTo>
                    <a:pt x="1810" y="514"/>
                  </a:lnTo>
                  <a:lnTo>
                    <a:pt x="1805" y="514"/>
                  </a:lnTo>
                  <a:lnTo>
                    <a:pt x="1803" y="517"/>
                  </a:lnTo>
                  <a:lnTo>
                    <a:pt x="1798" y="519"/>
                  </a:lnTo>
                  <a:lnTo>
                    <a:pt x="1792" y="522"/>
                  </a:lnTo>
                  <a:lnTo>
                    <a:pt x="1787" y="527"/>
                  </a:lnTo>
                  <a:lnTo>
                    <a:pt x="1785" y="529"/>
                  </a:lnTo>
                  <a:lnTo>
                    <a:pt x="1780" y="532"/>
                  </a:lnTo>
                  <a:lnTo>
                    <a:pt x="1777" y="537"/>
                  </a:lnTo>
                  <a:lnTo>
                    <a:pt x="1777" y="545"/>
                  </a:lnTo>
                  <a:lnTo>
                    <a:pt x="1775" y="555"/>
                  </a:lnTo>
                  <a:lnTo>
                    <a:pt x="1772" y="565"/>
                  </a:lnTo>
                  <a:lnTo>
                    <a:pt x="1772" y="572"/>
                  </a:lnTo>
                  <a:lnTo>
                    <a:pt x="1772" y="582"/>
                  </a:lnTo>
                  <a:lnTo>
                    <a:pt x="1775" y="587"/>
                  </a:lnTo>
                  <a:lnTo>
                    <a:pt x="1775" y="593"/>
                  </a:lnTo>
                  <a:lnTo>
                    <a:pt x="1777" y="598"/>
                  </a:lnTo>
                  <a:lnTo>
                    <a:pt x="1782" y="600"/>
                  </a:lnTo>
                  <a:lnTo>
                    <a:pt x="1787" y="605"/>
                  </a:lnTo>
                  <a:lnTo>
                    <a:pt x="1792" y="608"/>
                  </a:lnTo>
                  <a:lnTo>
                    <a:pt x="1795" y="613"/>
                  </a:lnTo>
                  <a:lnTo>
                    <a:pt x="1800" y="618"/>
                  </a:lnTo>
                  <a:lnTo>
                    <a:pt x="1803" y="625"/>
                  </a:lnTo>
                  <a:lnTo>
                    <a:pt x="1803" y="630"/>
                  </a:lnTo>
                  <a:lnTo>
                    <a:pt x="1803" y="638"/>
                  </a:lnTo>
                  <a:lnTo>
                    <a:pt x="1805" y="643"/>
                  </a:lnTo>
                  <a:lnTo>
                    <a:pt x="1810" y="648"/>
                  </a:lnTo>
                  <a:lnTo>
                    <a:pt x="1815" y="653"/>
                  </a:lnTo>
                  <a:lnTo>
                    <a:pt x="1820" y="658"/>
                  </a:lnTo>
                  <a:lnTo>
                    <a:pt x="1825" y="661"/>
                  </a:lnTo>
                  <a:lnTo>
                    <a:pt x="1833" y="666"/>
                  </a:lnTo>
                  <a:lnTo>
                    <a:pt x="1838" y="671"/>
                  </a:lnTo>
                  <a:lnTo>
                    <a:pt x="1843" y="673"/>
                  </a:lnTo>
                  <a:lnTo>
                    <a:pt x="1848" y="678"/>
                  </a:lnTo>
                  <a:lnTo>
                    <a:pt x="1856" y="683"/>
                  </a:lnTo>
                  <a:lnTo>
                    <a:pt x="1863" y="691"/>
                  </a:lnTo>
                  <a:lnTo>
                    <a:pt x="1871" y="693"/>
                  </a:lnTo>
                  <a:lnTo>
                    <a:pt x="1881" y="698"/>
                  </a:lnTo>
                  <a:lnTo>
                    <a:pt x="1888" y="698"/>
                  </a:lnTo>
                  <a:lnTo>
                    <a:pt x="1896" y="698"/>
                  </a:lnTo>
                  <a:lnTo>
                    <a:pt x="1903" y="696"/>
                  </a:lnTo>
                  <a:lnTo>
                    <a:pt x="1908" y="696"/>
                  </a:lnTo>
                  <a:lnTo>
                    <a:pt x="1914" y="696"/>
                  </a:lnTo>
                  <a:lnTo>
                    <a:pt x="1919" y="696"/>
                  </a:lnTo>
                  <a:lnTo>
                    <a:pt x="1924" y="698"/>
                  </a:lnTo>
                  <a:lnTo>
                    <a:pt x="1926" y="701"/>
                  </a:lnTo>
                  <a:lnTo>
                    <a:pt x="1929" y="703"/>
                  </a:lnTo>
                  <a:lnTo>
                    <a:pt x="1931" y="706"/>
                  </a:lnTo>
                  <a:lnTo>
                    <a:pt x="1931" y="708"/>
                  </a:lnTo>
                  <a:lnTo>
                    <a:pt x="1934" y="708"/>
                  </a:lnTo>
                  <a:lnTo>
                    <a:pt x="1936" y="711"/>
                  </a:lnTo>
                  <a:lnTo>
                    <a:pt x="1939" y="711"/>
                  </a:lnTo>
                  <a:lnTo>
                    <a:pt x="1944" y="711"/>
                  </a:lnTo>
                  <a:lnTo>
                    <a:pt x="1949" y="711"/>
                  </a:lnTo>
                  <a:lnTo>
                    <a:pt x="1954" y="711"/>
                  </a:lnTo>
                  <a:lnTo>
                    <a:pt x="1956" y="711"/>
                  </a:lnTo>
                  <a:lnTo>
                    <a:pt x="1964" y="708"/>
                  </a:lnTo>
                  <a:lnTo>
                    <a:pt x="1966" y="708"/>
                  </a:lnTo>
                  <a:lnTo>
                    <a:pt x="1971" y="706"/>
                  </a:lnTo>
                  <a:lnTo>
                    <a:pt x="1977" y="703"/>
                  </a:lnTo>
                  <a:lnTo>
                    <a:pt x="1979" y="701"/>
                  </a:lnTo>
                  <a:lnTo>
                    <a:pt x="1982" y="698"/>
                  </a:lnTo>
                  <a:lnTo>
                    <a:pt x="1984" y="693"/>
                  </a:lnTo>
                  <a:lnTo>
                    <a:pt x="1984" y="691"/>
                  </a:lnTo>
                  <a:lnTo>
                    <a:pt x="1984" y="681"/>
                  </a:lnTo>
                  <a:lnTo>
                    <a:pt x="1984" y="673"/>
                  </a:lnTo>
                  <a:lnTo>
                    <a:pt x="1984" y="668"/>
                  </a:lnTo>
                  <a:lnTo>
                    <a:pt x="1984" y="666"/>
                  </a:lnTo>
                  <a:lnTo>
                    <a:pt x="1984" y="661"/>
                  </a:lnTo>
                  <a:lnTo>
                    <a:pt x="1987" y="658"/>
                  </a:lnTo>
                  <a:lnTo>
                    <a:pt x="1989" y="656"/>
                  </a:lnTo>
                  <a:lnTo>
                    <a:pt x="1992" y="653"/>
                  </a:lnTo>
                  <a:lnTo>
                    <a:pt x="1994" y="648"/>
                  </a:lnTo>
                  <a:lnTo>
                    <a:pt x="1992" y="640"/>
                  </a:lnTo>
                  <a:lnTo>
                    <a:pt x="1989" y="633"/>
                  </a:lnTo>
                  <a:lnTo>
                    <a:pt x="1989" y="628"/>
                  </a:lnTo>
                  <a:lnTo>
                    <a:pt x="1992" y="625"/>
                  </a:lnTo>
                  <a:lnTo>
                    <a:pt x="1994" y="620"/>
                  </a:lnTo>
                  <a:lnTo>
                    <a:pt x="1999" y="615"/>
                  </a:lnTo>
                  <a:lnTo>
                    <a:pt x="2004" y="608"/>
                  </a:lnTo>
                  <a:lnTo>
                    <a:pt x="2007" y="600"/>
                  </a:lnTo>
                  <a:lnTo>
                    <a:pt x="2009" y="593"/>
                  </a:lnTo>
                  <a:lnTo>
                    <a:pt x="2012" y="585"/>
                  </a:lnTo>
                  <a:lnTo>
                    <a:pt x="2009" y="580"/>
                  </a:lnTo>
                  <a:lnTo>
                    <a:pt x="2009" y="572"/>
                  </a:lnTo>
                  <a:lnTo>
                    <a:pt x="2012" y="565"/>
                  </a:lnTo>
                  <a:lnTo>
                    <a:pt x="2014" y="560"/>
                  </a:lnTo>
                  <a:lnTo>
                    <a:pt x="2022" y="552"/>
                  </a:lnTo>
                  <a:lnTo>
                    <a:pt x="2027" y="545"/>
                  </a:lnTo>
                  <a:lnTo>
                    <a:pt x="2035" y="540"/>
                  </a:lnTo>
                  <a:lnTo>
                    <a:pt x="2042" y="535"/>
                  </a:lnTo>
                  <a:lnTo>
                    <a:pt x="2047" y="532"/>
                  </a:lnTo>
                  <a:lnTo>
                    <a:pt x="2052" y="529"/>
                  </a:lnTo>
                  <a:lnTo>
                    <a:pt x="2057" y="527"/>
                  </a:lnTo>
                  <a:lnTo>
                    <a:pt x="2065" y="524"/>
                  </a:lnTo>
                  <a:lnTo>
                    <a:pt x="2072" y="517"/>
                  </a:lnTo>
                  <a:lnTo>
                    <a:pt x="2080" y="512"/>
                  </a:lnTo>
                  <a:lnTo>
                    <a:pt x="2087" y="502"/>
                  </a:lnTo>
                  <a:lnTo>
                    <a:pt x="2093" y="494"/>
                  </a:lnTo>
                  <a:lnTo>
                    <a:pt x="2098" y="484"/>
                  </a:lnTo>
                  <a:lnTo>
                    <a:pt x="2100" y="474"/>
                  </a:lnTo>
                  <a:lnTo>
                    <a:pt x="2105" y="466"/>
                  </a:lnTo>
                  <a:lnTo>
                    <a:pt x="2108" y="461"/>
                  </a:lnTo>
                  <a:lnTo>
                    <a:pt x="2108" y="456"/>
                  </a:lnTo>
                  <a:lnTo>
                    <a:pt x="2113" y="454"/>
                  </a:lnTo>
                  <a:lnTo>
                    <a:pt x="2118" y="451"/>
                  </a:lnTo>
                  <a:lnTo>
                    <a:pt x="2123" y="449"/>
                  </a:lnTo>
                  <a:lnTo>
                    <a:pt x="2125" y="446"/>
                  </a:lnTo>
                  <a:lnTo>
                    <a:pt x="2130" y="444"/>
                  </a:lnTo>
                  <a:lnTo>
                    <a:pt x="2135" y="439"/>
                  </a:lnTo>
                  <a:lnTo>
                    <a:pt x="2140" y="434"/>
                  </a:lnTo>
                  <a:lnTo>
                    <a:pt x="2148" y="429"/>
                  </a:lnTo>
                  <a:lnTo>
                    <a:pt x="2156" y="424"/>
                  </a:lnTo>
                  <a:lnTo>
                    <a:pt x="2163" y="416"/>
                  </a:lnTo>
                  <a:lnTo>
                    <a:pt x="2171" y="411"/>
                  </a:lnTo>
                  <a:lnTo>
                    <a:pt x="2176" y="403"/>
                  </a:lnTo>
                  <a:lnTo>
                    <a:pt x="2183" y="396"/>
                  </a:lnTo>
                  <a:lnTo>
                    <a:pt x="2191" y="391"/>
                  </a:lnTo>
                  <a:lnTo>
                    <a:pt x="2196" y="386"/>
                  </a:lnTo>
                  <a:lnTo>
                    <a:pt x="2198" y="378"/>
                  </a:lnTo>
                  <a:lnTo>
                    <a:pt x="2203" y="376"/>
                  </a:lnTo>
                  <a:lnTo>
                    <a:pt x="2203" y="371"/>
                  </a:lnTo>
                  <a:lnTo>
                    <a:pt x="2206" y="368"/>
                  </a:lnTo>
                  <a:lnTo>
                    <a:pt x="2203" y="366"/>
                  </a:lnTo>
                  <a:lnTo>
                    <a:pt x="2196" y="363"/>
                  </a:lnTo>
                  <a:lnTo>
                    <a:pt x="2188" y="363"/>
                  </a:lnTo>
                  <a:lnTo>
                    <a:pt x="2178" y="366"/>
                  </a:lnTo>
                  <a:lnTo>
                    <a:pt x="2168" y="368"/>
                  </a:lnTo>
                  <a:lnTo>
                    <a:pt x="2161" y="371"/>
                  </a:lnTo>
                  <a:lnTo>
                    <a:pt x="2150" y="376"/>
                  </a:lnTo>
                  <a:lnTo>
                    <a:pt x="2143" y="381"/>
                  </a:lnTo>
                  <a:lnTo>
                    <a:pt x="2140" y="383"/>
                  </a:lnTo>
                  <a:lnTo>
                    <a:pt x="2140" y="381"/>
                  </a:lnTo>
                  <a:lnTo>
                    <a:pt x="2143" y="378"/>
                  </a:lnTo>
                  <a:lnTo>
                    <a:pt x="2145" y="376"/>
                  </a:lnTo>
                  <a:lnTo>
                    <a:pt x="2145" y="371"/>
                  </a:lnTo>
                  <a:lnTo>
                    <a:pt x="2143" y="366"/>
                  </a:lnTo>
                  <a:lnTo>
                    <a:pt x="2138" y="366"/>
                  </a:lnTo>
                  <a:lnTo>
                    <a:pt x="2128" y="366"/>
                  </a:lnTo>
                  <a:lnTo>
                    <a:pt x="2125" y="368"/>
                  </a:lnTo>
                  <a:lnTo>
                    <a:pt x="2125" y="366"/>
                  </a:lnTo>
                  <a:lnTo>
                    <a:pt x="2130" y="363"/>
                  </a:lnTo>
                  <a:lnTo>
                    <a:pt x="2140" y="358"/>
                  </a:lnTo>
                  <a:lnTo>
                    <a:pt x="2150" y="356"/>
                  </a:lnTo>
                  <a:lnTo>
                    <a:pt x="2158" y="353"/>
                  </a:lnTo>
                  <a:lnTo>
                    <a:pt x="2166" y="350"/>
                  </a:lnTo>
                  <a:lnTo>
                    <a:pt x="2171" y="353"/>
                  </a:lnTo>
                  <a:lnTo>
                    <a:pt x="2173" y="353"/>
                  </a:lnTo>
                  <a:lnTo>
                    <a:pt x="2178" y="356"/>
                  </a:lnTo>
                  <a:lnTo>
                    <a:pt x="2183" y="353"/>
                  </a:lnTo>
                  <a:lnTo>
                    <a:pt x="2188" y="353"/>
                  </a:lnTo>
                  <a:lnTo>
                    <a:pt x="2193" y="350"/>
                  </a:lnTo>
                  <a:lnTo>
                    <a:pt x="2198" y="345"/>
                  </a:lnTo>
                  <a:lnTo>
                    <a:pt x="2201" y="343"/>
                  </a:lnTo>
                  <a:lnTo>
                    <a:pt x="2201" y="338"/>
                  </a:lnTo>
                  <a:lnTo>
                    <a:pt x="2198" y="333"/>
                  </a:lnTo>
                  <a:lnTo>
                    <a:pt x="2196" y="330"/>
                  </a:lnTo>
                  <a:lnTo>
                    <a:pt x="2193" y="328"/>
                  </a:lnTo>
                  <a:lnTo>
                    <a:pt x="2188" y="325"/>
                  </a:lnTo>
                  <a:lnTo>
                    <a:pt x="2183" y="325"/>
                  </a:lnTo>
                  <a:lnTo>
                    <a:pt x="2176" y="323"/>
                  </a:lnTo>
                  <a:lnTo>
                    <a:pt x="2168" y="323"/>
                  </a:lnTo>
                  <a:lnTo>
                    <a:pt x="2161" y="323"/>
                  </a:lnTo>
                  <a:lnTo>
                    <a:pt x="2153" y="323"/>
                  </a:lnTo>
                  <a:lnTo>
                    <a:pt x="2145" y="323"/>
                  </a:lnTo>
                  <a:lnTo>
                    <a:pt x="2140" y="323"/>
                  </a:lnTo>
                  <a:lnTo>
                    <a:pt x="2138" y="325"/>
                  </a:lnTo>
                  <a:lnTo>
                    <a:pt x="2135" y="325"/>
                  </a:lnTo>
                  <a:lnTo>
                    <a:pt x="2135" y="323"/>
                  </a:lnTo>
                  <a:lnTo>
                    <a:pt x="2138" y="320"/>
                  </a:lnTo>
                  <a:lnTo>
                    <a:pt x="2143" y="318"/>
                  </a:lnTo>
                  <a:lnTo>
                    <a:pt x="2148" y="318"/>
                  </a:lnTo>
                  <a:lnTo>
                    <a:pt x="2153" y="318"/>
                  </a:lnTo>
                  <a:lnTo>
                    <a:pt x="2158" y="318"/>
                  </a:lnTo>
                  <a:lnTo>
                    <a:pt x="2161" y="315"/>
                  </a:lnTo>
                  <a:lnTo>
                    <a:pt x="2161" y="313"/>
                  </a:lnTo>
                  <a:lnTo>
                    <a:pt x="2156" y="310"/>
                  </a:lnTo>
                  <a:lnTo>
                    <a:pt x="2150" y="308"/>
                  </a:lnTo>
                  <a:lnTo>
                    <a:pt x="2145" y="305"/>
                  </a:lnTo>
                  <a:lnTo>
                    <a:pt x="2140" y="303"/>
                  </a:lnTo>
                  <a:lnTo>
                    <a:pt x="2135" y="303"/>
                  </a:lnTo>
                  <a:lnTo>
                    <a:pt x="2133" y="300"/>
                  </a:lnTo>
                  <a:lnTo>
                    <a:pt x="2133" y="298"/>
                  </a:lnTo>
                  <a:lnTo>
                    <a:pt x="2138" y="295"/>
                  </a:lnTo>
                  <a:lnTo>
                    <a:pt x="2143" y="292"/>
                  </a:lnTo>
                  <a:lnTo>
                    <a:pt x="2148" y="290"/>
                  </a:lnTo>
                  <a:lnTo>
                    <a:pt x="2150" y="285"/>
                  </a:lnTo>
                  <a:lnTo>
                    <a:pt x="2153" y="282"/>
                  </a:lnTo>
                  <a:lnTo>
                    <a:pt x="2156" y="277"/>
                  </a:lnTo>
                  <a:lnTo>
                    <a:pt x="2156" y="275"/>
                  </a:lnTo>
                  <a:lnTo>
                    <a:pt x="2153" y="272"/>
                  </a:lnTo>
                  <a:lnTo>
                    <a:pt x="2153" y="270"/>
                  </a:lnTo>
                  <a:lnTo>
                    <a:pt x="2150" y="267"/>
                  </a:lnTo>
                  <a:lnTo>
                    <a:pt x="2150" y="265"/>
                  </a:lnTo>
                  <a:lnTo>
                    <a:pt x="2150" y="260"/>
                  </a:lnTo>
                  <a:lnTo>
                    <a:pt x="2153" y="257"/>
                  </a:lnTo>
                  <a:lnTo>
                    <a:pt x="2153" y="255"/>
                  </a:lnTo>
                  <a:lnTo>
                    <a:pt x="2153" y="252"/>
                  </a:lnTo>
                  <a:lnTo>
                    <a:pt x="2150" y="250"/>
                  </a:lnTo>
                  <a:lnTo>
                    <a:pt x="2148" y="250"/>
                  </a:lnTo>
                  <a:lnTo>
                    <a:pt x="2143" y="247"/>
                  </a:lnTo>
                  <a:lnTo>
                    <a:pt x="2140" y="245"/>
                  </a:lnTo>
                  <a:lnTo>
                    <a:pt x="2140" y="242"/>
                  </a:lnTo>
                  <a:lnTo>
                    <a:pt x="2140" y="240"/>
                  </a:lnTo>
                  <a:lnTo>
                    <a:pt x="2140" y="237"/>
                  </a:lnTo>
                  <a:lnTo>
                    <a:pt x="2138" y="234"/>
                  </a:lnTo>
                  <a:lnTo>
                    <a:pt x="2133" y="234"/>
                  </a:lnTo>
                  <a:lnTo>
                    <a:pt x="2128" y="232"/>
                  </a:lnTo>
                  <a:lnTo>
                    <a:pt x="2120" y="232"/>
                  </a:lnTo>
                  <a:lnTo>
                    <a:pt x="2113" y="229"/>
                  </a:lnTo>
                  <a:lnTo>
                    <a:pt x="2105" y="229"/>
                  </a:lnTo>
                  <a:lnTo>
                    <a:pt x="2100" y="227"/>
                  </a:lnTo>
                  <a:lnTo>
                    <a:pt x="2095" y="224"/>
                  </a:lnTo>
                  <a:lnTo>
                    <a:pt x="2095" y="219"/>
                  </a:lnTo>
                  <a:lnTo>
                    <a:pt x="2100" y="217"/>
                  </a:lnTo>
                  <a:lnTo>
                    <a:pt x="2105" y="212"/>
                  </a:lnTo>
                  <a:lnTo>
                    <a:pt x="2108" y="207"/>
                  </a:lnTo>
                  <a:lnTo>
                    <a:pt x="2110" y="204"/>
                  </a:lnTo>
                  <a:lnTo>
                    <a:pt x="2108" y="202"/>
                  </a:lnTo>
                  <a:lnTo>
                    <a:pt x="2105" y="202"/>
                  </a:lnTo>
                  <a:lnTo>
                    <a:pt x="2103" y="199"/>
                  </a:lnTo>
                  <a:lnTo>
                    <a:pt x="2098" y="202"/>
                  </a:lnTo>
                  <a:lnTo>
                    <a:pt x="2093" y="202"/>
                  </a:lnTo>
                  <a:lnTo>
                    <a:pt x="2087" y="202"/>
                  </a:lnTo>
                  <a:lnTo>
                    <a:pt x="2085" y="202"/>
                  </a:lnTo>
                  <a:lnTo>
                    <a:pt x="2082" y="199"/>
                  </a:lnTo>
                  <a:lnTo>
                    <a:pt x="2082" y="197"/>
                  </a:lnTo>
                  <a:lnTo>
                    <a:pt x="2080" y="197"/>
                  </a:lnTo>
                  <a:lnTo>
                    <a:pt x="2077" y="194"/>
                  </a:lnTo>
                  <a:lnTo>
                    <a:pt x="2075" y="194"/>
                  </a:lnTo>
                  <a:lnTo>
                    <a:pt x="2070" y="194"/>
                  </a:lnTo>
                  <a:lnTo>
                    <a:pt x="2062" y="194"/>
                  </a:lnTo>
                  <a:lnTo>
                    <a:pt x="2055" y="184"/>
                  </a:lnTo>
                  <a:lnTo>
                    <a:pt x="2052" y="174"/>
                  </a:lnTo>
                  <a:lnTo>
                    <a:pt x="2050" y="161"/>
                  </a:lnTo>
                  <a:lnTo>
                    <a:pt x="2050" y="154"/>
                  </a:lnTo>
                  <a:lnTo>
                    <a:pt x="2050" y="146"/>
                  </a:lnTo>
                  <a:lnTo>
                    <a:pt x="2050" y="141"/>
                  </a:lnTo>
                  <a:lnTo>
                    <a:pt x="2047" y="134"/>
                  </a:lnTo>
                  <a:lnTo>
                    <a:pt x="2045" y="129"/>
                  </a:lnTo>
                  <a:lnTo>
                    <a:pt x="2045" y="121"/>
                  </a:lnTo>
                  <a:lnTo>
                    <a:pt x="2047" y="111"/>
                  </a:lnTo>
                  <a:lnTo>
                    <a:pt x="2047" y="103"/>
                  </a:lnTo>
                  <a:lnTo>
                    <a:pt x="2047" y="101"/>
                  </a:lnTo>
                  <a:lnTo>
                    <a:pt x="2045" y="98"/>
                  </a:lnTo>
                  <a:lnTo>
                    <a:pt x="2042" y="98"/>
                  </a:lnTo>
                  <a:lnTo>
                    <a:pt x="2040" y="96"/>
                  </a:lnTo>
                  <a:lnTo>
                    <a:pt x="2035" y="96"/>
                  </a:lnTo>
                  <a:lnTo>
                    <a:pt x="2032" y="98"/>
                  </a:lnTo>
                  <a:lnTo>
                    <a:pt x="2029" y="98"/>
                  </a:lnTo>
                  <a:lnTo>
                    <a:pt x="2027" y="98"/>
                  </a:lnTo>
                  <a:lnTo>
                    <a:pt x="2022" y="101"/>
                  </a:lnTo>
                  <a:lnTo>
                    <a:pt x="2017" y="103"/>
                  </a:lnTo>
                  <a:lnTo>
                    <a:pt x="2014" y="106"/>
                  </a:lnTo>
                  <a:lnTo>
                    <a:pt x="2012" y="111"/>
                  </a:lnTo>
                  <a:lnTo>
                    <a:pt x="2009" y="113"/>
                  </a:lnTo>
                  <a:lnTo>
                    <a:pt x="2007" y="116"/>
                  </a:lnTo>
                  <a:lnTo>
                    <a:pt x="2004" y="121"/>
                  </a:lnTo>
                  <a:lnTo>
                    <a:pt x="2004" y="124"/>
                  </a:lnTo>
                  <a:lnTo>
                    <a:pt x="2002" y="129"/>
                  </a:lnTo>
                  <a:lnTo>
                    <a:pt x="1999" y="131"/>
                  </a:lnTo>
                  <a:lnTo>
                    <a:pt x="1997" y="131"/>
                  </a:lnTo>
                  <a:lnTo>
                    <a:pt x="1994" y="131"/>
                  </a:lnTo>
                  <a:lnTo>
                    <a:pt x="1992" y="134"/>
                  </a:lnTo>
                  <a:lnTo>
                    <a:pt x="1992" y="131"/>
                  </a:lnTo>
                  <a:lnTo>
                    <a:pt x="1989" y="131"/>
                  </a:lnTo>
                  <a:lnTo>
                    <a:pt x="1987" y="129"/>
                  </a:lnTo>
                  <a:lnTo>
                    <a:pt x="1984" y="126"/>
                  </a:lnTo>
                  <a:lnTo>
                    <a:pt x="1982" y="126"/>
                  </a:lnTo>
                  <a:lnTo>
                    <a:pt x="1979" y="126"/>
                  </a:lnTo>
                  <a:lnTo>
                    <a:pt x="1977" y="129"/>
                  </a:lnTo>
                  <a:lnTo>
                    <a:pt x="1974" y="131"/>
                  </a:lnTo>
                  <a:lnTo>
                    <a:pt x="1971" y="134"/>
                  </a:lnTo>
                  <a:lnTo>
                    <a:pt x="1969" y="136"/>
                  </a:lnTo>
                  <a:lnTo>
                    <a:pt x="1964" y="141"/>
                  </a:lnTo>
                  <a:lnTo>
                    <a:pt x="1964" y="139"/>
                  </a:lnTo>
                  <a:lnTo>
                    <a:pt x="1964" y="136"/>
                  </a:lnTo>
                  <a:lnTo>
                    <a:pt x="1964" y="134"/>
                  </a:lnTo>
                  <a:lnTo>
                    <a:pt x="1961" y="131"/>
                  </a:lnTo>
                  <a:lnTo>
                    <a:pt x="1954" y="131"/>
                  </a:lnTo>
                  <a:lnTo>
                    <a:pt x="1946" y="134"/>
                  </a:lnTo>
                  <a:lnTo>
                    <a:pt x="1946" y="131"/>
                  </a:lnTo>
                  <a:lnTo>
                    <a:pt x="1951" y="129"/>
                  </a:lnTo>
                  <a:lnTo>
                    <a:pt x="1954" y="124"/>
                  </a:lnTo>
                  <a:lnTo>
                    <a:pt x="1959" y="119"/>
                  </a:lnTo>
                  <a:lnTo>
                    <a:pt x="1961" y="116"/>
                  </a:lnTo>
                  <a:lnTo>
                    <a:pt x="1964" y="111"/>
                  </a:lnTo>
                  <a:lnTo>
                    <a:pt x="1961" y="108"/>
                  </a:lnTo>
                  <a:lnTo>
                    <a:pt x="1954" y="108"/>
                  </a:lnTo>
                  <a:lnTo>
                    <a:pt x="1949" y="111"/>
                  </a:lnTo>
                  <a:lnTo>
                    <a:pt x="1944" y="111"/>
                  </a:lnTo>
                  <a:lnTo>
                    <a:pt x="1939" y="111"/>
                  </a:lnTo>
                  <a:lnTo>
                    <a:pt x="1934" y="108"/>
                  </a:lnTo>
                  <a:lnTo>
                    <a:pt x="1931" y="108"/>
                  </a:lnTo>
                  <a:lnTo>
                    <a:pt x="1926" y="108"/>
                  </a:lnTo>
                  <a:lnTo>
                    <a:pt x="1924" y="108"/>
                  </a:lnTo>
                  <a:lnTo>
                    <a:pt x="1919" y="108"/>
                  </a:lnTo>
                  <a:lnTo>
                    <a:pt x="1916" y="108"/>
                  </a:lnTo>
                  <a:lnTo>
                    <a:pt x="1914" y="111"/>
                  </a:lnTo>
                  <a:lnTo>
                    <a:pt x="1911" y="111"/>
                  </a:lnTo>
                  <a:lnTo>
                    <a:pt x="1906" y="111"/>
                  </a:lnTo>
                  <a:lnTo>
                    <a:pt x="1898" y="116"/>
                  </a:lnTo>
                  <a:lnTo>
                    <a:pt x="1888" y="121"/>
                  </a:lnTo>
                  <a:lnTo>
                    <a:pt x="1876" y="126"/>
                  </a:lnTo>
                  <a:lnTo>
                    <a:pt x="1866" y="129"/>
                  </a:lnTo>
                  <a:lnTo>
                    <a:pt x="1853" y="134"/>
                  </a:lnTo>
                  <a:lnTo>
                    <a:pt x="1845" y="139"/>
                  </a:lnTo>
                  <a:lnTo>
                    <a:pt x="1838" y="144"/>
                  </a:lnTo>
                  <a:lnTo>
                    <a:pt x="1835" y="149"/>
                  </a:lnTo>
                  <a:lnTo>
                    <a:pt x="1833" y="151"/>
                  </a:lnTo>
                  <a:lnTo>
                    <a:pt x="1830" y="156"/>
                  </a:lnTo>
                  <a:lnTo>
                    <a:pt x="1830" y="159"/>
                  </a:lnTo>
                  <a:lnTo>
                    <a:pt x="1828" y="161"/>
                  </a:lnTo>
                  <a:lnTo>
                    <a:pt x="1825" y="164"/>
                  </a:lnTo>
                  <a:lnTo>
                    <a:pt x="1820" y="166"/>
                  </a:lnTo>
                  <a:lnTo>
                    <a:pt x="1815" y="166"/>
                  </a:lnTo>
                  <a:lnTo>
                    <a:pt x="1808" y="166"/>
                  </a:lnTo>
                  <a:lnTo>
                    <a:pt x="1800" y="169"/>
                  </a:lnTo>
                  <a:lnTo>
                    <a:pt x="1792" y="169"/>
                  </a:lnTo>
                  <a:lnTo>
                    <a:pt x="1782" y="174"/>
                  </a:lnTo>
                  <a:lnTo>
                    <a:pt x="1775" y="176"/>
                  </a:lnTo>
                  <a:lnTo>
                    <a:pt x="1767" y="182"/>
                  </a:lnTo>
                  <a:lnTo>
                    <a:pt x="1760" y="184"/>
                  </a:lnTo>
                  <a:lnTo>
                    <a:pt x="1755" y="189"/>
                  </a:lnTo>
                  <a:lnTo>
                    <a:pt x="1752" y="192"/>
                  </a:lnTo>
                  <a:lnTo>
                    <a:pt x="1750" y="197"/>
                  </a:lnTo>
                  <a:lnTo>
                    <a:pt x="1745" y="202"/>
                  </a:lnTo>
                  <a:lnTo>
                    <a:pt x="1737" y="207"/>
                  </a:lnTo>
                  <a:lnTo>
                    <a:pt x="1727" y="212"/>
                  </a:lnTo>
                  <a:lnTo>
                    <a:pt x="1719" y="217"/>
                  </a:lnTo>
                  <a:lnTo>
                    <a:pt x="1712" y="222"/>
                  </a:lnTo>
                  <a:lnTo>
                    <a:pt x="1707" y="229"/>
                  </a:lnTo>
                  <a:lnTo>
                    <a:pt x="1704" y="234"/>
                  </a:lnTo>
                  <a:lnTo>
                    <a:pt x="1704" y="240"/>
                  </a:lnTo>
                  <a:lnTo>
                    <a:pt x="1702" y="247"/>
                  </a:lnTo>
                  <a:lnTo>
                    <a:pt x="1697" y="252"/>
                  </a:lnTo>
                  <a:lnTo>
                    <a:pt x="1692" y="255"/>
                  </a:lnTo>
                  <a:lnTo>
                    <a:pt x="1684" y="260"/>
                  </a:lnTo>
                  <a:lnTo>
                    <a:pt x="1677" y="262"/>
                  </a:lnTo>
                  <a:lnTo>
                    <a:pt x="1669" y="265"/>
                  </a:lnTo>
                  <a:lnTo>
                    <a:pt x="1659" y="267"/>
                  </a:lnTo>
                  <a:lnTo>
                    <a:pt x="1651" y="270"/>
                  </a:lnTo>
                  <a:lnTo>
                    <a:pt x="1646" y="272"/>
                  </a:lnTo>
                  <a:lnTo>
                    <a:pt x="1639" y="277"/>
                  </a:lnTo>
                  <a:lnTo>
                    <a:pt x="1636" y="280"/>
                  </a:lnTo>
                  <a:lnTo>
                    <a:pt x="1634" y="282"/>
                  </a:lnTo>
                  <a:lnTo>
                    <a:pt x="1634" y="287"/>
                  </a:lnTo>
                  <a:lnTo>
                    <a:pt x="1634" y="290"/>
                  </a:lnTo>
                  <a:lnTo>
                    <a:pt x="1636" y="295"/>
                  </a:lnTo>
                  <a:close/>
                  <a:moveTo>
                    <a:pt x="1258" y="159"/>
                  </a:moveTo>
                  <a:lnTo>
                    <a:pt x="1258" y="159"/>
                  </a:lnTo>
                  <a:lnTo>
                    <a:pt x="1261" y="159"/>
                  </a:lnTo>
                  <a:lnTo>
                    <a:pt x="1263" y="164"/>
                  </a:lnTo>
                  <a:lnTo>
                    <a:pt x="1271" y="166"/>
                  </a:lnTo>
                  <a:lnTo>
                    <a:pt x="1278" y="166"/>
                  </a:lnTo>
                  <a:lnTo>
                    <a:pt x="1283" y="161"/>
                  </a:lnTo>
                  <a:lnTo>
                    <a:pt x="1288" y="159"/>
                  </a:lnTo>
                  <a:lnTo>
                    <a:pt x="1291" y="156"/>
                  </a:lnTo>
                  <a:lnTo>
                    <a:pt x="1293" y="154"/>
                  </a:lnTo>
                  <a:lnTo>
                    <a:pt x="1296" y="156"/>
                  </a:lnTo>
                  <a:lnTo>
                    <a:pt x="1301" y="159"/>
                  </a:lnTo>
                  <a:lnTo>
                    <a:pt x="1306" y="164"/>
                  </a:lnTo>
                  <a:lnTo>
                    <a:pt x="1311" y="169"/>
                  </a:lnTo>
                  <a:lnTo>
                    <a:pt x="1316" y="174"/>
                  </a:lnTo>
                  <a:lnTo>
                    <a:pt x="1316" y="176"/>
                  </a:lnTo>
                  <a:lnTo>
                    <a:pt x="1311" y="174"/>
                  </a:lnTo>
                  <a:lnTo>
                    <a:pt x="1306" y="171"/>
                  </a:lnTo>
                  <a:lnTo>
                    <a:pt x="1298" y="169"/>
                  </a:lnTo>
                  <a:lnTo>
                    <a:pt x="1296" y="171"/>
                  </a:lnTo>
                  <a:lnTo>
                    <a:pt x="1296" y="176"/>
                  </a:lnTo>
                  <a:lnTo>
                    <a:pt x="1296" y="182"/>
                  </a:lnTo>
                  <a:lnTo>
                    <a:pt x="1301" y="184"/>
                  </a:lnTo>
                  <a:lnTo>
                    <a:pt x="1303" y="189"/>
                  </a:lnTo>
                  <a:lnTo>
                    <a:pt x="1303" y="194"/>
                  </a:lnTo>
                  <a:lnTo>
                    <a:pt x="1301" y="197"/>
                  </a:lnTo>
                  <a:lnTo>
                    <a:pt x="1296" y="199"/>
                  </a:lnTo>
                  <a:lnTo>
                    <a:pt x="1293" y="202"/>
                  </a:lnTo>
                  <a:lnTo>
                    <a:pt x="1291" y="204"/>
                  </a:lnTo>
                  <a:lnTo>
                    <a:pt x="1293" y="209"/>
                  </a:lnTo>
                  <a:lnTo>
                    <a:pt x="1296" y="214"/>
                  </a:lnTo>
                  <a:lnTo>
                    <a:pt x="1298" y="214"/>
                  </a:lnTo>
                  <a:lnTo>
                    <a:pt x="1306" y="214"/>
                  </a:lnTo>
                  <a:lnTo>
                    <a:pt x="1313" y="214"/>
                  </a:lnTo>
                  <a:lnTo>
                    <a:pt x="1321" y="214"/>
                  </a:lnTo>
                  <a:lnTo>
                    <a:pt x="1326" y="214"/>
                  </a:lnTo>
                  <a:lnTo>
                    <a:pt x="1331" y="212"/>
                  </a:lnTo>
                  <a:lnTo>
                    <a:pt x="1336" y="209"/>
                  </a:lnTo>
                  <a:lnTo>
                    <a:pt x="1341" y="207"/>
                  </a:lnTo>
                  <a:lnTo>
                    <a:pt x="1346" y="204"/>
                  </a:lnTo>
                  <a:lnTo>
                    <a:pt x="1351" y="204"/>
                  </a:lnTo>
                  <a:lnTo>
                    <a:pt x="1356" y="207"/>
                  </a:lnTo>
                  <a:lnTo>
                    <a:pt x="1359" y="207"/>
                  </a:lnTo>
                  <a:lnTo>
                    <a:pt x="1364" y="207"/>
                  </a:lnTo>
                  <a:lnTo>
                    <a:pt x="1366" y="204"/>
                  </a:lnTo>
                  <a:lnTo>
                    <a:pt x="1371" y="199"/>
                  </a:lnTo>
                  <a:lnTo>
                    <a:pt x="1374" y="197"/>
                  </a:lnTo>
                  <a:lnTo>
                    <a:pt x="1377" y="194"/>
                  </a:lnTo>
                  <a:lnTo>
                    <a:pt x="1374" y="189"/>
                  </a:lnTo>
                  <a:lnTo>
                    <a:pt x="1369" y="187"/>
                  </a:lnTo>
                  <a:lnTo>
                    <a:pt x="1361" y="184"/>
                  </a:lnTo>
                  <a:lnTo>
                    <a:pt x="1359" y="182"/>
                  </a:lnTo>
                  <a:lnTo>
                    <a:pt x="1356" y="179"/>
                  </a:lnTo>
                  <a:lnTo>
                    <a:pt x="1359" y="176"/>
                  </a:lnTo>
                  <a:lnTo>
                    <a:pt x="1364" y="174"/>
                  </a:lnTo>
                  <a:lnTo>
                    <a:pt x="1364" y="171"/>
                  </a:lnTo>
                  <a:lnTo>
                    <a:pt x="1366" y="166"/>
                  </a:lnTo>
                  <a:lnTo>
                    <a:pt x="1364" y="161"/>
                  </a:lnTo>
                  <a:lnTo>
                    <a:pt x="1364" y="159"/>
                  </a:lnTo>
                  <a:lnTo>
                    <a:pt x="1364" y="156"/>
                  </a:lnTo>
                  <a:lnTo>
                    <a:pt x="1364" y="154"/>
                  </a:lnTo>
                  <a:lnTo>
                    <a:pt x="1366" y="151"/>
                  </a:lnTo>
                  <a:lnTo>
                    <a:pt x="1371" y="144"/>
                  </a:lnTo>
                  <a:lnTo>
                    <a:pt x="1377" y="136"/>
                  </a:lnTo>
                  <a:lnTo>
                    <a:pt x="1374" y="129"/>
                  </a:lnTo>
                  <a:lnTo>
                    <a:pt x="1366" y="124"/>
                  </a:lnTo>
                  <a:lnTo>
                    <a:pt x="1359" y="119"/>
                  </a:lnTo>
                  <a:lnTo>
                    <a:pt x="1354" y="116"/>
                  </a:lnTo>
                  <a:lnTo>
                    <a:pt x="1354" y="111"/>
                  </a:lnTo>
                  <a:lnTo>
                    <a:pt x="1359" y="108"/>
                  </a:lnTo>
                  <a:lnTo>
                    <a:pt x="1366" y="103"/>
                  </a:lnTo>
                  <a:lnTo>
                    <a:pt x="1371" y="98"/>
                  </a:lnTo>
                  <a:lnTo>
                    <a:pt x="1374" y="91"/>
                  </a:lnTo>
                  <a:lnTo>
                    <a:pt x="1374" y="86"/>
                  </a:lnTo>
                  <a:lnTo>
                    <a:pt x="1374" y="78"/>
                  </a:lnTo>
                  <a:lnTo>
                    <a:pt x="1374" y="71"/>
                  </a:lnTo>
                  <a:lnTo>
                    <a:pt x="1374" y="66"/>
                  </a:lnTo>
                  <a:lnTo>
                    <a:pt x="1377" y="55"/>
                  </a:lnTo>
                  <a:lnTo>
                    <a:pt x="1377" y="48"/>
                  </a:lnTo>
                  <a:lnTo>
                    <a:pt x="1379" y="40"/>
                  </a:lnTo>
                  <a:lnTo>
                    <a:pt x="1377" y="38"/>
                  </a:lnTo>
                  <a:lnTo>
                    <a:pt x="1374" y="35"/>
                  </a:lnTo>
                  <a:lnTo>
                    <a:pt x="1369" y="38"/>
                  </a:lnTo>
                  <a:lnTo>
                    <a:pt x="1366" y="35"/>
                  </a:lnTo>
                  <a:lnTo>
                    <a:pt x="1369" y="30"/>
                  </a:lnTo>
                  <a:lnTo>
                    <a:pt x="1374" y="23"/>
                  </a:lnTo>
                  <a:lnTo>
                    <a:pt x="1377" y="18"/>
                  </a:lnTo>
                  <a:lnTo>
                    <a:pt x="1377" y="10"/>
                  </a:lnTo>
                  <a:lnTo>
                    <a:pt x="1377" y="5"/>
                  </a:lnTo>
                  <a:lnTo>
                    <a:pt x="1374" y="5"/>
                  </a:lnTo>
                  <a:lnTo>
                    <a:pt x="1371" y="5"/>
                  </a:lnTo>
                  <a:lnTo>
                    <a:pt x="1369" y="5"/>
                  </a:lnTo>
                  <a:lnTo>
                    <a:pt x="1366" y="5"/>
                  </a:lnTo>
                  <a:lnTo>
                    <a:pt x="1361" y="3"/>
                  </a:lnTo>
                  <a:lnTo>
                    <a:pt x="1356" y="3"/>
                  </a:lnTo>
                  <a:lnTo>
                    <a:pt x="1354" y="0"/>
                  </a:lnTo>
                  <a:lnTo>
                    <a:pt x="1351" y="0"/>
                  </a:lnTo>
                  <a:lnTo>
                    <a:pt x="1349" y="3"/>
                  </a:lnTo>
                  <a:lnTo>
                    <a:pt x="1346" y="5"/>
                  </a:lnTo>
                  <a:lnTo>
                    <a:pt x="1341" y="5"/>
                  </a:lnTo>
                  <a:lnTo>
                    <a:pt x="1336" y="5"/>
                  </a:lnTo>
                  <a:lnTo>
                    <a:pt x="1334" y="5"/>
                  </a:lnTo>
                  <a:lnTo>
                    <a:pt x="1329" y="8"/>
                  </a:lnTo>
                  <a:lnTo>
                    <a:pt x="1326" y="8"/>
                  </a:lnTo>
                  <a:lnTo>
                    <a:pt x="1324" y="8"/>
                  </a:lnTo>
                  <a:lnTo>
                    <a:pt x="1324" y="10"/>
                  </a:lnTo>
                  <a:lnTo>
                    <a:pt x="1321" y="13"/>
                  </a:lnTo>
                  <a:lnTo>
                    <a:pt x="1319" y="13"/>
                  </a:lnTo>
                  <a:lnTo>
                    <a:pt x="1316" y="13"/>
                  </a:lnTo>
                  <a:lnTo>
                    <a:pt x="1311" y="15"/>
                  </a:lnTo>
                  <a:lnTo>
                    <a:pt x="1303" y="18"/>
                  </a:lnTo>
                  <a:lnTo>
                    <a:pt x="1301" y="20"/>
                  </a:lnTo>
                  <a:lnTo>
                    <a:pt x="1296" y="25"/>
                  </a:lnTo>
                  <a:lnTo>
                    <a:pt x="1293" y="30"/>
                  </a:lnTo>
                  <a:lnTo>
                    <a:pt x="1293" y="35"/>
                  </a:lnTo>
                  <a:lnTo>
                    <a:pt x="1293" y="38"/>
                  </a:lnTo>
                  <a:lnTo>
                    <a:pt x="1293" y="40"/>
                  </a:lnTo>
                  <a:lnTo>
                    <a:pt x="1291" y="40"/>
                  </a:lnTo>
                  <a:lnTo>
                    <a:pt x="1286" y="43"/>
                  </a:lnTo>
                  <a:lnTo>
                    <a:pt x="1281" y="43"/>
                  </a:lnTo>
                  <a:lnTo>
                    <a:pt x="1278" y="45"/>
                  </a:lnTo>
                  <a:lnTo>
                    <a:pt x="1276" y="48"/>
                  </a:lnTo>
                  <a:lnTo>
                    <a:pt x="1273" y="50"/>
                  </a:lnTo>
                  <a:lnTo>
                    <a:pt x="1271" y="53"/>
                  </a:lnTo>
                  <a:lnTo>
                    <a:pt x="1268" y="55"/>
                  </a:lnTo>
                  <a:lnTo>
                    <a:pt x="1266" y="58"/>
                  </a:lnTo>
                  <a:lnTo>
                    <a:pt x="1263" y="61"/>
                  </a:lnTo>
                  <a:lnTo>
                    <a:pt x="1261" y="66"/>
                  </a:lnTo>
                  <a:lnTo>
                    <a:pt x="1261" y="71"/>
                  </a:lnTo>
                  <a:lnTo>
                    <a:pt x="1266" y="76"/>
                  </a:lnTo>
                  <a:lnTo>
                    <a:pt x="1268" y="81"/>
                  </a:lnTo>
                  <a:lnTo>
                    <a:pt x="1271" y="86"/>
                  </a:lnTo>
                  <a:lnTo>
                    <a:pt x="1271" y="88"/>
                  </a:lnTo>
                  <a:lnTo>
                    <a:pt x="1268" y="91"/>
                  </a:lnTo>
                  <a:lnTo>
                    <a:pt x="1268" y="96"/>
                  </a:lnTo>
                  <a:lnTo>
                    <a:pt x="1266" y="96"/>
                  </a:lnTo>
                  <a:lnTo>
                    <a:pt x="1263" y="93"/>
                  </a:lnTo>
                  <a:lnTo>
                    <a:pt x="1261" y="88"/>
                  </a:lnTo>
                  <a:lnTo>
                    <a:pt x="1258" y="83"/>
                  </a:lnTo>
                  <a:lnTo>
                    <a:pt x="1256" y="78"/>
                  </a:lnTo>
                  <a:lnTo>
                    <a:pt x="1253" y="76"/>
                  </a:lnTo>
                  <a:lnTo>
                    <a:pt x="1250" y="78"/>
                  </a:lnTo>
                  <a:lnTo>
                    <a:pt x="1248" y="81"/>
                  </a:lnTo>
                  <a:lnTo>
                    <a:pt x="1245" y="86"/>
                  </a:lnTo>
                  <a:lnTo>
                    <a:pt x="1243" y="88"/>
                  </a:lnTo>
                  <a:lnTo>
                    <a:pt x="1240" y="93"/>
                  </a:lnTo>
                  <a:lnTo>
                    <a:pt x="1240" y="98"/>
                  </a:lnTo>
                  <a:lnTo>
                    <a:pt x="1238" y="108"/>
                  </a:lnTo>
                  <a:lnTo>
                    <a:pt x="1235" y="116"/>
                  </a:lnTo>
                  <a:lnTo>
                    <a:pt x="1235" y="121"/>
                  </a:lnTo>
                  <a:lnTo>
                    <a:pt x="1235" y="126"/>
                  </a:lnTo>
                  <a:lnTo>
                    <a:pt x="1238" y="131"/>
                  </a:lnTo>
                  <a:lnTo>
                    <a:pt x="1243" y="134"/>
                  </a:lnTo>
                  <a:lnTo>
                    <a:pt x="1245" y="134"/>
                  </a:lnTo>
                  <a:lnTo>
                    <a:pt x="1250" y="134"/>
                  </a:lnTo>
                  <a:lnTo>
                    <a:pt x="1253" y="136"/>
                  </a:lnTo>
                  <a:lnTo>
                    <a:pt x="1256" y="134"/>
                  </a:lnTo>
                  <a:lnTo>
                    <a:pt x="1258" y="134"/>
                  </a:lnTo>
                  <a:lnTo>
                    <a:pt x="1258" y="136"/>
                  </a:lnTo>
                  <a:lnTo>
                    <a:pt x="1256" y="141"/>
                  </a:lnTo>
                  <a:lnTo>
                    <a:pt x="1253" y="144"/>
                  </a:lnTo>
                  <a:lnTo>
                    <a:pt x="1253" y="146"/>
                  </a:lnTo>
                  <a:lnTo>
                    <a:pt x="1258" y="159"/>
                  </a:lnTo>
                  <a:close/>
                  <a:moveTo>
                    <a:pt x="1866" y="1003"/>
                  </a:moveTo>
                  <a:lnTo>
                    <a:pt x="1840" y="1024"/>
                  </a:lnTo>
                  <a:lnTo>
                    <a:pt x="1813" y="1067"/>
                  </a:lnTo>
                  <a:lnTo>
                    <a:pt x="1808" y="1082"/>
                  </a:lnTo>
                  <a:lnTo>
                    <a:pt x="1808" y="1102"/>
                  </a:lnTo>
                  <a:lnTo>
                    <a:pt x="1823" y="1097"/>
                  </a:lnTo>
                  <a:lnTo>
                    <a:pt x="1850" y="1102"/>
                  </a:lnTo>
                  <a:lnTo>
                    <a:pt x="1866" y="1112"/>
                  </a:lnTo>
                  <a:lnTo>
                    <a:pt x="1881" y="1107"/>
                  </a:lnTo>
                  <a:lnTo>
                    <a:pt x="1893" y="1122"/>
                  </a:lnTo>
                  <a:lnTo>
                    <a:pt x="1914" y="1117"/>
                  </a:lnTo>
                  <a:lnTo>
                    <a:pt x="1914" y="1097"/>
                  </a:lnTo>
                  <a:lnTo>
                    <a:pt x="1903" y="1072"/>
                  </a:lnTo>
                  <a:lnTo>
                    <a:pt x="1861" y="1051"/>
                  </a:lnTo>
                  <a:lnTo>
                    <a:pt x="1856" y="1041"/>
                  </a:lnTo>
                  <a:lnTo>
                    <a:pt x="1866" y="1019"/>
                  </a:lnTo>
                  <a:lnTo>
                    <a:pt x="1866" y="1003"/>
                  </a:lnTo>
                  <a:close/>
                  <a:moveTo>
                    <a:pt x="1258" y="247"/>
                  </a:moveTo>
                  <a:lnTo>
                    <a:pt x="1258" y="245"/>
                  </a:lnTo>
                  <a:lnTo>
                    <a:pt x="1256" y="245"/>
                  </a:lnTo>
                  <a:lnTo>
                    <a:pt x="1253" y="247"/>
                  </a:lnTo>
                  <a:lnTo>
                    <a:pt x="1258" y="247"/>
                  </a:lnTo>
                  <a:close/>
                  <a:moveTo>
                    <a:pt x="1238" y="219"/>
                  </a:moveTo>
                  <a:lnTo>
                    <a:pt x="1243" y="219"/>
                  </a:lnTo>
                  <a:lnTo>
                    <a:pt x="1250" y="224"/>
                  </a:lnTo>
                  <a:lnTo>
                    <a:pt x="1253" y="227"/>
                  </a:lnTo>
                  <a:lnTo>
                    <a:pt x="1256" y="227"/>
                  </a:lnTo>
                  <a:lnTo>
                    <a:pt x="1261" y="224"/>
                  </a:lnTo>
                  <a:lnTo>
                    <a:pt x="1266" y="224"/>
                  </a:lnTo>
                  <a:lnTo>
                    <a:pt x="1268" y="227"/>
                  </a:lnTo>
                  <a:lnTo>
                    <a:pt x="1271" y="229"/>
                  </a:lnTo>
                  <a:lnTo>
                    <a:pt x="1271" y="234"/>
                  </a:lnTo>
                  <a:lnTo>
                    <a:pt x="1273" y="237"/>
                  </a:lnTo>
                  <a:lnTo>
                    <a:pt x="1273" y="240"/>
                  </a:lnTo>
                  <a:lnTo>
                    <a:pt x="1273" y="245"/>
                  </a:lnTo>
                  <a:lnTo>
                    <a:pt x="1273" y="252"/>
                  </a:lnTo>
                  <a:lnTo>
                    <a:pt x="1273" y="257"/>
                  </a:lnTo>
                  <a:lnTo>
                    <a:pt x="1276" y="262"/>
                  </a:lnTo>
                  <a:lnTo>
                    <a:pt x="1281" y="265"/>
                  </a:lnTo>
                  <a:lnTo>
                    <a:pt x="1283" y="267"/>
                  </a:lnTo>
                  <a:lnTo>
                    <a:pt x="1288" y="270"/>
                  </a:lnTo>
                  <a:lnTo>
                    <a:pt x="1291" y="270"/>
                  </a:lnTo>
                  <a:lnTo>
                    <a:pt x="1296" y="270"/>
                  </a:lnTo>
                  <a:lnTo>
                    <a:pt x="1301" y="272"/>
                  </a:lnTo>
                  <a:lnTo>
                    <a:pt x="1306" y="272"/>
                  </a:lnTo>
                  <a:lnTo>
                    <a:pt x="1311" y="270"/>
                  </a:lnTo>
                  <a:lnTo>
                    <a:pt x="1313" y="270"/>
                  </a:lnTo>
                  <a:lnTo>
                    <a:pt x="1319" y="270"/>
                  </a:lnTo>
                  <a:lnTo>
                    <a:pt x="1321" y="267"/>
                  </a:lnTo>
                  <a:lnTo>
                    <a:pt x="1324" y="267"/>
                  </a:lnTo>
                  <a:lnTo>
                    <a:pt x="1329" y="267"/>
                  </a:lnTo>
                  <a:lnTo>
                    <a:pt x="1331" y="267"/>
                  </a:lnTo>
                  <a:lnTo>
                    <a:pt x="1336" y="267"/>
                  </a:lnTo>
                  <a:lnTo>
                    <a:pt x="1341" y="265"/>
                  </a:lnTo>
                  <a:lnTo>
                    <a:pt x="1344" y="265"/>
                  </a:lnTo>
                  <a:lnTo>
                    <a:pt x="1346" y="265"/>
                  </a:lnTo>
                  <a:lnTo>
                    <a:pt x="1349" y="260"/>
                  </a:lnTo>
                  <a:lnTo>
                    <a:pt x="1351" y="260"/>
                  </a:lnTo>
                  <a:lnTo>
                    <a:pt x="1354" y="260"/>
                  </a:lnTo>
                  <a:lnTo>
                    <a:pt x="1359" y="262"/>
                  </a:lnTo>
                  <a:lnTo>
                    <a:pt x="1364" y="262"/>
                  </a:lnTo>
                  <a:lnTo>
                    <a:pt x="1366" y="260"/>
                  </a:lnTo>
                  <a:lnTo>
                    <a:pt x="1371" y="260"/>
                  </a:lnTo>
                  <a:lnTo>
                    <a:pt x="1374" y="255"/>
                  </a:lnTo>
                  <a:lnTo>
                    <a:pt x="1379" y="252"/>
                  </a:lnTo>
                  <a:lnTo>
                    <a:pt x="1379" y="250"/>
                  </a:lnTo>
                  <a:lnTo>
                    <a:pt x="1379" y="245"/>
                  </a:lnTo>
                  <a:lnTo>
                    <a:pt x="1379" y="240"/>
                  </a:lnTo>
                  <a:lnTo>
                    <a:pt x="1377" y="234"/>
                  </a:lnTo>
                  <a:lnTo>
                    <a:pt x="1374" y="232"/>
                  </a:lnTo>
                  <a:lnTo>
                    <a:pt x="1371" y="229"/>
                  </a:lnTo>
                  <a:lnTo>
                    <a:pt x="1366" y="227"/>
                  </a:lnTo>
                  <a:lnTo>
                    <a:pt x="1361" y="224"/>
                  </a:lnTo>
                  <a:lnTo>
                    <a:pt x="1356" y="224"/>
                  </a:lnTo>
                  <a:lnTo>
                    <a:pt x="1354" y="222"/>
                  </a:lnTo>
                  <a:lnTo>
                    <a:pt x="1344" y="224"/>
                  </a:lnTo>
                  <a:lnTo>
                    <a:pt x="1341" y="224"/>
                  </a:lnTo>
                  <a:lnTo>
                    <a:pt x="1336" y="229"/>
                  </a:lnTo>
                  <a:lnTo>
                    <a:pt x="1334" y="232"/>
                  </a:lnTo>
                  <a:lnTo>
                    <a:pt x="1331" y="234"/>
                  </a:lnTo>
                  <a:lnTo>
                    <a:pt x="1326" y="240"/>
                  </a:lnTo>
                  <a:lnTo>
                    <a:pt x="1324" y="240"/>
                  </a:lnTo>
                  <a:lnTo>
                    <a:pt x="1321" y="240"/>
                  </a:lnTo>
                  <a:lnTo>
                    <a:pt x="1313" y="240"/>
                  </a:lnTo>
                  <a:lnTo>
                    <a:pt x="1306" y="240"/>
                  </a:lnTo>
                  <a:lnTo>
                    <a:pt x="1301" y="240"/>
                  </a:lnTo>
                  <a:lnTo>
                    <a:pt x="1298" y="237"/>
                  </a:lnTo>
                  <a:lnTo>
                    <a:pt x="1296" y="232"/>
                  </a:lnTo>
                  <a:lnTo>
                    <a:pt x="1293" y="227"/>
                  </a:lnTo>
                  <a:lnTo>
                    <a:pt x="1288" y="224"/>
                  </a:lnTo>
                  <a:lnTo>
                    <a:pt x="1286" y="217"/>
                  </a:lnTo>
                  <a:lnTo>
                    <a:pt x="1283" y="214"/>
                  </a:lnTo>
                  <a:lnTo>
                    <a:pt x="1283" y="212"/>
                  </a:lnTo>
                  <a:lnTo>
                    <a:pt x="1281" y="212"/>
                  </a:lnTo>
                  <a:lnTo>
                    <a:pt x="1238" y="219"/>
                  </a:lnTo>
                  <a:close/>
                  <a:moveTo>
                    <a:pt x="1271" y="217"/>
                  </a:moveTo>
                  <a:lnTo>
                    <a:pt x="1268" y="217"/>
                  </a:lnTo>
                  <a:lnTo>
                    <a:pt x="1271" y="217"/>
                  </a:lnTo>
                  <a:close/>
                  <a:moveTo>
                    <a:pt x="1404" y="1810"/>
                  </a:moveTo>
                  <a:lnTo>
                    <a:pt x="1404" y="1810"/>
                  </a:lnTo>
                  <a:lnTo>
                    <a:pt x="1404" y="1803"/>
                  </a:lnTo>
                  <a:lnTo>
                    <a:pt x="1402" y="1798"/>
                  </a:lnTo>
                  <a:lnTo>
                    <a:pt x="1399" y="1795"/>
                  </a:lnTo>
                  <a:lnTo>
                    <a:pt x="1404" y="1737"/>
                  </a:lnTo>
                  <a:lnTo>
                    <a:pt x="1377" y="1732"/>
                  </a:lnTo>
                  <a:lnTo>
                    <a:pt x="1346" y="1727"/>
                  </a:lnTo>
                  <a:lnTo>
                    <a:pt x="1339" y="1725"/>
                  </a:lnTo>
                  <a:lnTo>
                    <a:pt x="1331" y="1722"/>
                  </a:lnTo>
                  <a:lnTo>
                    <a:pt x="1329" y="1722"/>
                  </a:lnTo>
                  <a:lnTo>
                    <a:pt x="1316" y="1720"/>
                  </a:lnTo>
                  <a:lnTo>
                    <a:pt x="1308" y="1717"/>
                  </a:lnTo>
                  <a:lnTo>
                    <a:pt x="1308" y="1694"/>
                  </a:lnTo>
                  <a:lnTo>
                    <a:pt x="1303" y="1689"/>
                  </a:lnTo>
                  <a:lnTo>
                    <a:pt x="1321" y="1679"/>
                  </a:lnTo>
                  <a:lnTo>
                    <a:pt x="1336" y="1669"/>
                  </a:lnTo>
                  <a:lnTo>
                    <a:pt x="1346" y="1629"/>
                  </a:lnTo>
                  <a:lnTo>
                    <a:pt x="1283" y="1639"/>
                  </a:lnTo>
                  <a:lnTo>
                    <a:pt x="1258" y="1674"/>
                  </a:lnTo>
                  <a:lnTo>
                    <a:pt x="1215" y="1679"/>
                  </a:lnTo>
                  <a:lnTo>
                    <a:pt x="1172" y="1629"/>
                  </a:lnTo>
                  <a:lnTo>
                    <a:pt x="1167" y="1561"/>
                  </a:lnTo>
                  <a:lnTo>
                    <a:pt x="1180" y="1546"/>
                  </a:lnTo>
                  <a:lnTo>
                    <a:pt x="1177" y="1546"/>
                  </a:lnTo>
                  <a:lnTo>
                    <a:pt x="1177" y="1510"/>
                  </a:lnTo>
                  <a:lnTo>
                    <a:pt x="1200" y="1490"/>
                  </a:lnTo>
                  <a:lnTo>
                    <a:pt x="1215" y="1472"/>
                  </a:lnTo>
                  <a:lnTo>
                    <a:pt x="1268" y="1477"/>
                  </a:lnTo>
                  <a:lnTo>
                    <a:pt x="1298" y="1477"/>
                  </a:lnTo>
                  <a:lnTo>
                    <a:pt x="1341" y="1467"/>
                  </a:lnTo>
                  <a:lnTo>
                    <a:pt x="1366" y="1467"/>
                  </a:lnTo>
                  <a:lnTo>
                    <a:pt x="1392" y="1462"/>
                  </a:lnTo>
                  <a:lnTo>
                    <a:pt x="1399" y="1490"/>
                  </a:lnTo>
                  <a:lnTo>
                    <a:pt x="1409" y="1525"/>
                  </a:lnTo>
                  <a:lnTo>
                    <a:pt x="1442" y="1556"/>
                  </a:lnTo>
                  <a:lnTo>
                    <a:pt x="1457" y="1561"/>
                  </a:lnTo>
                  <a:lnTo>
                    <a:pt x="1452" y="1510"/>
                  </a:lnTo>
                  <a:lnTo>
                    <a:pt x="1429" y="1452"/>
                  </a:lnTo>
                  <a:lnTo>
                    <a:pt x="1457" y="1422"/>
                  </a:lnTo>
                  <a:lnTo>
                    <a:pt x="1482" y="1412"/>
                  </a:lnTo>
                  <a:lnTo>
                    <a:pt x="1530" y="1367"/>
                  </a:lnTo>
                  <a:lnTo>
                    <a:pt x="1525" y="1334"/>
                  </a:lnTo>
                  <a:lnTo>
                    <a:pt x="1520" y="1304"/>
                  </a:lnTo>
                  <a:lnTo>
                    <a:pt x="1535" y="1314"/>
                  </a:lnTo>
                  <a:lnTo>
                    <a:pt x="1540" y="1309"/>
                  </a:lnTo>
                  <a:lnTo>
                    <a:pt x="1535" y="1288"/>
                  </a:lnTo>
                  <a:lnTo>
                    <a:pt x="1545" y="1288"/>
                  </a:lnTo>
                  <a:lnTo>
                    <a:pt x="1561" y="1283"/>
                  </a:lnTo>
                  <a:lnTo>
                    <a:pt x="1571" y="1258"/>
                  </a:lnTo>
                  <a:lnTo>
                    <a:pt x="1593" y="1253"/>
                  </a:lnTo>
                  <a:lnTo>
                    <a:pt x="1624" y="1235"/>
                  </a:lnTo>
                  <a:lnTo>
                    <a:pt x="1624" y="1195"/>
                  </a:lnTo>
                  <a:lnTo>
                    <a:pt x="1677" y="1170"/>
                  </a:lnTo>
                  <a:lnTo>
                    <a:pt x="1666" y="1117"/>
                  </a:lnTo>
                  <a:lnTo>
                    <a:pt x="1677" y="1170"/>
                  </a:lnTo>
                  <a:lnTo>
                    <a:pt x="1699" y="1155"/>
                  </a:lnTo>
                  <a:lnTo>
                    <a:pt x="1714" y="1160"/>
                  </a:lnTo>
                  <a:lnTo>
                    <a:pt x="1704" y="1175"/>
                  </a:lnTo>
                  <a:lnTo>
                    <a:pt x="1714" y="1195"/>
                  </a:lnTo>
                  <a:lnTo>
                    <a:pt x="1760" y="1160"/>
                  </a:lnTo>
                  <a:lnTo>
                    <a:pt x="1777" y="1137"/>
                  </a:lnTo>
                  <a:lnTo>
                    <a:pt x="1729" y="1132"/>
                  </a:lnTo>
                  <a:lnTo>
                    <a:pt x="1709" y="1102"/>
                  </a:lnTo>
                  <a:lnTo>
                    <a:pt x="1724" y="1087"/>
                  </a:lnTo>
                  <a:lnTo>
                    <a:pt x="1729" y="1067"/>
                  </a:lnTo>
                  <a:lnTo>
                    <a:pt x="1656" y="1082"/>
                  </a:lnTo>
                  <a:lnTo>
                    <a:pt x="1619" y="1112"/>
                  </a:lnTo>
                  <a:lnTo>
                    <a:pt x="1636" y="1077"/>
                  </a:lnTo>
                  <a:lnTo>
                    <a:pt x="1671" y="1056"/>
                  </a:lnTo>
                  <a:lnTo>
                    <a:pt x="1692" y="1034"/>
                  </a:lnTo>
                  <a:lnTo>
                    <a:pt x="1755" y="1039"/>
                  </a:lnTo>
                  <a:lnTo>
                    <a:pt x="1803" y="1034"/>
                  </a:lnTo>
                  <a:lnTo>
                    <a:pt x="1840" y="1009"/>
                  </a:lnTo>
                  <a:lnTo>
                    <a:pt x="1866" y="988"/>
                  </a:lnTo>
                  <a:lnTo>
                    <a:pt x="1845" y="938"/>
                  </a:lnTo>
                  <a:lnTo>
                    <a:pt x="1840" y="910"/>
                  </a:lnTo>
                  <a:lnTo>
                    <a:pt x="1772" y="875"/>
                  </a:lnTo>
                  <a:lnTo>
                    <a:pt x="1772" y="855"/>
                  </a:lnTo>
                  <a:lnTo>
                    <a:pt x="1714" y="746"/>
                  </a:lnTo>
                  <a:lnTo>
                    <a:pt x="1699" y="792"/>
                  </a:lnTo>
                  <a:lnTo>
                    <a:pt x="1661" y="802"/>
                  </a:lnTo>
                  <a:lnTo>
                    <a:pt x="1651" y="792"/>
                  </a:lnTo>
                  <a:lnTo>
                    <a:pt x="1636" y="792"/>
                  </a:lnTo>
                  <a:lnTo>
                    <a:pt x="1636" y="719"/>
                  </a:lnTo>
                  <a:lnTo>
                    <a:pt x="1603" y="714"/>
                  </a:lnTo>
                  <a:lnTo>
                    <a:pt x="1578" y="678"/>
                  </a:lnTo>
                  <a:lnTo>
                    <a:pt x="1550" y="683"/>
                  </a:lnTo>
                  <a:lnTo>
                    <a:pt x="1520" y="673"/>
                  </a:lnTo>
                  <a:lnTo>
                    <a:pt x="1500" y="678"/>
                  </a:lnTo>
                  <a:lnTo>
                    <a:pt x="1500" y="703"/>
                  </a:lnTo>
                  <a:lnTo>
                    <a:pt x="1500" y="731"/>
                  </a:lnTo>
                  <a:lnTo>
                    <a:pt x="1495" y="787"/>
                  </a:lnTo>
                  <a:lnTo>
                    <a:pt x="1487" y="807"/>
                  </a:lnTo>
                  <a:lnTo>
                    <a:pt x="1520" y="870"/>
                  </a:lnTo>
                  <a:lnTo>
                    <a:pt x="1467" y="915"/>
                  </a:lnTo>
                  <a:lnTo>
                    <a:pt x="1477" y="993"/>
                  </a:lnTo>
                  <a:lnTo>
                    <a:pt x="1457" y="1009"/>
                  </a:lnTo>
                  <a:lnTo>
                    <a:pt x="1437" y="998"/>
                  </a:lnTo>
                  <a:lnTo>
                    <a:pt x="1424" y="905"/>
                  </a:lnTo>
                  <a:lnTo>
                    <a:pt x="1371" y="900"/>
                  </a:lnTo>
                  <a:lnTo>
                    <a:pt x="1273" y="845"/>
                  </a:lnTo>
                  <a:lnTo>
                    <a:pt x="1253" y="845"/>
                  </a:lnTo>
                  <a:lnTo>
                    <a:pt x="1235" y="797"/>
                  </a:lnTo>
                  <a:lnTo>
                    <a:pt x="1220" y="782"/>
                  </a:lnTo>
                  <a:lnTo>
                    <a:pt x="1263" y="658"/>
                  </a:lnTo>
                  <a:lnTo>
                    <a:pt x="1288" y="630"/>
                  </a:lnTo>
                  <a:lnTo>
                    <a:pt x="1316" y="615"/>
                  </a:lnTo>
                  <a:lnTo>
                    <a:pt x="1331" y="615"/>
                  </a:lnTo>
                  <a:lnTo>
                    <a:pt x="1346" y="565"/>
                  </a:lnTo>
                  <a:lnTo>
                    <a:pt x="1356" y="524"/>
                  </a:lnTo>
                  <a:lnTo>
                    <a:pt x="1409" y="512"/>
                  </a:lnTo>
                  <a:lnTo>
                    <a:pt x="1437" y="492"/>
                  </a:lnTo>
                  <a:lnTo>
                    <a:pt x="1419" y="446"/>
                  </a:lnTo>
                  <a:lnTo>
                    <a:pt x="1432" y="416"/>
                  </a:lnTo>
                  <a:lnTo>
                    <a:pt x="1412" y="393"/>
                  </a:lnTo>
                  <a:lnTo>
                    <a:pt x="1414" y="393"/>
                  </a:lnTo>
                  <a:lnTo>
                    <a:pt x="1417" y="391"/>
                  </a:lnTo>
                  <a:lnTo>
                    <a:pt x="1419" y="388"/>
                  </a:lnTo>
                  <a:lnTo>
                    <a:pt x="1422" y="388"/>
                  </a:lnTo>
                  <a:lnTo>
                    <a:pt x="1424" y="388"/>
                  </a:lnTo>
                  <a:lnTo>
                    <a:pt x="1432" y="388"/>
                  </a:lnTo>
                  <a:lnTo>
                    <a:pt x="1440" y="388"/>
                  </a:lnTo>
                  <a:lnTo>
                    <a:pt x="1442" y="386"/>
                  </a:lnTo>
                  <a:lnTo>
                    <a:pt x="1442" y="383"/>
                  </a:lnTo>
                  <a:lnTo>
                    <a:pt x="1437" y="376"/>
                  </a:lnTo>
                  <a:lnTo>
                    <a:pt x="1437" y="373"/>
                  </a:lnTo>
                  <a:lnTo>
                    <a:pt x="1440" y="373"/>
                  </a:lnTo>
                  <a:lnTo>
                    <a:pt x="1445" y="376"/>
                  </a:lnTo>
                  <a:lnTo>
                    <a:pt x="1452" y="378"/>
                  </a:lnTo>
                  <a:lnTo>
                    <a:pt x="1455" y="381"/>
                  </a:lnTo>
                  <a:lnTo>
                    <a:pt x="1457" y="383"/>
                  </a:lnTo>
                  <a:lnTo>
                    <a:pt x="1462" y="386"/>
                  </a:lnTo>
                  <a:lnTo>
                    <a:pt x="1467" y="388"/>
                  </a:lnTo>
                  <a:lnTo>
                    <a:pt x="1472" y="393"/>
                  </a:lnTo>
                  <a:lnTo>
                    <a:pt x="1477" y="396"/>
                  </a:lnTo>
                  <a:lnTo>
                    <a:pt x="1485" y="398"/>
                  </a:lnTo>
                  <a:lnTo>
                    <a:pt x="1490" y="401"/>
                  </a:lnTo>
                  <a:lnTo>
                    <a:pt x="1495" y="403"/>
                  </a:lnTo>
                  <a:lnTo>
                    <a:pt x="1500" y="406"/>
                  </a:lnTo>
                  <a:lnTo>
                    <a:pt x="1505" y="406"/>
                  </a:lnTo>
                  <a:lnTo>
                    <a:pt x="1510" y="411"/>
                  </a:lnTo>
                  <a:lnTo>
                    <a:pt x="1515" y="413"/>
                  </a:lnTo>
                  <a:lnTo>
                    <a:pt x="1523" y="419"/>
                  </a:lnTo>
                  <a:lnTo>
                    <a:pt x="1528" y="424"/>
                  </a:lnTo>
                  <a:lnTo>
                    <a:pt x="1535" y="431"/>
                  </a:lnTo>
                  <a:lnTo>
                    <a:pt x="1543" y="441"/>
                  </a:lnTo>
                  <a:lnTo>
                    <a:pt x="1545" y="449"/>
                  </a:lnTo>
                  <a:lnTo>
                    <a:pt x="1538" y="456"/>
                  </a:lnTo>
                  <a:lnTo>
                    <a:pt x="1530" y="466"/>
                  </a:lnTo>
                  <a:lnTo>
                    <a:pt x="1528" y="477"/>
                  </a:lnTo>
                  <a:lnTo>
                    <a:pt x="1530" y="479"/>
                  </a:lnTo>
                  <a:lnTo>
                    <a:pt x="1538" y="482"/>
                  </a:lnTo>
                  <a:lnTo>
                    <a:pt x="1543" y="487"/>
                  </a:lnTo>
                  <a:lnTo>
                    <a:pt x="1545" y="489"/>
                  </a:lnTo>
                  <a:lnTo>
                    <a:pt x="1543" y="494"/>
                  </a:lnTo>
                  <a:lnTo>
                    <a:pt x="1535" y="499"/>
                  </a:lnTo>
                  <a:lnTo>
                    <a:pt x="1528" y="504"/>
                  </a:lnTo>
                  <a:lnTo>
                    <a:pt x="1525" y="509"/>
                  </a:lnTo>
                  <a:lnTo>
                    <a:pt x="1520" y="509"/>
                  </a:lnTo>
                  <a:lnTo>
                    <a:pt x="1518" y="509"/>
                  </a:lnTo>
                  <a:lnTo>
                    <a:pt x="1515" y="509"/>
                  </a:lnTo>
                  <a:lnTo>
                    <a:pt x="1513" y="509"/>
                  </a:lnTo>
                  <a:lnTo>
                    <a:pt x="1508" y="512"/>
                  </a:lnTo>
                  <a:lnTo>
                    <a:pt x="1500" y="514"/>
                  </a:lnTo>
                  <a:lnTo>
                    <a:pt x="1495" y="519"/>
                  </a:lnTo>
                  <a:lnTo>
                    <a:pt x="1492" y="522"/>
                  </a:lnTo>
                  <a:lnTo>
                    <a:pt x="1492" y="524"/>
                  </a:lnTo>
                  <a:lnTo>
                    <a:pt x="1495" y="527"/>
                  </a:lnTo>
                  <a:lnTo>
                    <a:pt x="1498" y="529"/>
                  </a:lnTo>
                  <a:lnTo>
                    <a:pt x="1500" y="532"/>
                  </a:lnTo>
                  <a:lnTo>
                    <a:pt x="1503" y="535"/>
                  </a:lnTo>
                  <a:lnTo>
                    <a:pt x="1508" y="537"/>
                  </a:lnTo>
                  <a:lnTo>
                    <a:pt x="1513" y="540"/>
                  </a:lnTo>
                  <a:lnTo>
                    <a:pt x="1518" y="540"/>
                  </a:lnTo>
                  <a:lnTo>
                    <a:pt x="1523" y="537"/>
                  </a:lnTo>
                  <a:lnTo>
                    <a:pt x="1528" y="532"/>
                  </a:lnTo>
                  <a:lnTo>
                    <a:pt x="1530" y="529"/>
                  </a:lnTo>
                  <a:lnTo>
                    <a:pt x="1535" y="527"/>
                  </a:lnTo>
                  <a:lnTo>
                    <a:pt x="1540" y="527"/>
                  </a:lnTo>
                  <a:lnTo>
                    <a:pt x="1548" y="524"/>
                  </a:lnTo>
                  <a:lnTo>
                    <a:pt x="1556" y="519"/>
                  </a:lnTo>
                  <a:lnTo>
                    <a:pt x="1561" y="519"/>
                  </a:lnTo>
                  <a:lnTo>
                    <a:pt x="1563" y="519"/>
                  </a:lnTo>
                  <a:lnTo>
                    <a:pt x="1566" y="522"/>
                  </a:lnTo>
                  <a:lnTo>
                    <a:pt x="1568" y="524"/>
                  </a:lnTo>
                  <a:lnTo>
                    <a:pt x="1571" y="524"/>
                  </a:lnTo>
                  <a:lnTo>
                    <a:pt x="1573" y="527"/>
                  </a:lnTo>
                  <a:lnTo>
                    <a:pt x="1576" y="529"/>
                  </a:lnTo>
                  <a:lnTo>
                    <a:pt x="1578" y="529"/>
                  </a:lnTo>
                  <a:lnTo>
                    <a:pt x="1583" y="532"/>
                  </a:lnTo>
                  <a:lnTo>
                    <a:pt x="1588" y="532"/>
                  </a:lnTo>
                  <a:lnTo>
                    <a:pt x="1593" y="535"/>
                  </a:lnTo>
                  <a:lnTo>
                    <a:pt x="1603" y="535"/>
                  </a:lnTo>
                  <a:lnTo>
                    <a:pt x="1606" y="540"/>
                  </a:lnTo>
                  <a:lnTo>
                    <a:pt x="1606" y="542"/>
                  </a:lnTo>
                  <a:lnTo>
                    <a:pt x="1608" y="547"/>
                  </a:lnTo>
                  <a:lnTo>
                    <a:pt x="1611" y="547"/>
                  </a:lnTo>
                  <a:lnTo>
                    <a:pt x="1616" y="550"/>
                  </a:lnTo>
                  <a:lnTo>
                    <a:pt x="1619" y="550"/>
                  </a:lnTo>
                  <a:lnTo>
                    <a:pt x="1621" y="550"/>
                  </a:lnTo>
                  <a:lnTo>
                    <a:pt x="1624" y="547"/>
                  </a:lnTo>
                  <a:lnTo>
                    <a:pt x="1629" y="547"/>
                  </a:lnTo>
                  <a:lnTo>
                    <a:pt x="1631" y="547"/>
                  </a:lnTo>
                  <a:lnTo>
                    <a:pt x="1634" y="547"/>
                  </a:lnTo>
                  <a:lnTo>
                    <a:pt x="1639" y="547"/>
                  </a:lnTo>
                  <a:lnTo>
                    <a:pt x="1641" y="547"/>
                  </a:lnTo>
                  <a:lnTo>
                    <a:pt x="1644" y="550"/>
                  </a:lnTo>
                  <a:lnTo>
                    <a:pt x="1649" y="550"/>
                  </a:lnTo>
                  <a:lnTo>
                    <a:pt x="1651" y="550"/>
                  </a:lnTo>
                  <a:lnTo>
                    <a:pt x="1654" y="547"/>
                  </a:lnTo>
                  <a:lnTo>
                    <a:pt x="1659" y="547"/>
                  </a:lnTo>
                  <a:lnTo>
                    <a:pt x="1664" y="547"/>
                  </a:lnTo>
                  <a:lnTo>
                    <a:pt x="1669" y="545"/>
                  </a:lnTo>
                  <a:lnTo>
                    <a:pt x="1671" y="545"/>
                  </a:lnTo>
                  <a:lnTo>
                    <a:pt x="1674" y="545"/>
                  </a:lnTo>
                  <a:lnTo>
                    <a:pt x="1679" y="545"/>
                  </a:lnTo>
                  <a:lnTo>
                    <a:pt x="1682" y="545"/>
                  </a:lnTo>
                  <a:lnTo>
                    <a:pt x="1684" y="545"/>
                  </a:lnTo>
                  <a:lnTo>
                    <a:pt x="1687" y="545"/>
                  </a:lnTo>
                  <a:lnTo>
                    <a:pt x="1692" y="545"/>
                  </a:lnTo>
                  <a:lnTo>
                    <a:pt x="1697" y="545"/>
                  </a:lnTo>
                  <a:lnTo>
                    <a:pt x="1699" y="542"/>
                  </a:lnTo>
                  <a:lnTo>
                    <a:pt x="1697" y="540"/>
                  </a:lnTo>
                  <a:lnTo>
                    <a:pt x="1697" y="537"/>
                  </a:lnTo>
                  <a:lnTo>
                    <a:pt x="1692" y="535"/>
                  </a:lnTo>
                  <a:lnTo>
                    <a:pt x="1687" y="532"/>
                  </a:lnTo>
                  <a:lnTo>
                    <a:pt x="1679" y="529"/>
                  </a:lnTo>
                  <a:lnTo>
                    <a:pt x="1677" y="529"/>
                  </a:lnTo>
                  <a:lnTo>
                    <a:pt x="1674" y="527"/>
                  </a:lnTo>
                  <a:lnTo>
                    <a:pt x="1671" y="524"/>
                  </a:lnTo>
                  <a:lnTo>
                    <a:pt x="1669" y="524"/>
                  </a:lnTo>
                  <a:lnTo>
                    <a:pt x="1666" y="524"/>
                  </a:lnTo>
                  <a:lnTo>
                    <a:pt x="1664" y="524"/>
                  </a:lnTo>
                  <a:lnTo>
                    <a:pt x="1661" y="524"/>
                  </a:lnTo>
                  <a:lnTo>
                    <a:pt x="1656" y="522"/>
                  </a:lnTo>
                  <a:lnTo>
                    <a:pt x="1651" y="519"/>
                  </a:lnTo>
                  <a:lnTo>
                    <a:pt x="1641" y="517"/>
                  </a:lnTo>
                  <a:lnTo>
                    <a:pt x="1636" y="514"/>
                  </a:lnTo>
                  <a:lnTo>
                    <a:pt x="1634" y="512"/>
                  </a:lnTo>
                  <a:lnTo>
                    <a:pt x="1634" y="509"/>
                  </a:lnTo>
                  <a:lnTo>
                    <a:pt x="1636" y="509"/>
                  </a:lnTo>
                  <a:lnTo>
                    <a:pt x="1639" y="509"/>
                  </a:lnTo>
                  <a:lnTo>
                    <a:pt x="1644" y="509"/>
                  </a:lnTo>
                  <a:lnTo>
                    <a:pt x="1649" y="512"/>
                  </a:lnTo>
                  <a:lnTo>
                    <a:pt x="1651" y="512"/>
                  </a:lnTo>
                  <a:lnTo>
                    <a:pt x="1656" y="514"/>
                  </a:lnTo>
                  <a:lnTo>
                    <a:pt x="1659" y="514"/>
                  </a:lnTo>
                  <a:lnTo>
                    <a:pt x="1664" y="514"/>
                  </a:lnTo>
                  <a:lnTo>
                    <a:pt x="1666" y="519"/>
                  </a:lnTo>
                  <a:lnTo>
                    <a:pt x="1671" y="519"/>
                  </a:lnTo>
                  <a:lnTo>
                    <a:pt x="1677" y="517"/>
                  </a:lnTo>
                  <a:lnTo>
                    <a:pt x="1687" y="514"/>
                  </a:lnTo>
                  <a:lnTo>
                    <a:pt x="1694" y="514"/>
                  </a:lnTo>
                  <a:lnTo>
                    <a:pt x="1697" y="519"/>
                  </a:lnTo>
                  <a:lnTo>
                    <a:pt x="1699" y="519"/>
                  </a:lnTo>
                  <a:lnTo>
                    <a:pt x="1704" y="522"/>
                  </a:lnTo>
                  <a:lnTo>
                    <a:pt x="1707" y="524"/>
                  </a:lnTo>
                  <a:lnTo>
                    <a:pt x="1707" y="522"/>
                  </a:lnTo>
                  <a:lnTo>
                    <a:pt x="1704" y="519"/>
                  </a:lnTo>
                  <a:lnTo>
                    <a:pt x="1702" y="514"/>
                  </a:lnTo>
                  <a:lnTo>
                    <a:pt x="1699" y="514"/>
                  </a:lnTo>
                  <a:lnTo>
                    <a:pt x="1699" y="509"/>
                  </a:lnTo>
                  <a:lnTo>
                    <a:pt x="1697" y="507"/>
                  </a:lnTo>
                  <a:lnTo>
                    <a:pt x="1694" y="502"/>
                  </a:lnTo>
                  <a:lnTo>
                    <a:pt x="1692" y="494"/>
                  </a:lnTo>
                  <a:lnTo>
                    <a:pt x="1692" y="492"/>
                  </a:lnTo>
                  <a:lnTo>
                    <a:pt x="1692" y="489"/>
                  </a:lnTo>
                  <a:lnTo>
                    <a:pt x="1692" y="487"/>
                  </a:lnTo>
                  <a:lnTo>
                    <a:pt x="1689" y="482"/>
                  </a:lnTo>
                  <a:lnTo>
                    <a:pt x="1682" y="479"/>
                  </a:lnTo>
                  <a:lnTo>
                    <a:pt x="1677" y="479"/>
                  </a:lnTo>
                  <a:lnTo>
                    <a:pt x="1671" y="477"/>
                  </a:lnTo>
                  <a:lnTo>
                    <a:pt x="1669" y="471"/>
                  </a:lnTo>
                  <a:lnTo>
                    <a:pt x="1664" y="469"/>
                  </a:lnTo>
                  <a:lnTo>
                    <a:pt x="1659" y="469"/>
                  </a:lnTo>
                  <a:lnTo>
                    <a:pt x="1651" y="466"/>
                  </a:lnTo>
                  <a:lnTo>
                    <a:pt x="1646" y="466"/>
                  </a:lnTo>
                  <a:lnTo>
                    <a:pt x="1644" y="466"/>
                  </a:lnTo>
                  <a:lnTo>
                    <a:pt x="1639" y="464"/>
                  </a:lnTo>
                  <a:lnTo>
                    <a:pt x="1634" y="461"/>
                  </a:lnTo>
                  <a:lnTo>
                    <a:pt x="1631" y="459"/>
                  </a:lnTo>
                  <a:lnTo>
                    <a:pt x="1626" y="459"/>
                  </a:lnTo>
                  <a:lnTo>
                    <a:pt x="1624" y="454"/>
                  </a:lnTo>
                  <a:lnTo>
                    <a:pt x="1621" y="451"/>
                  </a:lnTo>
                  <a:lnTo>
                    <a:pt x="1616" y="446"/>
                  </a:lnTo>
                  <a:lnTo>
                    <a:pt x="1614" y="441"/>
                  </a:lnTo>
                  <a:lnTo>
                    <a:pt x="1611" y="439"/>
                  </a:lnTo>
                  <a:lnTo>
                    <a:pt x="1611" y="434"/>
                  </a:lnTo>
                  <a:lnTo>
                    <a:pt x="1614" y="431"/>
                  </a:lnTo>
                  <a:lnTo>
                    <a:pt x="1619" y="431"/>
                  </a:lnTo>
                  <a:lnTo>
                    <a:pt x="1624" y="431"/>
                  </a:lnTo>
                  <a:lnTo>
                    <a:pt x="1631" y="434"/>
                  </a:lnTo>
                  <a:lnTo>
                    <a:pt x="1636" y="436"/>
                  </a:lnTo>
                  <a:lnTo>
                    <a:pt x="1639" y="436"/>
                  </a:lnTo>
                  <a:lnTo>
                    <a:pt x="1644" y="439"/>
                  </a:lnTo>
                  <a:lnTo>
                    <a:pt x="1649" y="441"/>
                  </a:lnTo>
                  <a:lnTo>
                    <a:pt x="1654" y="444"/>
                  </a:lnTo>
                  <a:lnTo>
                    <a:pt x="1659" y="446"/>
                  </a:lnTo>
                  <a:lnTo>
                    <a:pt x="1664" y="449"/>
                  </a:lnTo>
                  <a:lnTo>
                    <a:pt x="1669" y="451"/>
                  </a:lnTo>
                  <a:lnTo>
                    <a:pt x="1671" y="451"/>
                  </a:lnTo>
                  <a:lnTo>
                    <a:pt x="1677" y="449"/>
                  </a:lnTo>
                  <a:lnTo>
                    <a:pt x="1679" y="444"/>
                  </a:lnTo>
                  <a:lnTo>
                    <a:pt x="1679" y="441"/>
                  </a:lnTo>
                  <a:lnTo>
                    <a:pt x="1677" y="436"/>
                  </a:lnTo>
                  <a:lnTo>
                    <a:pt x="1671" y="434"/>
                  </a:lnTo>
                  <a:lnTo>
                    <a:pt x="1666" y="431"/>
                  </a:lnTo>
                  <a:lnTo>
                    <a:pt x="1666" y="429"/>
                  </a:lnTo>
                  <a:lnTo>
                    <a:pt x="1666" y="426"/>
                  </a:lnTo>
                  <a:lnTo>
                    <a:pt x="1669" y="424"/>
                  </a:lnTo>
                  <a:lnTo>
                    <a:pt x="1671" y="424"/>
                  </a:lnTo>
                  <a:lnTo>
                    <a:pt x="1674" y="421"/>
                  </a:lnTo>
                  <a:lnTo>
                    <a:pt x="1677" y="419"/>
                  </a:lnTo>
                  <a:lnTo>
                    <a:pt x="1677" y="416"/>
                  </a:lnTo>
                  <a:lnTo>
                    <a:pt x="1674" y="413"/>
                  </a:lnTo>
                  <a:lnTo>
                    <a:pt x="1671" y="408"/>
                  </a:lnTo>
                  <a:lnTo>
                    <a:pt x="1669" y="406"/>
                  </a:lnTo>
                  <a:lnTo>
                    <a:pt x="1664" y="406"/>
                  </a:lnTo>
                  <a:lnTo>
                    <a:pt x="1664" y="403"/>
                  </a:lnTo>
                  <a:lnTo>
                    <a:pt x="1669" y="401"/>
                  </a:lnTo>
                  <a:lnTo>
                    <a:pt x="1674" y="398"/>
                  </a:lnTo>
                  <a:lnTo>
                    <a:pt x="1677" y="393"/>
                  </a:lnTo>
                  <a:lnTo>
                    <a:pt x="1674" y="391"/>
                  </a:lnTo>
                  <a:lnTo>
                    <a:pt x="1669" y="388"/>
                  </a:lnTo>
                  <a:lnTo>
                    <a:pt x="1661" y="386"/>
                  </a:lnTo>
                  <a:lnTo>
                    <a:pt x="1654" y="386"/>
                  </a:lnTo>
                  <a:lnTo>
                    <a:pt x="1649" y="386"/>
                  </a:lnTo>
                  <a:lnTo>
                    <a:pt x="1644" y="386"/>
                  </a:lnTo>
                  <a:lnTo>
                    <a:pt x="1639" y="388"/>
                  </a:lnTo>
                  <a:lnTo>
                    <a:pt x="1636" y="388"/>
                  </a:lnTo>
                  <a:lnTo>
                    <a:pt x="1634" y="388"/>
                  </a:lnTo>
                  <a:lnTo>
                    <a:pt x="1631" y="386"/>
                  </a:lnTo>
                  <a:lnTo>
                    <a:pt x="1634" y="383"/>
                  </a:lnTo>
                  <a:lnTo>
                    <a:pt x="1631" y="383"/>
                  </a:lnTo>
                  <a:lnTo>
                    <a:pt x="1629" y="381"/>
                  </a:lnTo>
                  <a:lnTo>
                    <a:pt x="1626" y="381"/>
                  </a:lnTo>
                  <a:lnTo>
                    <a:pt x="1621" y="381"/>
                  </a:lnTo>
                  <a:lnTo>
                    <a:pt x="1616" y="381"/>
                  </a:lnTo>
                  <a:lnTo>
                    <a:pt x="1611" y="378"/>
                  </a:lnTo>
                  <a:lnTo>
                    <a:pt x="1606" y="378"/>
                  </a:lnTo>
                  <a:lnTo>
                    <a:pt x="1603" y="378"/>
                  </a:lnTo>
                  <a:lnTo>
                    <a:pt x="1598" y="376"/>
                  </a:lnTo>
                  <a:lnTo>
                    <a:pt x="1598" y="378"/>
                  </a:lnTo>
                  <a:lnTo>
                    <a:pt x="1601" y="381"/>
                  </a:lnTo>
                  <a:lnTo>
                    <a:pt x="1603" y="386"/>
                  </a:lnTo>
                  <a:lnTo>
                    <a:pt x="1601" y="386"/>
                  </a:lnTo>
                  <a:lnTo>
                    <a:pt x="1596" y="386"/>
                  </a:lnTo>
                  <a:lnTo>
                    <a:pt x="1591" y="381"/>
                  </a:lnTo>
                  <a:lnTo>
                    <a:pt x="1583" y="376"/>
                  </a:lnTo>
                  <a:lnTo>
                    <a:pt x="1578" y="373"/>
                  </a:lnTo>
                  <a:lnTo>
                    <a:pt x="1576" y="373"/>
                  </a:lnTo>
                  <a:lnTo>
                    <a:pt x="1568" y="376"/>
                  </a:lnTo>
                  <a:lnTo>
                    <a:pt x="1563" y="373"/>
                  </a:lnTo>
                  <a:lnTo>
                    <a:pt x="1558" y="371"/>
                  </a:lnTo>
                  <a:lnTo>
                    <a:pt x="1558" y="366"/>
                  </a:lnTo>
                  <a:lnTo>
                    <a:pt x="1561" y="363"/>
                  </a:lnTo>
                  <a:lnTo>
                    <a:pt x="1561" y="361"/>
                  </a:lnTo>
                  <a:lnTo>
                    <a:pt x="1561" y="358"/>
                  </a:lnTo>
                  <a:lnTo>
                    <a:pt x="1563" y="356"/>
                  </a:lnTo>
                  <a:lnTo>
                    <a:pt x="1566" y="356"/>
                  </a:lnTo>
                  <a:lnTo>
                    <a:pt x="1568" y="356"/>
                  </a:lnTo>
                  <a:lnTo>
                    <a:pt x="1568" y="353"/>
                  </a:lnTo>
                  <a:lnTo>
                    <a:pt x="1561" y="350"/>
                  </a:lnTo>
                  <a:lnTo>
                    <a:pt x="1556" y="350"/>
                  </a:lnTo>
                  <a:lnTo>
                    <a:pt x="1553" y="345"/>
                  </a:lnTo>
                  <a:lnTo>
                    <a:pt x="1556" y="343"/>
                  </a:lnTo>
                  <a:lnTo>
                    <a:pt x="1561" y="343"/>
                  </a:lnTo>
                  <a:lnTo>
                    <a:pt x="1558" y="343"/>
                  </a:lnTo>
                  <a:lnTo>
                    <a:pt x="1556" y="340"/>
                  </a:lnTo>
                  <a:lnTo>
                    <a:pt x="1553" y="335"/>
                  </a:lnTo>
                  <a:lnTo>
                    <a:pt x="1548" y="333"/>
                  </a:lnTo>
                  <a:lnTo>
                    <a:pt x="1545" y="333"/>
                  </a:lnTo>
                  <a:lnTo>
                    <a:pt x="1540" y="333"/>
                  </a:lnTo>
                  <a:lnTo>
                    <a:pt x="1538" y="333"/>
                  </a:lnTo>
                  <a:lnTo>
                    <a:pt x="1540" y="330"/>
                  </a:lnTo>
                  <a:lnTo>
                    <a:pt x="1540" y="328"/>
                  </a:lnTo>
                  <a:lnTo>
                    <a:pt x="1538" y="325"/>
                  </a:lnTo>
                  <a:lnTo>
                    <a:pt x="1533" y="325"/>
                  </a:lnTo>
                  <a:lnTo>
                    <a:pt x="1528" y="325"/>
                  </a:lnTo>
                  <a:lnTo>
                    <a:pt x="1520" y="325"/>
                  </a:lnTo>
                  <a:lnTo>
                    <a:pt x="1515" y="325"/>
                  </a:lnTo>
                  <a:lnTo>
                    <a:pt x="1510" y="325"/>
                  </a:lnTo>
                  <a:lnTo>
                    <a:pt x="1503" y="323"/>
                  </a:lnTo>
                  <a:lnTo>
                    <a:pt x="1500" y="323"/>
                  </a:lnTo>
                  <a:lnTo>
                    <a:pt x="1500" y="320"/>
                  </a:lnTo>
                  <a:lnTo>
                    <a:pt x="1498" y="318"/>
                  </a:lnTo>
                  <a:lnTo>
                    <a:pt x="1492" y="315"/>
                  </a:lnTo>
                  <a:lnTo>
                    <a:pt x="1485" y="315"/>
                  </a:lnTo>
                  <a:lnTo>
                    <a:pt x="1480" y="318"/>
                  </a:lnTo>
                  <a:lnTo>
                    <a:pt x="1475" y="323"/>
                  </a:lnTo>
                  <a:lnTo>
                    <a:pt x="1472" y="325"/>
                  </a:lnTo>
                  <a:lnTo>
                    <a:pt x="1467" y="325"/>
                  </a:lnTo>
                  <a:lnTo>
                    <a:pt x="1462" y="320"/>
                  </a:lnTo>
                  <a:lnTo>
                    <a:pt x="1460" y="318"/>
                  </a:lnTo>
                  <a:lnTo>
                    <a:pt x="1457" y="313"/>
                  </a:lnTo>
                  <a:lnTo>
                    <a:pt x="1455" y="310"/>
                  </a:lnTo>
                  <a:lnTo>
                    <a:pt x="1450" y="305"/>
                  </a:lnTo>
                  <a:lnTo>
                    <a:pt x="1442" y="300"/>
                  </a:lnTo>
                  <a:lnTo>
                    <a:pt x="1435" y="298"/>
                  </a:lnTo>
                  <a:lnTo>
                    <a:pt x="1429" y="298"/>
                  </a:lnTo>
                  <a:lnTo>
                    <a:pt x="1427" y="300"/>
                  </a:lnTo>
                  <a:lnTo>
                    <a:pt x="1419" y="303"/>
                  </a:lnTo>
                  <a:lnTo>
                    <a:pt x="1414" y="305"/>
                  </a:lnTo>
                  <a:lnTo>
                    <a:pt x="1414" y="308"/>
                  </a:lnTo>
                  <a:lnTo>
                    <a:pt x="1414" y="313"/>
                  </a:lnTo>
                  <a:lnTo>
                    <a:pt x="1409" y="315"/>
                  </a:lnTo>
                  <a:lnTo>
                    <a:pt x="1404" y="320"/>
                  </a:lnTo>
                  <a:lnTo>
                    <a:pt x="1397" y="320"/>
                  </a:lnTo>
                  <a:lnTo>
                    <a:pt x="1394" y="320"/>
                  </a:lnTo>
                  <a:lnTo>
                    <a:pt x="1392" y="315"/>
                  </a:lnTo>
                  <a:lnTo>
                    <a:pt x="1392" y="310"/>
                  </a:lnTo>
                  <a:lnTo>
                    <a:pt x="1389" y="305"/>
                  </a:lnTo>
                  <a:lnTo>
                    <a:pt x="1389" y="303"/>
                  </a:lnTo>
                  <a:lnTo>
                    <a:pt x="1387" y="298"/>
                  </a:lnTo>
                  <a:lnTo>
                    <a:pt x="1384" y="292"/>
                  </a:lnTo>
                  <a:lnTo>
                    <a:pt x="1382" y="290"/>
                  </a:lnTo>
                  <a:lnTo>
                    <a:pt x="1374" y="285"/>
                  </a:lnTo>
                  <a:lnTo>
                    <a:pt x="1366" y="285"/>
                  </a:lnTo>
                  <a:lnTo>
                    <a:pt x="1359" y="287"/>
                  </a:lnTo>
                  <a:lnTo>
                    <a:pt x="1354" y="292"/>
                  </a:lnTo>
                  <a:lnTo>
                    <a:pt x="1351" y="303"/>
                  </a:lnTo>
                  <a:lnTo>
                    <a:pt x="1349" y="313"/>
                  </a:lnTo>
                  <a:lnTo>
                    <a:pt x="1349" y="325"/>
                  </a:lnTo>
                  <a:lnTo>
                    <a:pt x="1354" y="343"/>
                  </a:lnTo>
                  <a:lnTo>
                    <a:pt x="1359" y="356"/>
                  </a:lnTo>
                  <a:lnTo>
                    <a:pt x="1356" y="353"/>
                  </a:lnTo>
                  <a:lnTo>
                    <a:pt x="1354" y="350"/>
                  </a:lnTo>
                  <a:lnTo>
                    <a:pt x="1349" y="345"/>
                  </a:lnTo>
                  <a:lnTo>
                    <a:pt x="1344" y="338"/>
                  </a:lnTo>
                  <a:lnTo>
                    <a:pt x="1341" y="330"/>
                  </a:lnTo>
                  <a:lnTo>
                    <a:pt x="1339" y="323"/>
                  </a:lnTo>
                  <a:lnTo>
                    <a:pt x="1339" y="310"/>
                  </a:lnTo>
                  <a:lnTo>
                    <a:pt x="1344" y="298"/>
                  </a:lnTo>
                  <a:lnTo>
                    <a:pt x="1344" y="290"/>
                  </a:lnTo>
                  <a:lnTo>
                    <a:pt x="1341" y="287"/>
                  </a:lnTo>
                  <a:lnTo>
                    <a:pt x="1336" y="287"/>
                  </a:lnTo>
                  <a:lnTo>
                    <a:pt x="1331" y="287"/>
                  </a:lnTo>
                  <a:lnTo>
                    <a:pt x="1324" y="290"/>
                  </a:lnTo>
                  <a:lnTo>
                    <a:pt x="1316" y="298"/>
                  </a:lnTo>
                  <a:lnTo>
                    <a:pt x="1311" y="310"/>
                  </a:lnTo>
                  <a:lnTo>
                    <a:pt x="1308" y="325"/>
                  </a:lnTo>
                  <a:lnTo>
                    <a:pt x="1308" y="335"/>
                  </a:lnTo>
                  <a:lnTo>
                    <a:pt x="1308" y="340"/>
                  </a:lnTo>
                  <a:lnTo>
                    <a:pt x="1308" y="345"/>
                  </a:lnTo>
                  <a:lnTo>
                    <a:pt x="1308" y="356"/>
                  </a:lnTo>
                  <a:lnTo>
                    <a:pt x="1308" y="361"/>
                  </a:lnTo>
                  <a:lnTo>
                    <a:pt x="1311" y="363"/>
                  </a:lnTo>
                  <a:lnTo>
                    <a:pt x="1316" y="366"/>
                  </a:lnTo>
                  <a:lnTo>
                    <a:pt x="1319" y="366"/>
                  </a:lnTo>
                  <a:lnTo>
                    <a:pt x="1321" y="366"/>
                  </a:lnTo>
                  <a:lnTo>
                    <a:pt x="1329" y="368"/>
                  </a:lnTo>
                  <a:lnTo>
                    <a:pt x="1334" y="371"/>
                  </a:lnTo>
                  <a:lnTo>
                    <a:pt x="1339" y="371"/>
                  </a:lnTo>
                  <a:lnTo>
                    <a:pt x="1341" y="373"/>
                  </a:lnTo>
                  <a:lnTo>
                    <a:pt x="1339" y="376"/>
                  </a:lnTo>
                  <a:lnTo>
                    <a:pt x="1334" y="376"/>
                  </a:lnTo>
                  <a:lnTo>
                    <a:pt x="1331" y="376"/>
                  </a:lnTo>
                  <a:lnTo>
                    <a:pt x="1326" y="376"/>
                  </a:lnTo>
                  <a:lnTo>
                    <a:pt x="1321" y="378"/>
                  </a:lnTo>
                  <a:lnTo>
                    <a:pt x="1316" y="381"/>
                  </a:lnTo>
                  <a:lnTo>
                    <a:pt x="1316" y="383"/>
                  </a:lnTo>
                  <a:lnTo>
                    <a:pt x="1319" y="386"/>
                  </a:lnTo>
                  <a:lnTo>
                    <a:pt x="1321" y="386"/>
                  </a:lnTo>
                  <a:lnTo>
                    <a:pt x="1326" y="388"/>
                  </a:lnTo>
                  <a:lnTo>
                    <a:pt x="1331" y="391"/>
                  </a:lnTo>
                  <a:lnTo>
                    <a:pt x="1334" y="393"/>
                  </a:lnTo>
                  <a:lnTo>
                    <a:pt x="1339" y="396"/>
                  </a:lnTo>
                  <a:lnTo>
                    <a:pt x="1341" y="396"/>
                  </a:lnTo>
                  <a:lnTo>
                    <a:pt x="1346" y="396"/>
                  </a:lnTo>
                  <a:lnTo>
                    <a:pt x="1351" y="393"/>
                  </a:lnTo>
                  <a:lnTo>
                    <a:pt x="1356" y="391"/>
                  </a:lnTo>
                  <a:lnTo>
                    <a:pt x="1359" y="393"/>
                  </a:lnTo>
                  <a:lnTo>
                    <a:pt x="1361" y="396"/>
                  </a:lnTo>
                  <a:lnTo>
                    <a:pt x="1371" y="398"/>
                  </a:lnTo>
                  <a:lnTo>
                    <a:pt x="1374" y="398"/>
                  </a:lnTo>
                  <a:lnTo>
                    <a:pt x="1366" y="436"/>
                  </a:lnTo>
                  <a:lnTo>
                    <a:pt x="1336" y="482"/>
                  </a:lnTo>
                  <a:lnTo>
                    <a:pt x="1326" y="426"/>
                  </a:lnTo>
                  <a:lnTo>
                    <a:pt x="1308" y="403"/>
                  </a:lnTo>
                  <a:lnTo>
                    <a:pt x="1288" y="431"/>
                  </a:lnTo>
                  <a:lnTo>
                    <a:pt x="1278" y="403"/>
                  </a:lnTo>
                  <a:lnTo>
                    <a:pt x="1258" y="368"/>
                  </a:lnTo>
                  <a:lnTo>
                    <a:pt x="1248" y="323"/>
                  </a:lnTo>
                  <a:lnTo>
                    <a:pt x="1215" y="270"/>
                  </a:lnTo>
                  <a:lnTo>
                    <a:pt x="1190" y="343"/>
                  </a:lnTo>
                  <a:lnTo>
                    <a:pt x="1190" y="368"/>
                  </a:lnTo>
                  <a:lnTo>
                    <a:pt x="1225" y="398"/>
                  </a:lnTo>
                  <a:lnTo>
                    <a:pt x="1230" y="431"/>
                  </a:lnTo>
                  <a:lnTo>
                    <a:pt x="1205" y="456"/>
                  </a:lnTo>
                  <a:lnTo>
                    <a:pt x="1190" y="446"/>
                  </a:lnTo>
                  <a:lnTo>
                    <a:pt x="1185" y="446"/>
                  </a:lnTo>
                  <a:lnTo>
                    <a:pt x="1185" y="444"/>
                  </a:lnTo>
                  <a:lnTo>
                    <a:pt x="1187" y="439"/>
                  </a:lnTo>
                  <a:lnTo>
                    <a:pt x="1185" y="434"/>
                  </a:lnTo>
                  <a:lnTo>
                    <a:pt x="1185" y="429"/>
                  </a:lnTo>
                  <a:lnTo>
                    <a:pt x="1182" y="424"/>
                  </a:lnTo>
                  <a:lnTo>
                    <a:pt x="1185" y="424"/>
                  </a:lnTo>
                  <a:lnTo>
                    <a:pt x="1187" y="424"/>
                  </a:lnTo>
                  <a:lnTo>
                    <a:pt x="1190" y="424"/>
                  </a:lnTo>
                  <a:lnTo>
                    <a:pt x="1192" y="424"/>
                  </a:lnTo>
                  <a:lnTo>
                    <a:pt x="1195" y="424"/>
                  </a:lnTo>
                  <a:lnTo>
                    <a:pt x="1198" y="419"/>
                  </a:lnTo>
                  <a:lnTo>
                    <a:pt x="1200" y="413"/>
                  </a:lnTo>
                  <a:lnTo>
                    <a:pt x="1198" y="408"/>
                  </a:lnTo>
                  <a:lnTo>
                    <a:pt x="1192" y="406"/>
                  </a:lnTo>
                  <a:lnTo>
                    <a:pt x="1190" y="403"/>
                  </a:lnTo>
                  <a:lnTo>
                    <a:pt x="1185" y="403"/>
                  </a:lnTo>
                  <a:lnTo>
                    <a:pt x="1180" y="398"/>
                  </a:lnTo>
                  <a:lnTo>
                    <a:pt x="1175" y="396"/>
                  </a:lnTo>
                  <a:lnTo>
                    <a:pt x="1170" y="391"/>
                  </a:lnTo>
                  <a:lnTo>
                    <a:pt x="1167" y="388"/>
                  </a:lnTo>
                  <a:lnTo>
                    <a:pt x="1165" y="383"/>
                  </a:lnTo>
                  <a:lnTo>
                    <a:pt x="1162" y="378"/>
                  </a:lnTo>
                  <a:lnTo>
                    <a:pt x="1162" y="373"/>
                  </a:lnTo>
                  <a:lnTo>
                    <a:pt x="1162" y="371"/>
                  </a:lnTo>
                  <a:lnTo>
                    <a:pt x="1165" y="368"/>
                  </a:lnTo>
                  <a:lnTo>
                    <a:pt x="1165" y="363"/>
                  </a:lnTo>
                  <a:lnTo>
                    <a:pt x="1162" y="356"/>
                  </a:lnTo>
                  <a:lnTo>
                    <a:pt x="1162" y="350"/>
                  </a:lnTo>
                  <a:lnTo>
                    <a:pt x="1160" y="343"/>
                  </a:lnTo>
                  <a:lnTo>
                    <a:pt x="1160" y="338"/>
                  </a:lnTo>
                  <a:lnTo>
                    <a:pt x="1157" y="333"/>
                  </a:lnTo>
                  <a:lnTo>
                    <a:pt x="1157" y="328"/>
                  </a:lnTo>
                  <a:lnTo>
                    <a:pt x="1160" y="325"/>
                  </a:lnTo>
                  <a:lnTo>
                    <a:pt x="1162" y="323"/>
                  </a:lnTo>
                  <a:lnTo>
                    <a:pt x="1165" y="323"/>
                  </a:lnTo>
                  <a:lnTo>
                    <a:pt x="1167" y="318"/>
                  </a:lnTo>
                  <a:lnTo>
                    <a:pt x="1172" y="310"/>
                  </a:lnTo>
                  <a:lnTo>
                    <a:pt x="1172" y="308"/>
                  </a:lnTo>
                  <a:lnTo>
                    <a:pt x="1172" y="305"/>
                  </a:lnTo>
                  <a:lnTo>
                    <a:pt x="1170" y="303"/>
                  </a:lnTo>
                  <a:lnTo>
                    <a:pt x="1165" y="300"/>
                  </a:lnTo>
                  <a:lnTo>
                    <a:pt x="1162" y="300"/>
                  </a:lnTo>
                  <a:lnTo>
                    <a:pt x="1157" y="300"/>
                  </a:lnTo>
                  <a:lnTo>
                    <a:pt x="1152" y="300"/>
                  </a:lnTo>
                  <a:lnTo>
                    <a:pt x="1147" y="300"/>
                  </a:lnTo>
                  <a:lnTo>
                    <a:pt x="1142" y="303"/>
                  </a:lnTo>
                  <a:lnTo>
                    <a:pt x="1145" y="305"/>
                  </a:lnTo>
                  <a:lnTo>
                    <a:pt x="1147" y="308"/>
                  </a:lnTo>
                  <a:lnTo>
                    <a:pt x="1150" y="310"/>
                  </a:lnTo>
                  <a:lnTo>
                    <a:pt x="1152" y="313"/>
                  </a:lnTo>
                  <a:lnTo>
                    <a:pt x="1150" y="313"/>
                  </a:lnTo>
                  <a:lnTo>
                    <a:pt x="1147" y="315"/>
                  </a:lnTo>
                  <a:lnTo>
                    <a:pt x="1145" y="313"/>
                  </a:lnTo>
                  <a:lnTo>
                    <a:pt x="1142" y="310"/>
                  </a:lnTo>
                  <a:lnTo>
                    <a:pt x="1137" y="310"/>
                  </a:lnTo>
                  <a:lnTo>
                    <a:pt x="1134" y="313"/>
                  </a:lnTo>
                  <a:lnTo>
                    <a:pt x="1132" y="315"/>
                  </a:lnTo>
                  <a:lnTo>
                    <a:pt x="1132" y="320"/>
                  </a:lnTo>
                  <a:lnTo>
                    <a:pt x="1132" y="323"/>
                  </a:lnTo>
                  <a:lnTo>
                    <a:pt x="1134" y="328"/>
                  </a:lnTo>
                  <a:lnTo>
                    <a:pt x="1137" y="330"/>
                  </a:lnTo>
                  <a:lnTo>
                    <a:pt x="1134" y="335"/>
                  </a:lnTo>
                  <a:lnTo>
                    <a:pt x="1132" y="340"/>
                  </a:lnTo>
                  <a:lnTo>
                    <a:pt x="1132" y="348"/>
                  </a:lnTo>
                  <a:lnTo>
                    <a:pt x="1129" y="353"/>
                  </a:lnTo>
                  <a:lnTo>
                    <a:pt x="1127" y="350"/>
                  </a:lnTo>
                  <a:lnTo>
                    <a:pt x="1124" y="343"/>
                  </a:lnTo>
                  <a:lnTo>
                    <a:pt x="1124" y="335"/>
                  </a:lnTo>
                  <a:lnTo>
                    <a:pt x="1124" y="328"/>
                  </a:lnTo>
                  <a:lnTo>
                    <a:pt x="1119" y="323"/>
                  </a:lnTo>
                  <a:lnTo>
                    <a:pt x="1117" y="320"/>
                  </a:lnTo>
                  <a:lnTo>
                    <a:pt x="1112" y="315"/>
                  </a:lnTo>
                  <a:lnTo>
                    <a:pt x="1109" y="315"/>
                  </a:lnTo>
                  <a:lnTo>
                    <a:pt x="1109" y="318"/>
                  </a:lnTo>
                  <a:lnTo>
                    <a:pt x="1112" y="323"/>
                  </a:lnTo>
                  <a:lnTo>
                    <a:pt x="1112" y="328"/>
                  </a:lnTo>
                  <a:lnTo>
                    <a:pt x="1109" y="328"/>
                  </a:lnTo>
                  <a:lnTo>
                    <a:pt x="1104" y="328"/>
                  </a:lnTo>
                  <a:lnTo>
                    <a:pt x="1099" y="325"/>
                  </a:lnTo>
                  <a:lnTo>
                    <a:pt x="1094" y="320"/>
                  </a:lnTo>
                  <a:lnTo>
                    <a:pt x="1092" y="315"/>
                  </a:lnTo>
                  <a:lnTo>
                    <a:pt x="1092" y="313"/>
                  </a:lnTo>
                  <a:lnTo>
                    <a:pt x="1087" y="313"/>
                  </a:lnTo>
                  <a:lnTo>
                    <a:pt x="1082" y="315"/>
                  </a:lnTo>
                  <a:lnTo>
                    <a:pt x="1079" y="315"/>
                  </a:lnTo>
                  <a:lnTo>
                    <a:pt x="1077" y="313"/>
                  </a:lnTo>
                  <a:lnTo>
                    <a:pt x="1079" y="310"/>
                  </a:lnTo>
                  <a:lnTo>
                    <a:pt x="1082" y="303"/>
                  </a:lnTo>
                  <a:lnTo>
                    <a:pt x="1082" y="300"/>
                  </a:lnTo>
                  <a:lnTo>
                    <a:pt x="1077" y="298"/>
                  </a:lnTo>
                  <a:lnTo>
                    <a:pt x="1071" y="300"/>
                  </a:lnTo>
                  <a:lnTo>
                    <a:pt x="1064" y="300"/>
                  </a:lnTo>
                  <a:lnTo>
                    <a:pt x="1056" y="303"/>
                  </a:lnTo>
                  <a:lnTo>
                    <a:pt x="1051" y="303"/>
                  </a:lnTo>
                  <a:lnTo>
                    <a:pt x="1049" y="305"/>
                  </a:lnTo>
                  <a:lnTo>
                    <a:pt x="1044" y="305"/>
                  </a:lnTo>
                  <a:lnTo>
                    <a:pt x="1039" y="308"/>
                  </a:lnTo>
                  <a:lnTo>
                    <a:pt x="1036" y="310"/>
                  </a:lnTo>
                  <a:lnTo>
                    <a:pt x="1036" y="315"/>
                  </a:lnTo>
                  <a:lnTo>
                    <a:pt x="1034" y="320"/>
                  </a:lnTo>
                  <a:lnTo>
                    <a:pt x="1029" y="323"/>
                  </a:lnTo>
                  <a:lnTo>
                    <a:pt x="1024" y="323"/>
                  </a:lnTo>
                  <a:lnTo>
                    <a:pt x="1021" y="325"/>
                  </a:lnTo>
                  <a:lnTo>
                    <a:pt x="1021" y="330"/>
                  </a:lnTo>
                  <a:lnTo>
                    <a:pt x="1024" y="333"/>
                  </a:lnTo>
                  <a:lnTo>
                    <a:pt x="1029" y="338"/>
                  </a:lnTo>
                  <a:lnTo>
                    <a:pt x="1034" y="343"/>
                  </a:lnTo>
                  <a:lnTo>
                    <a:pt x="1036" y="345"/>
                  </a:lnTo>
                  <a:lnTo>
                    <a:pt x="1039" y="345"/>
                  </a:lnTo>
                  <a:lnTo>
                    <a:pt x="1039" y="350"/>
                  </a:lnTo>
                  <a:lnTo>
                    <a:pt x="1039" y="353"/>
                  </a:lnTo>
                  <a:lnTo>
                    <a:pt x="1034" y="356"/>
                  </a:lnTo>
                  <a:lnTo>
                    <a:pt x="1026" y="353"/>
                  </a:lnTo>
                  <a:lnTo>
                    <a:pt x="1021" y="356"/>
                  </a:lnTo>
                  <a:lnTo>
                    <a:pt x="1021" y="358"/>
                  </a:lnTo>
                  <a:lnTo>
                    <a:pt x="1021" y="361"/>
                  </a:lnTo>
                  <a:lnTo>
                    <a:pt x="1021" y="366"/>
                  </a:lnTo>
                  <a:lnTo>
                    <a:pt x="1024" y="371"/>
                  </a:lnTo>
                  <a:lnTo>
                    <a:pt x="1026" y="373"/>
                  </a:lnTo>
                  <a:lnTo>
                    <a:pt x="1031" y="373"/>
                  </a:lnTo>
                  <a:lnTo>
                    <a:pt x="1036" y="373"/>
                  </a:lnTo>
                  <a:lnTo>
                    <a:pt x="1044" y="373"/>
                  </a:lnTo>
                  <a:lnTo>
                    <a:pt x="1051" y="376"/>
                  </a:lnTo>
                  <a:lnTo>
                    <a:pt x="1054" y="376"/>
                  </a:lnTo>
                  <a:lnTo>
                    <a:pt x="1059" y="376"/>
                  </a:lnTo>
                  <a:lnTo>
                    <a:pt x="1069" y="378"/>
                  </a:lnTo>
                  <a:lnTo>
                    <a:pt x="1077" y="381"/>
                  </a:lnTo>
                  <a:lnTo>
                    <a:pt x="1082" y="386"/>
                  </a:lnTo>
                  <a:lnTo>
                    <a:pt x="1082" y="391"/>
                  </a:lnTo>
                  <a:lnTo>
                    <a:pt x="1079" y="396"/>
                  </a:lnTo>
                  <a:lnTo>
                    <a:pt x="1079" y="398"/>
                  </a:lnTo>
                  <a:lnTo>
                    <a:pt x="1077" y="398"/>
                  </a:lnTo>
                  <a:lnTo>
                    <a:pt x="1071" y="396"/>
                  </a:lnTo>
                  <a:lnTo>
                    <a:pt x="1066" y="396"/>
                  </a:lnTo>
                  <a:lnTo>
                    <a:pt x="1059" y="393"/>
                  </a:lnTo>
                  <a:lnTo>
                    <a:pt x="1054" y="388"/>
                  </a:lnTo>
                  <a:lnTo>
                    <a:pt x="1049" y="388"/>
                  </a:lnTo>
                  <a:lnTo>
                    <a:pt x="1044" y="386"/>
                  </a:lnTo>
                  <a:lnTo>
                    <a:pt x="1039" y="383"/>
                  </a:lnTo>
                  <a:lnTo>
                    <a:pt x="1034" y="383"/>
                  </a:lnTo>
                  <a:lnTo>
                    <a:pt x="1026" y="383"/>
                  </a:lnTo>
                  <a:lnTo>
                    <a:pt x="1021" y="383"/>
                  </a:lnTo>
                  <a:lnTo>
                    <a:pt x="1019" y="383"/>
                  </a:lnTo>
                  <a:lnTo>
                    <a:pt x="1019" y="388"/>
                  </a:lnTo>
                  <a:lnTo>
                    <a:pt x="1019" y="393"/>
                  </a:lnTo>
                  <a:lnTo>
                    <a:pt x="1019" y="398"/>
                  </a:lnTo>
                  <a:lnTo>
                    <a:pt x="1019" y="403"/>
                  </a:lnTo>
                  <a:lnTo>
                    <a:pt x="1021" y="406"/>
                  </a:lnTo>
                  <a:lnTo>
                    <a:pt x="1026" y="406"/>
                  </a:lnTo>
                  <a:lnTo>
                    <a:pt x="1031" y="408"/>
                  </a:lnTo>
                  <a:lnTo>
                    <a:pt x="1036" y="413"/>
                  </a:lnTo>
                  <a:lnTo>
                    <a:pt x="1044" y="419"/>
                  </a:lnTo>
                  <a:lnTo>
                    <a:pt x="1049" y="424"/>
                  </a:lnTo>
                  <a:lnTo>
                    <a:pt x="1049" y="429"/>
                  </a:lnTo>
                  <a:lnTo>
                    <a:pt x="1051" y="434"/>
                  </a:lnTo>
                  <a:lnTo>
                    <a:pt x="1051" y="439"/>
                  </a:lnTo>
                  <a:lnTo>
                    <a:pt x="1054" y="441"/>
                  </a:lnTo>
                  <a:lnTo>
                    <a:pt x="1056" y="441"/>
                  </a:lnTo>
                  <a:lnTo>
                    <a:pt x="1059" y="441"/>
                  </a:lnTo>
                  <a:lnTo>
                    <a:pt x="1064" y="444"/>
                  </a:lnTo>
                  <a:lnTo>
                    <a:pt x="1066" y="444"/>
                  </a:lnTo>
                  <a:lnTo>
                    <a:pt x="1071" y="446"/>
                  </a:lnTo>
                  <a:lnTo>
                    <a:pt x="1074" y="446"/>
                  </a:lnTo>
                  <a:lnTo>
                    <a:pt x="1077" y="446"/>
                  </a:lnTo>
                  <a:lnTo>
                    <a:pt x="1079" y="446"/>
                  </a:lnTo>
                  <a:lnTo>
                    <a:pt x="1084" y="446"/>
                  </a:lnTo>
                  <a:lnTo>
                    <a:pt x="1087" y="444"/>
                  </a:lnTo>
                  <a:lnTo>
                    <a:pt x="1094" y="444"/>
                  </a:lnTo>
                  <a:lnTo>
                    <a:pt x="1102" y="441"/>
                  </a:lnTo>
                  <a:lnTo>
                    <a:pt x="1107" y="439"/>
                  </a:lnTo>
                  <a:lnTo>
                    <a:pt x="1114" y="439"/>
                  </a:lnTo>
                  <a:lnTo>
                    <a:pt x="1119" y="436"/>
                  </a:lnTo>
                  <a:lnTo>
                    <a:pt x="1124" y="434"/>
                  </a:lnTo>
                  <a:lnTo>
                    <a:pt x="1129" y="429"/>
                  </a:lnTo>
                  <a:lnTo>
                    <a:pt x="1132" y="426"/>
                  </a:lnTo>
                  <a:lnTo>
                    <a:pt x="1134" y="429"/>
                  </a:lnTo>
                  <a:lnTo>
                    <a:pt x="1137" y="429"/>
                  </a:lnTo>
                  <a:lnTo>
                    <a:pt x="1142" y="434"/>
                  </a:lnTo>
                  <a:lnTo>
                    <a:pt x="1145" y="434"/>
                  </a:lnTo>
                  <a:lnTo>
                    <a:pt x="1147" y="439"/>
                  </a:lnTo>
                  <a:lnTo>
                    <a:pt x="1152" y="441"/>
                  </a:lnTo>
                  <a:lnTo>
                    <a:pt x="1157" y="444"/>
                  </a:lnTo>
                  <a:lnTo>
                    <a:pt x="1160" y="449"/>
                  </a:lnTo>
                  <a:lnTo>
                    <a:pt x="1167" y="451"/>
                  </a:lnTo>
                  <a:lnTo>
                    <a:pt x="1157" y="471"/>
                  </a:lnTo>
                  <a:lnTo>
                    <a:pt x="1122" y="461"/>
                  </a:lnTo>
                  <a:lnTo>
                    <a:pt x="1069" y="461"/>
                  </a:lnTo>
                  <a:lnTo>
                    <a:pt x="1039" y="441"/>
                  </a:lnTo>
                  <a:lnTo>
                    <a:pt x="991" y="451"/>
                  </a:lnTo>
                  <a:lnTo>
                    <a:pt x="996" y="466"/>
                  </a:lnTo>
                  <a:lnTo>
                    <a:pt x="1001" y="497"/>
                  </a:lnTo>
                  <a:lnTo>
                    <a:pt x="986" y="492"/>
                  </a:lnTo>
                  <a:lnTo>
                    <a:pt x="958" y="461"/>
                  </a:lnTo>
                  <a:lnTo>
                    <a:pt x="903" y="471"/>
                  </a:lnTo>
                  <a:lnTo>
                    <a:pt x="875" y="451"/>
                  </a:lnTo>
                  <a:lnTo>
                    <a:pt x="885" y="431"/>
                  </a:lnTo>
                  <a:lnTo>
                    <a:pt x="850" y="421"/>
                  </a:lnTo>
                  <a:lnTo>
                    <a:pt x="807" y="398"/>
                  </a:lnTo>
                  <a:lnTo>
                    <a:pt x="749" y="383"/>
                  </a:lnTo>
                  <a:lnTo>
                    <a:pt x="713" y="393"/>
                  </a:lnTo>
                  <a:lnTo>
                    <a:pt x="676" y="353"/>
                  </a:lnTo>
                  <a:lnTo>
                    <a:pt x="577" y="398"/>
                  </a:lnTo>
                  <a:lnTo>
                    <a:pt x="550" y="426"/>
                  </a:lnTo>
                  <a:lnTo>
                    <a:pt x="509" y="416"/>
                  </a:lnTo>
                  <a:lnTo>
                    <a:pt x="482" y="388"/>
                  </a:lnTo>
                  <a:lnTo>
                    <a:pt x="451" y="378"/>
                  </a:lnTo>
                  <a:lnTo>
                    <a:pt x="439" y="378"/>
                  </a:lnTo>
                  <a:lnTo>
                    <a:pt x="424" y="363"/>
                  </a:lnTo>
                  <a:lnTo>
                    <a:pt x="376" y="368"/>
                  </a:lnTo>
                  <a:lnTo>
                    <a:pt x="308" y="338"/>
                  </a:lnTo>
                  <a:lnTo>
                    <a:pt x="277" y="343"/>
                  </a:lnTo>
                  <a:lnTo>
                    <a:pt x="252" y="328"/>
                  </a:lnTo>
                  <a:lnTo>
                    <a:pt x="245" y="310"/>
                  </a:lnTo>
                  <a:lnTo>
                    <a:pt x="199" y="295"/>
                  </a:lnTo>
                  <a:lnTo>
                    <a:pt x="171" y="315"/>
                  </a:lnTo>
                  <a:lnTo>
                    <a:pt x="131" y="333"/>
                  </a:lnTo>
                  <a:lnTo>
                    <a:pt x="98" y="353"/>
                  </a:lnTo>
                  <a:lnTo>
                    <a:pt x="78" y="403"/>
                  </a:lnTo>
                  <a:lnTo>
                    <a:pt x="35" y="413"/>
                  </a:lnTo>
                  <a:lnTo>
                    <a:pt x="35" y="446"/>
                  </a:lnTo>
                  <a:lnTo>
                    <a:pt x="68" y="487"/>
                  </a:lnTo>
                  <a:lnTo>
                    <a:pt x="98" y="502"/>
                  </a:lnTo>
                  <a:lnTo>
                    <a:pt x="98" y="522"/>
                  </a:lnTo>
                  <a:lnTo>
                    <a:pt x="78" y="532"/>
                  </a:lnTo>
                  <a:lnTo>
                    <a:pt x="50" y="522"/>
                  </a:lnTo>
                  <a:lnTo>
                    <a:pt x="0" y="560"/>
                  </a:lnTo>
                  <a:lnTo>
                    <a:pt x="15" y="575"/>
                  </a:lnTo>
                  <a:lnTo>
                    <a:pt x="35" y="595"/>
                  </a:lnTo>
                  <a:lnTo>
                    <a:pt x="83" y="595"/>
                  </a:lnTo>
                  <a:lnTo>
                    <a:pt x="118" y="600"/>
                  </a:lnTo>
                  <a:lnTo>
                    <a:pt x="103" y="635"/>
                  </a:lnTo>
                  <a:lnTo>
                    <a:pt x="63" y="653"/>
                  </a:lnTo>
                  <a:lnTo>
                    <a:pt x="30" y="673"/>
                  </a:lnTo>
                  <a:lnTo>
                    <a:pt x="25" y="698"/>
                  </a:lnTo>
                  <a:lnTo>
                    <a:pt x="63" y="724"/>
                  </a:lnTo>
                  <a:lnTo>
                    <a:pt x="68" y="751"/>
                  </a:lnTo>
                  <a:lnTo>
                    <a:pt x="93" y="761"/>
                  </a:lnTo>
                  <a:lnTo>
                    <a:pt x="98" y="797"/>
                  </a:lnTo>
                  <a:lnTo>
                    <a:pt x="136" y="792"/>
                  </a:lnTo>
                  <a:lnTo>
                    <a:pt x="182" y="792"/>
                  </a:lnTo>
                  <a:lnTo>
                    <a:pt x="156" y="840"/>
                  </a:lnTo>
                  <a:lnTo>
                    <a:pt x="78" y="905"/>
                  </a:lnTo>
                  <a:lnTo>
                    <a:pt x="166" y="860"/>
                  </a:lnTo>
                  <a:lnTo>
                    <a:pt x="234" y="787"/>
                  </a:lnTo>
                  <a:lnTo>
                    <a:pt x="229" y="772"/>
                  </a:lnTo>
                  <a:lnTo>
                    <a:pt x="272" y="719"/>
                  </a:lnTo>
                  <a:lnTo>
                    <a:pt x="282" y="741"/>
                  </a:lnTo>
                  <a:lnTo>
                    <a:pt x="287" y="766"/>
                  </a:lnTo>
                  <a:lnTo>
                    <a:pt x="320" y="741"/>
                  </a:lnTo>
                  <a:lnTo>
                    <a:pt x="355" y="719"/>
                  </a:lnTo>
                  <a:lnTo>
                    <a:pt x="371" y="731"/>
                  </a:lnTo>
                  <a:lnTo>
                    <a:pt x="451" y="746"/>
                  </a:lnTo>
                  <a:lnTo>
                    <a:pt x="504" y="772"/>
                  </a:lnTo>
                  <a:lnTo>
                    <a:pt x="545" y="751"/>
                  </a:lnTo>
                  <a:lnTo>
                    <a:pt x="603" y="855"/>
                  </a:lnTo>
                  <a:lnTo>
                    <a:pt x="640" y="880"/>
                  </a:lnTo>
                  <a:lnTo>
                    <a:pt x="635" y="920"/>
                  </a:lnTo>
                  <a:lnTo>
                    <a:pt x="650" y="953"/>
                  </a:lnTo>
                  <a:lnTo>
                    <a:pt x="691" y="1009"/>
                  </a:lnTo>
                  <a:lnTo>
                    <a:pt x="749" y="1046"/>
                  </a:lnTo>
                  <a:lnTo>
                    <a:pt x="754" y="1072"/>
                  </a:lnTo>
                  <a:lnTo>
                    <a:pt x="759" y="1102"/>
                  </a:lnTo>
                  <a:lnTo>
                    <a:pt x="744" y="1112"/>
                  </a:lnTo>
                  <a:lnTo>
                    <a:pt x="749" y="1092"/>
                  </a:lnTo>
                  <a:lnTo>
                    <a:pt x="719" y="1082"/>
                  </a:lnTo>
                  <a:lnTo>
                    <a:pt x="734" y="1137"/>
                  </a:lnTo>
                  <a:lnTo>
                    <a:pt x="729" y="1180"/>
                  </a:lnTo>
                  <a:lnTo>
                    <a:pt x="719" y="1220"/>
                  </a:lnTo>
                  <a:lnTo>
                    <a:pt x="729" y="1253"/>
                  </a:lnTo>
                  <a:lnTo>
                    <a:pt x="729" y="1273"/>
                  </a:lnTo>
                  <a:lnTo>
                    <a:pt x="754" y="1324"/>
                  </a:lnTo>
                  <a:lnTo>
                    <a:pt x="774" y="1359"/>
                  </a:lnTo>
                  <a:lnTo>
                    <a:pt x="792" y="1387"/>
                  </a:lnTo>
                  <a:lnTo>
                    <a:pt x="837" y="1417"/>
                  </a:lnTo>
                  <a:lnTo>
                    <a:pt x="842" y="1427"/>
                  </a:lnTo>
                  <a:lnTo>
                    <a:pt x="845" y="1427"/>
                  </a:lnTo>
                  <a:lnTo>
                    <a:pt x="875" y="1483"/>
                  </a:lnTo>
                  <a:lnTo>
                    <a:pt x="895" y="1515"/>
                  </a:lnTo>
                  <a:lnTo>
                    <a:pt x="890" y="1525"/>
                  </a:lnTo>
                  <a:lnTo>
                    <a:pt x="928" y="1551"/>
                  </a:lnTo>
                  <a:lnTo>
                    <a:pt x="933" y="1576"/>
                  </a:lnTo>
                  <a:lnTo>
                    <a:pt x="948" y="1586"/>
                  </a:lnTo>
                  <a:lnTo>
                    <a:pt x="968" y="1606"/>
                  </a:lnTo>
                  <a:lnTo>
                    <a:pt x="976" y="1591"/>
                  </a:lnTo>
                  <a:lnTo>
                    <a:pt x="953" y="1576"/>
                  </a:lnTo>
                  <a:lnTo>
                    <a:pt x="933" y="1530"/>
                  </a:lnTo>
                  <a:lnTo>
                    <a:pt x="895" y="1477"/>
                  </a:lnTo>
                  <a:lnTo>
                    <a:pt x="885" y="1447"/>
                  </a:lnTo>
                  <a:lnTo>
                    <a:pt x="913" y="1457"/>
                  </a:lnTo>
                  <a:lnTo>
                    <a:pt x="938" y="1510"/>
                  </a:lnTo>
                  <a:lnTo>
                    <a:pt x="948" y="1525"/>
                  </a:lnTo>
                  <a:lnTo>
                    <a:pt x="976" y="1541"/>
                  </a:lnTo>
                  <a:lnTo>
                    <a:pt x="976" y="1556"/>
                  </a:lnTo>
                  <a:lnTo>
                    <a:pt x="996" y="1566"/>
                  </a:lnTo>
                  <a:lnTo>
                    <a:pt x="1006" y="1581"/>
                  </a:lnTo>
                  <a:lnTo>
                    <a:pt x="1031" y="1606"/>
                  </a:lnTo>
                  <a:lnTo>
                    <a:pt x="1036" y="1644"/>
                  </a:lnTo>
                  <a:lnTo>
                    <a:pt x="1036" y="1659"/>
                  </a:lnTo>
                  <a:lnTo>
                    <a:pt x="1104" y="1699"/>
                  </a:lnTo>
                  <a:lnTo>
                    <a:pt x="1137" y="1717"/>
                  </a:lnTo>
                  <a:lnTo>
                    <a:pt x="1195" y="1732"/>
                  </a:lnTo>
                  <a:lnTo>
                    <a:pt x="1210" y="1727"/>
                  </a:lnTo>
                  <a:lnTo>
                    <a:pt x="1225" y="1727"/>
                  </a:lnTo>
                  <a:lnTo>
                    <a:pt x="1250" y="1747"/>
                  </a:lnTo>
                  <a:lnTo>
                    <a:pt x="1256" y="1755"/>
                  </a:lnTo>
                  <a:lnTo>
                    <a:pt x="1288" y="1760"/>
                  </a:lnTo>
                  <a:lnTo>
                    <a:pt x="1303" y="1755"/>
                  </a:lnTo>
                  <a:lnTo>
                    <a:pt x="1303" y="1752"/>
                  </a:lnTo>
                  <a:lnTo>
                    <a:pt x="1331" y="1767"/>
                  </a:lnTo>
                  <a:lnTo>
                    <a:pt x="1361" y="1755"/>
                  </a:lnTo>
                  <a:lnTo>
                    <a:pt x="1329" y="1767"/>
                  </a:lnTo>
                  <a:lnTo>
                    <a:pt x="1356" y="1810"/>
                  </a:lnTo>
                  <a:lnTo>
                    <a:pt x="1366" y="1820"/>
                  </a:lnTo>
                  <a:lnTo>
                    <a:pt x="1414" y="1851"/>
                  </a:lnTo>
                  <a:lnTo>
                    <a:pt x="1419" y="1830"/>
                  </a:lnTo>
                  <a:lnTo>
                    <a:pt x="1404" y="1810"/>
                  </a:lnTo>
                  <a:close/>
                  <a:moveTo>
                    <a:pt x="1268" y="1722"/>
                  </a:moveTo>
                  <a:lnTo>
                    <a:pt x="1268" y="1722"/>
                  </a:lnTo>
                  <a:lnTo>
                    <a:pt x="1281" y="1722"/>
                  </a:lnTo>
                  <a:lnTo>
                    <a:pt x="1283" y="1722"/>
                  </a:lnTo>
                  <a:lnTo>
                    <a:pt x="1268" y="1722"/>
                  </a:lnTo>
                  <a:close/>
                  <a:moveTo>
                    <a:pt x="1593" y="1692"/>
                  </a:moveTo>
                  <a:lnTo>
                    <a:pt x="1614" y="1692"/>
                  </a:lnTo>
                  <a:lnTo>
                    <a:pt x="1629" y="1679"/>
                  </a:lnTo>
                  <a:lnTo>
                    <a:pt x="1671" y="1687"/>
                  </a:lnTo>
                  <a:lnTo>
                    <a:pt x="1651" y="1674"/>
                  </a:lnTo>
                  <a:lnTo>
                    <a:pt x="1619" y="1659"/>
                  </a:lnTo>
                  <a:lnTo>
                    <a:pt x="1578" y="1659"/>
                  </a:lnTo>
                  <a:lnTo>
                    <a:pt x="1578" y="1669"/>
                  </a:lnTo>
                  <a:lnTo>
                    <a:pt x="1556" y="1674"/>
                  </a:lnTo>
                  <a:lnTo>
                    <a:pt x="1583" y="1687"/>
                  </a:lnTo>
                  <a:lnTo>
                    <a:pt x="1593" y="1692"/>
                  </a:lnTo>
                  <a:close/>
                  <a:moveTo>
                    <a:pt x="1520" y="1634"/>
                  </a:moveTo>
                  <a:lnTo>
                    <a:pt x="1520" y="1634"/>
                  </a:lnTo>
                  <a:lnTo>
                    <a:pt x="1513" y="1624"/>
                  </a:lnTo>
                  <a:lnTo>
                    <a:pt x="1510" y="1619"/>
                  </a:lnTo>
                  <a:lnTo>
                    <a:pt x="1472" y="1604"/>
                  </a:lnTo>
                  <a:lnTo>
                    <a:pt x="1414" y="1604"/>
                  </a:lnTo>
                  <a:lnTo>
                    <a:pt x="1382" y="1609"/>
                  </a:lnTo>
                  <a:lnTo>
                    <a:pt x="1371" y="1619"/>
                  </a:lnTo>
                  <a:lnTo>
                    <a:pt x="1397" y="1624"/>
                  </a:lnTo>
                  <a:lnTo>
                    <a:pt x="1419" y="1624"/>
                  </a:lnTo>
                  <a:lnTo>
                    <a:pt x="1450" y="1624"/>
                  </a:lnTo>
                  <a:lnTo>
                    <a:pt x="1482" y="1629"/>
                  </a:lnTo>
                  <a:lnTo>
                    <a:pt x="1492" y="1644"/>
                  </a:lnTo>
                  <a:lnTo>
                    <a:pt x="1503" y="1654"/>
                  </a:lnTo>
                  <a:lnTo>
                    <a:pt x="1545" y="1654"/>
                  </a:lnTo>
                  <a:lnTo>
                    <a:pt x="1553" y="1654"/>
                  </a:lnTo>
                  <a:lnTo>
                    <a:pt x="1556" y="1651"/>
                  </a:lnTo>
                  <a:lnTo>
                    <a:pt x="1556" y="1649"/>
                  </a:lnTo>
                  <a:lnTo>
                    <a:pt x="1545" y="1639"/>
                  </a:lnTo>
                  <a:lnTo>
                    <a:pt x="1538" y="1639"/>
                  </a:lnTo>
                  <a:lnTo>
                    <a:pt x="1528" y="1636"/>
                  </a:lnTo>
                  <a:lnTo>
                    <a:pt x="1520" y="1634"/>
                  </a:lnTo>
                  <a:close/>
                  <a:moveTo>
                    <a:pt x="1704" y="1717"/>
                  </a:moveTo>
                  <a:lnTo>
                    <a:pt x="1729" y="1722"/>
                  </a:lnTo>
                  <a:lnTo>
                    <a:pt x="1729" y="1709"/>
                  </a:lnTo>
                  <a:lnTo>
                    <a:pt x="1707" y="1709"/>
                  </a:lnTo>
                  <a:lnTo>
                    <a:pt x="1704" y="1717"/>
                  </a:lnTo>
                  <a:close/>
                  <a:moveTo>
                    <a:pt x="1452" y="1861"/>
                  </a:moveTo>
                  <a:lnTo>
                    <a:pt x="1452" y="1861"/>
                  </a:lnTo>
                  <a:lnTo>
                    <a:pt x="1467" y="1846"/>
                  </a:lnTo>
                  <a:lnTo>
                    <a:pt x="1487" y="1851"/>
                  </a:lnTo>
                  <a:lnTo>
                    <a:pt x="1492" y="1866"/>
                  </a:lnTo>
                  <a:lnTo>
                    <a:pt x="1508" y="1851"/>
                  </a:lnTo>
                  <a:lnTo>
                    <a:pt x="1487" y="1836"/>
                  </a:lnTo>
                  <a:lnTo>
                    <a:pt x="1462" y="1836"/>
                  </a:lnTo>
                  <a:lnTo>
                    <a:pt x="1445" y="1838"/>
                  </a:lnTo>
                  <a:lnTo>
                    <a:pt x="1432" y="1838"/>
                  </a:lnTo>
                  <a:lnTo>
                    <a:pt x="1424" y="1836"/>
                  </a:lnTo>
                  <a:lnTo>
                    <a:pt x="1419" y="1836"/>
                  </a:lnTo>
                  <a:lnTo>
                    <a:pt x="1419" y="1830"/>
                  </a:lnTo>
                  <a:lnTo>
                    <a:pt x="1414" y="1851"/>
                  </a:lnTo>
                  <a:lnTo>
                    <a:pt x="1435" y="1871"/>
                  </a:lnTo>
                  <a:lnTo>
                    <a:pt x="1445" y="1871"/>
                  </a:lnTo>
                  <a:lnTo>
                    <a:pt x="1452" y="1861"/>
                  </a:lnTo>
                  <a:close/>
                  <a:moveTo>
                    <a:pt x="2201" y="2073"/>
                  </a:moveTo>
                  <a:lnTo>
                    <a:pt x="2201" y="2073"/>
                  </a:lnTo>
                  <a:lnTo>
                    <a:pt x="2168" y="2062"/>
                  </a:lnTo>
                  <a:lnTo>
                    <a:pt x="2123" y="2037"/>
                  </a:lnTo>
                  <a:lnTo>
                    <a:pt x="2070" y="2032"/>
                  </a:lnTo>
                  <a:lnTo>
                    <a:pt x="2055" y="2027"/>
                  </a:lnTo>
                  <a:lnTo>
                    <a:pt x="2042" y="2012"/>
                  </a:lnTo>
                  <a:lnTo>
                    <a:pt x="2002" y="1997"/>
                  </a:lnTo>
                  <a:lnTo>
                    <a:pt x="1964" y="1974"/>
                  </a:lnTo>
                  <a:lnTo>
                    <a:pt x="1959" y="1954"/>
                  </a:lnTo>
                  <a:lnTo>
                    <a:pt x="1944" y="1914"/>
                  </a:lnTo>
                  <a:lnTo>
                    <a:pt x="1939" y="1914"/>
                  </a:lnTo>
                  <a:lnTo>
                    <a:pt x="1903" y="1893"/>
                  </a:lnTo>
                  <a:lnTo>
                    <a:pt x="1891" y="1893"/>
                  </a:lnTo>
                  <a:lnTo>
                    <a:pt x="1891" y="1896"/>
                  </a:lnTo>
                  <a:lnTo>
                    <a:pt x="1891" y="1893"/>
                  </a:lnTo>
                  <a:lnTo>
                    <a:pt x="1848" y="1888"/>
                  </a:lnTo>
                  <a:lnTo>
                    <a:pt x="1848" y="1883"/>
                  </a:lnTo>
                  <a:lnTo>
                    <a:pt x="1848" y="1888"/>
                  </a:lnTo>
                  <a:lnTo>
                    <a:pt x="1848" y="1881"/>
                  </a:lnTo>
                  <a:lnTo>
                    <a:pt x="1828" y="1876"/>
                  </a:lnTo>
                  <a:lnTo>
                    <a:pt x="1823" y="1861"/>
                  </a:lnTo>
                  <a:lnTo>
                    <a:pt x="1803" y="1846"/>
                  </a:lnTo>
                  <a:lnTo>
                    <a:pt x="1798" y="1846"/>
                  </a:lnTo>
                  <a:lnTo>
                    <a:pt x="1782" y="1841"/>
                  </a:lnTo>
                  <a:lnTo>
                    <a:pt x="1777" y="1830"/>
                  </a:lnTo>
                  <a:lnTo>
                    <a:pt x="1745" y="1815"/>
                  </a:lnTo>
                  <a:lnTo>
                    <a:pt x="1694" y="1820"/>
                  </a:lnTo>
                  <a:lnTo>
                    <a:pt x="1666" y="1815"/>
                  </a:lnTo>
                  <a:lnTo>
                    <a:pt x="1661" y="1805"/>
                  </a:lnTo>
                  <a:lnTo>
                    <a:pt x="1636" y="1800"/>
                  </a:lnTo>
                  <a:lnTo>
                    <a:pt x="1608" y="1805"/>
                  </a:lnTo>
                  <a:lnTo>
                    <a:pt x="1606" y="1803"/>
                  </a:lnTo>
                  <a:lnTo>
                    <a:pt x="1606" y="1798"/>
                  </a:lnTo>
                  <a:lnTo>
                    <a:pt x="1603" y="1790"/>
                  </a:lnTo>
                  <a:lnTo>
                    <a:pt x="1591" y="1795"/>
                  </a:lnTo>
                  <a:lnTo>
                    <a:pt x="1603" y="1790"/>
                  </a:lnTo>
                  <a:lnTo>
                    <a:pt x="1603" y="1785"/>
                  </a:lnTo>
                  <a:lnTo>
                    <a:pt x="1566" y="1795"/>
                  </a:lnTo>
                  <a:lnTo>
                    <a:pt x="1545" y="1805"/>
                  </a:lnTo>
                  <a:lnTo>
                    <a:pt x="1535" y="1830"/>
                  </a:lnTo>
                  <a:lnTo>
                    <a:pt x="1525" y="1836"/>
                  </a:lnTo>
                  <a:lnTo>
                    <a:pt x="1508" y="1851"/>
                  </a:lnTo>
                  <a:lnTo>
                    <a:pt x="1492" y="1866"/>
                  </a:lnTo>
                  <a:lnTo>
                    <a:pt x="1498" y="1878"/>
                  </a:lnTo>
                  <a:lnTo>
                    <a:pt x="1503" y="1904"/>
                  </a:lnTo>
                  <a:lnTo>
                    <a:pt x="1503" y="1919"/>
                  </a:lnTo>
                  <a:lnTo>
                    <a:pt x="1508" y="1939"/>
                  </a:lnTo>
                  <a:lnTo>
                    <a:pt x="1487" y="1954"/>
                  </a:lnTo>
                  <a:lnTo>
                    <a:pt x="1477" y="1964"/>
                  </a:lnTo>
                  <a:lnTo>
                    <a:pt x="1472" y="1974"/>
                  </a:lnTo>
                  <a:lnTo>
                    <a:pt x="1450" y="2022"/>
                  </a:lnTo>
                  <a:lnTo>
                    <a:pt x="1462" y="2042"/>
                  </a:lnTo>
                  <a:lnTo>
                    <a:pt x="1450" y="2047"/>
                  </a:lnTo>
                  <a:lnTo>
                    <a:pt x="1452" y="2047"/>
                  </a:lnTo>
                  <a:lnTo>
                    <a:pt x="1435" y="2057"/>
                  </a:lnTo>
                  <a:lnTo>
                    <a:pt x="1452" y="2093"/>
                  </a:lnTo>
                  <a:lnTo>
                    <a:pt x="1482" y="2146"/>
                  </a:lnTo>
                  <a:lnTo>
                    <a:pt x="1515" y="2211"/>
                  </a:lnTo>
                  <a:lnTo>
                    <a:pt x="1515" y="2221"/>
                  </a:lnTo>
                  <a:lnTo>
                    <a:pt x="1626" y="2284"/>
                  </a:lnTo>
                  <a:lnTo>
                    <a:pt x="1631" y="2284"/>
                  </a:lnTo>
                  <a:lnTo>
                    <a:pt x="1631" y="2282"/>
                  </a:lnTo>
                  <a:lnTo>
                    <a:pt x="1634" y="2279"/>
                  </a:lnTo>
                  <a:lnTo>
                    <a:pt x="1649" y="2294"/>
                  </a:lnTo>
                  <a:lnTo>
                    <a:pt x="1649" y="2297"/>
                  </a:lnTo>
                  <a:lnTo>
                    <a:pt x="1644" y="2315"/>
                  </a:lnTo>
                  <a:lnTo>
                    <a:pt x="1666" y="2352"/>
                  </a:lnTo>
                  <a:lnTo>
                    <a:pt x="1671" y="2362"/>
                  </a:lnTo>
                  <a:lnTo>
                    <a:pt x="1677" y="2357"/>
                  </a:lnTo>
                  <a:lnTo>
                    <a:pt x="1677" y="2360"/>
                  </a:lnTo>
                  <a:lnTo>
                    <a:pt x="1671" y="2362"/>
                  </a:lnTo>
                  <a:lnTo>
                    <a:pt x="1677" y="2368"/>
                  </a:lnTo>
                  <a:lnTo>
                    <a:pt x="1671" y="2388"/>
                  </a:lnTo>
                  <a:lnTo>
                    <a:pt x="1656" y="2405"/>
                  </a:lnTo>
                  <a:lnTo>
                    <a:pt x="1656" y="2436"/>
                  </a:lnTo>
                  <a:lnTo>
                    <a:pt x="1646" y="2456"/>
                  </a:lnTo>
                  <a:lnTo>
                    <a:pt x="1629" y="2524"/>
                  </a:lnTo>
                  <a:lnTo>
                    <a:pt x="1634" y="2574"/>
                  </a:lnTo>
                  <a:lnTo>
                    <a:pt x="1603" y="2642"/>
                  </a:lnTo>
                  <a:lnTo>
                    <a:pt x="1598" y="2713"/>
                  </a:lnTo>
                  <a:lnTo>
                    <a:pt x="1598" y="2751"/>
                  </a:lnTo>
                  <a:lnTo>
                    <a:pt x="1593" y="2786"/>
                  </a:lnTo>
                  <a:lnTo>
                    <a:pt x="1603" y="2806"/>
                  </a:lnTo>
                  <a:lnTo>
                    <a:pt x="1588" y="2889"/>
                  </a:lnTo>
                  <a:lnTo>
                    <a:pt x="1571" y="2925"/>
                  </a:lnTo>
                  <a:lnTo>
                    <a:pt x="1578" y="2950"/>
                  </a:lnTo>
                  <a:lnTo>
                    <a:pt x="1593" y="2983"/>
                  </a:lnTo>
                  <a:lnTo>
                    <a:pt x="1677" y="3018"/>
                  </a:lnTo>
                  <a:lnTo>
                    <a:pt x="1656" y="2998"/>
                  </a:lnTo>
                  <a:lnTo>
                    <a:pt x="1654" y="2993"/>
                  </a:lnTo>
                  <a:lnTo>
                    <a:pt x="1679" y="3018"/>
                  </a:lnTo>
                  <a:lnTo>
                    <a:pt x="1651" y="2960"/>
                  </a:lnTo>
                  <a:lnTo>
                    <a:pt x="1671" y="2927"/>
                  </a:lnTo>
                  <a:lnTo>
                    <a:pt x="1694" y="2894"/>
                  </a:lnTo>
                  <a:lnTo>
                    <a:pt x="1702" y="2862"/>
                  </a:lnTo>
                  <a:lnTo>
                    <a:pt x="1689" y="2847"/>
                  </a:lnTo>
                  <a:lnTo>
                    <a:pt x="1687" y="2824"/>
                  </a:lnTo>
                  <a:lnTo>
                    <a:pt x="1722" y="2781"/>
                  </a:lnTo>
                  <a:lnTo>
                    <a:pt x="1740" y="2741"/>
                  </a:lnTo>
                  <a:lnTo>
                    <a:pt x="1727" y="2726"/>
                  </a:lnTo>
                  <a:lnTo>
                    <a:pt x="1752" y="2715"/>
                  </a:lnTo>
                  <a:lnTo>
                    <a:pt x="1780" y="2673"/>
                  </a:lnTo>
                  <a:lnTo>
                    <a:pt x="1828" y="2655"/>
                  </a:lnTo>
                  <a:lnTo>
                    <a:pt x="1848" y="2642"/>
                  </a:lnTo>
                  <a:lnTo>
                    <a:pt x="1856" y="2605"/>
                  </a:lnTo>
                  <a:lnTo>
                    <a:pt x="1840" y="2594"/>
                  </a:lnTo>
                  <a:lnTo>
                    <a:pt x="1840" y="2584"/>
                  </a:lnTo>
                  <a:lnTo>
                    <a:pt x="1850" y="2594"/>
                  </a:lnTo>
                  <a:lnTo>
                    <a:pt x="1876" y="2599"/>
                  </a:lnTo>
                  <a:lnTo>
                    <a:pt x="1901" y="2579"/>
                  </a:lnTo>
                  <a:lnTo>
                    <a:pt x="1906" y="2569"/>
                  </a:lnTo>
                  <a:lnTo>
                    <a:pt x="1903" y="2559"/>
                  </a:lnTo>
                  <a:lnTo>
                    <a:pt x="1906" y="2569"/>
                  </a:lnTo>
                  <a:lnTo>
                    <a:pt x="1914" y="2552"/>
                  </a:lnTo>
                  <a:lnTo>
                    <a:pt x="1934" y="2531"/>
                  </a:lnTo>
                  <a:lnTo>
                    <a:pt x="1959" y="2506"/>
                  </a:lnTo>
                  <a:lnTo>
                    <a:pt x="1982" y="2438"/>
                  </a:lnTo>
                  <a:lnTo>
                    <a:pt x="1997" y="2408"/>
                  </a:lnTo>
                  <a:lnTo>
                    <a:pt x="2055" y="2373"/>
                  </a:lnTo>
                  <a:lnTo>
                    <a:pt x="2090" y="2368"/>
                  </a:lnTo>
                  <a:lnTo>
                    <a:pt x="2100" y="2362"/>
                  </a:lnTo>
                  <a:lnTo>
                    <a:pt x="2110" y="2342"/>
                  </a:lnTo>
                  <a:lnTo>
                    <a:pt x="2118" y="2320"/>
                  </a:lnTo>
                  <a:lnTo>
                    <a:pt x="2133" y="2294"/>
                  </a:lnTo>
                  <a:lnTo>
                    <a:pt x="2138" y="2284"/>
                  </a:lnTo>
                  <a:lnTo>
                    <a:pt x="2143" y="2196"/>
                  </a:lnTo>
                  <a:lnTo>
                    <a:pt x="2158" y="2191"/>
                  </a:lnTo>
                  <a:lnTo>
                    <a:pt x="2211" y="2125"/>
                  </a:lnTo>
                  <a:lnTo>
                    <a:pt x="2211" y="2110"/>
                  </a:lnTo>
                  <a:lnTo>
                    <a:pt x="2201" y="2073"/>
                  </a:lnTo>
                  <a:close/>
                  <a:moveTo>
                    <a:pt x="1440" y="567"/>
                  </a:moveTo>
                  <a:lnTo>
                    <a:pt x="1445" y="570"/>
                  </a:lnTo>
                  <a:lnTo>
                    <a:pt x="1447" y="570"/>
                  </a:lnTo>
                  <a:lnTo>
                    <a:pt x="1450" y="572"/>
                  </a:lnTo>
                  <a:lnTo>
                    <a:pt x="1455" y="575"/>
                  </a:lnTo>
                  <a:lnTo>
                    <a:pt x="1457" y="575"/>
                  </a:lnTo>
                  <a:lnTo>
                    <a:pt x="1462" y="577"/>
                  </a:lnTo>
                  <a:lnTo>
                    <a:pt x="1467" y="577"/>
                  </a:lnTo>
                  <a:lnTo>
                    <a:pt x="1470" y="580"/>
                  </a:lnTo>
                  <a:lnTo>
                    <a:pt x="1472" y="580"/>
                  </a:lnTo>
                  <a:lnTo>
                    <a:pt x="1475" y="577"/>
                  </a:lnTo>
                  <a:lnTo>
                    <a:pt x="1475" y="575"/>
                  </a:lnTo>
                  <a:lnTo>
                    <a:pt x="1477" y="575"/>
                  </a:lnTo>
                  <a:lnTo>
                    <a:pt x="1480" y="570"/>
                  </a:lnTo>
                  <a:lnTo>
                    <a:pt x="1482" y="567"/>
                  </a:lnTo>
                  <a:lnTo>
                    <a:pt x="1480" y="565"/>
                  </a:lnTo>
                  <a:lnTo>
                    <a:pt x="1475" y="565"/>
                  </a:lnTo>
                  <a:lnTo>
                    <a:pt x="1472" y="562"/>
                  </a:lnTo>
                  <a:lnTo>
                    <a:pt x="1457" y="562"/>
                  </a:lnTo>
                  <a:lnTo>
                    <a:pt x="1455" y="560"/>
                  </a:lnTo>
                  <a:lnTo>
                    <a:pt x="1452" y="555"/>
                  </a:lnTo>
                  <a:lnTo>
                    <a:pt x="1450" y="550"/>
                  </a:lnTo>
                  <a:lnTo>
                    <a:pt x="1447" y="545"/>
                  </a:lnTo>
                  <a:lnTo>
                    <a:pt x="1442" y="545"/>
                  </a:lnTo>
                  <a:lnTo>
                    <a:pt x="1435" y="542"/>
                  </a:lnTo>
                  <a:lnTo>
                    <a:pt x="1429" y="540"/>
                  </a:lnTo>
                  <a:lnTo>
                    <a:pt x="1424" y="540"/>
                  </a:lnTo>
                  <a:lnTo>
                    <a:pt x="1419" y="540"/>
                  </a:lnTo>
                  <a:lnTo>
                    <a:pt x="1417" y="540"/>
                  </a:lnTo>
                  <a:lnTo>
                    <a:pt x="1414" y="542"/>
                  </a:lnTo>
                  <a:lnTo>
                    <a:pt x="1412" y="545"/>
                  </a:lnTo>
                  <a:lnTo>
                    <a:pt x="1409" y="545"/>
                  </a:lnTo>
                  <a:lnTo>
                    <a:pt x="1409" y="542"/>
                  </a:lnTo>
                  <a:lnTo>
                    <a:pt x="1407" y="535"/>
                  </a:lnTo>
                  <a:lnTo>
                    <a:pt x="1404" y="529"/>
                  </a:lnTo>
                  <a:lnTo>
                    <a:pt x="1402" y="527"/>
                  </a:lnTo>
                  <a:lnTo>
                    <a:pt x="1399" y="524"/>
                  </a:lnTo>
                  <a:lnTo>
                    <a:pt x="1394" y="524"/>
                  </a:lnTo>
                  <a:lnTo>
                    <a:pt x="1392" y="524"/>
                  </a:lnTo>
                  <a:lnTo>
                    <a:pt x="1392" y="529"/>
                  </a:lnTo>
                  <a:lnTo>
                    <a:pt x="1392" y="535"/>
                  </a:lnTo>
                  <a:lnTo>
                    <a:pt x="1392" y="542"/>
                  </a:lnTo>
                  <a:lnTo>
                    <a:pt x="1392" y="547"/>
                  </a:lnTo>
                  <a:lnTo>
                    <a:pt x="1392" y="550"/>
                  </a:lnTo>
                  <a:lnTo>
                    <a:pt x="1394" y="552"/>
                  </a:lnTo>
                  <a:lnTo>
                    <a:pt x="1394" y="555"/>
                  </a:lnTo>
                  <a:lnTo>
                    <a:pt x="1394" y="560"/>
                  </a:lnTo>
                  <a:lnTo>
                    <a:pt x="1394" y="565"/>
                  </a:lnTo>
                  <a:lnTo>
                    <a:pt x="1394" y="570"/>
                  </a:lnTo>
                  <a:lnTo>
                    <a:pt x="1397" y="575"/>
                  </a:lnTo>
                  <a:lnTo>
                    <a:pt x="1397" y="577"/>
                  </a:lnTo>
                  <a:lnTo>
                    <a:pt x="1394" y="577"/>
                  </a:lnTo>
                  <a:lnTo>
                    <a:pt x="1392" y="580"/>
                  </a:lnTo>
                  <a:lnTo>
                    <a:pt x="1389" y="585"/>
                  </a:lnTo>
                  <a:lnTo>
                    <a:pt x="1387" y="587"/>
                  </a:lnTo>
                  <a:lnTo>
                    <a:pt x="1384" y="590"/>
                  </a:lnTo>
                  <a:lnTo>
                    <a:pt x="1387" y="593"/>
                  </a:lnTo>
                  <a:lnTo>
                    <a:pt x="1392" y="593"/>
                  </a:lnTo>
                  <a:lnTo>
                    <a:pt x="1397" y="590"/>
                  </a:lnTo>
                  <a:lnTo>
                    <a:pt x="1399" y="590"/>
                  </a:lnTo>
                  <a:lnTo>
                    <a:pt x="1402" y="590"/>
                  </a:lnTo>
                  <a:lnTo>
                    <a:pt x="1407" y="590"/>
                  </a:lnTo>
                  <a:lnTo>
                    <a:pt x="1409" y="590"/>
                  </a:lnTo>
                  <a:lnTo>
                    <a:pt x="1412" y="593"/>
                  </a:lnTo>
                  <a:lnTo>
                    <a:pt x="1414" y="598"/>
                  </a:lnTo>
                  <a:lnTo>
                    <a:pt x="1414" y="600"/>
                  </a:lnTo>
                  <a:lnTo>
                    <a:pt x="1417" y="603"/>
                  </a:lnTo>
                  <a:lnTo>
                    <a:pt x="1419" y="603"/>
                  </a:lnTo>
                  <a:lnTo>
                    <a:pt x="1424" y="600"/>
                  </a:lnTo>
                  <a:lnTo>
                    <a:pt x="1424" y="598"/>
                  </a:lnTo>
                  <a:lnTo>
                    <a:pt x="1427" y="595"/>
                  </a:lnTo>
                  <a:lnTo>
                    <a:pt x="1427" y="593"/>
                  </a:lnTo>
                  <a:lnTo>
                    <a:pt x="1429" y="590"/>
                  </a:lnTo>
                  <a:lnTo>
                    <a:pt x="1435" y="587"/>
                  </a:lnTo>
                  <a:lnTo>
                    <a:pt x="1437" y="585"/>
                  </a:lnTo>
                  <a:lnTo>
                    <a:pt x="1437" y="580"/>
                  </a:lnTo>
                  <a:lnTo>
                    <a:pt x="1437" y="575"/>
                  </a:lnTo>
                  <a:lnTo>
                    <a:pt x="1435" y="570"/>
                  </a:lnTo>
                  <a:lnTo>
                    <a:pt x="1437" y="567"/>
                  </a:lnTo>
                  <a:lnTo>
                    <a:pt x="1440" y="567"/>
                  </a:lnTo>
                  <a:close/>
                  <a:moveTo>
                    <a:pt x="966" y="300"/>
                  </a:moveTo>
                  <a:lnTo>
                    <a:pt x="968" y="303"/>
                  </a:lnTo>
                  <a:lnTo>
                    <a:pt x="971" y="310"/>
                  </a:lnTo>
                  <a:lnTo>
                    <a:pt x="973" y="323"/>
                  </a:lnTo>
                  <a:lnTo>
                    <a:pt x="973" y="330"/>
                  </a:lnTo>
                  <a:lnTo>
                    <a:pt x="973" y="335"/>
                  </a:lnTo>
                  <a:lnTo>
                    <a:pt x="978" y="338"/>
                  </a:lnTo>
                  <a:lnTo>
                    <a:pt x="983" y="335"/>
                  </a:lnTo>
                  <a:lnTo>
                    <a:pt x="986" y="333"/>
                  </a:lnTo>
                  <a:lnTo>
                    <a:pt x="988" y="330"/>
                  </a:lnTo>
                  <a:lnTo>
                    <a:pt x="991" y="333"/>
                  </a:lnTo>
                  <a:lnTo>
                    <a:pt x="996" y="335"/>
                  </a:lnTo>
                  <a:lnTo>
                    <a:pt x="998" y="338"/>
                  </a:lnTo>
                  <a:lnTo>
                    <a:pt x="1003" y="335"/>
                  </a:lnTo>
                  <a:lnTo>
                    <a:pt x="1006" y="330"/>
                  </a:lnTo>
                  <a:lnTo>
                    <a:pt x="1011" y="323"/>
                  </a:lnTo>
                  <a:lnTo>
                    <a:pt x="1016" y="320"/>
                  </a:lnTo>
                  <a:lnTo>
                    <a:pt x="1024" y="318"/>
                  </a:lnTo>
                  <a:lnTo>
                    <a:pt x="1026" y="315"/>
                  </a:lnTo>
                  <a:lnTo>
                    <a:pt x="1026" y="310"/>
                  </a:lnTo>
                  <a:lnTo>
                    <a:pt x="1026" y="305"/>
                  </a:lnTo>
                  <a:lnTo>
                    <a:pt x="1029" y="305"/>
                  </a:lnTo>
                  <a:lnTo>
                    <a:pt x="1039" y="303"/>
                  </a:lnTo>
                  <a:lnTo>
                    <a:pt x="1044" y="300"/>
                  </a:lnTo>
                  <a:lnTo>
                    <a:pt x="1049" y="300"/>
                  </a:lnTo>
                  <a:lnTo>
                    <a:pt x="1054" y="298"/>
                  </a:lnTo>
                  <a:lnTo>
                    <a:pt x="1059" y="295"/>
                  </a:lnTo>
                  <a:lnTo>
                    <a:pt x="1064" y="295"/>
                  </a:lnTo>
                  <a:lnTo>
                    <a:pt x="1066" y="292"/>
                  </a:lnTo>
                  <a:lnTo>
                    <a:pt x="1066" y="290"/>
                  </a:lnTo>
                  <a:lnTo>
                    <a:pt x="1069" y="287"/>
                  </a:lnTo>
                  <a:lnTo>
                    <a:pt x="1066" y="285"/>
                  </a:lnTo>
                  <a:lnTo>
                    <a:pt x="1066" y="277"/>
                  </a:lnTo>
                  <a:lnTo>
                    <a:pt x="1064" y="270"/>
                  </a:lnTo>
                  <a:lnTo>
                    <a:pt x="1059" y="265"/>
                  </a:lnTo>
                  <a:lnTo>
                    <a:pt x="1056" y="262"/>
                  </a:lnTo>
                  <a:lnTo>
                    <a:pt x="1054" y="262"/>
                  </a:lnTo>
                  <a:lnTo>
                    <a:pt x="1049" y="262"/>
                  </a:lnTo>
                  <a:lnTo>
                    <a:pt x="1046" y="262"/>
                  </a:lnTo>
                  <a:lnTo>
                    <a:pt x="1044" y="257"/>
                  </a:lnTo>
                  <a:lnTo>
                    <a:pt x="1041" y="255"/>
                  </a:lnTo>
                  <a:lnTo>
                    <a:pt x="1039" y="250"/>
                  </a:lnTo>
                  <a:lnTo>
                    <a:pt x="1031" y="247"/>
                  </a:lnTo>
                  <a:lnTo>
                    <a:pt x="1026" y="247"/>
                  </a:lnTo>
                  <a:lnTo>
                    <a:pt x="1021" y="247"/>
                  </a:lnTo>
                  <a:lnTo>
                    <a:pt x="1019" y="245"/>
                  </a:lnTo>
                  <a:lnTo>
                    <a:pt x="1016" y="242"/>
                  </a:lnTo>
                  <a:lnTo>
                    <a:pt x="1011" y="242"/>
                  </a:lnTo>
                  <a:lnTo>
                    <a:pt x="1008" y="240"/>
                  </a:lnTo>
                  <a:lnTo>
                    <a:pt x="1006" y="242"/>
                  </a:lnTo>
                  <a:lnTo>
                    <a:pt x="1006" y="245"/>
                  </a:lnTo>
                  <a:lnTo>
                    <a:pt x="1006" y="250"/>
                  </a:lnTo>
                  <a:lnTo>
                    <a:pt x="1003" y="255"/>
                  </a:lnTo>
                  <a:lnTo>
                    <a:pt x="1003" y="257"/>
                  </a:lnTo>
                  <a:lnTo>
                    <a:pt x="998" y="260"/>
                  </a:lnTo>
                  <a:lnTo>
                    <a:pt x="993" y="267"/>
                  </a:lnTo>
                  <a:lnTo>
                    <a:pt x="986" y="272"/>
                  </a:lnTo>
                  <a:lnTo>
                    <a:pt x="983" y="277"/>
                  </a:lnTo>
                  <a:lnTo>
                    <a:pt x="978" y="282"/>
                  </a:lnTo>
                  <a:lnTo>
                    <a:pt x="971" y="287"/>
                  </a:lnTo>
                  <a:lnTo>
                    <a:pt x="966" y="295"/>
                  </a:lnTo>
                  <a:lnTo>
                    <a:pt x="963" y="300"/>
                  </a:lnTo>
                  <a:lnTo>
                    <a:pt x="966" y="300"/>
                  </a:lnTo>
                  <a:close/>
                  <a:moveTo>
                    <a:pt x="1498" y="494"/>
                  </a:moveTo>
                  <a:lnTo>
                    <a:pt x="1498" y="494"/>
                  </a:lnTo>
                  <a:lnTo>
                    <a:pt x="1498" y="492"/>
                  </a:lnTo>
                  <a:lnTo>
                    <a:pt x="1498" y="489"/>
                  </a:lnTo>
                  <a:lnTo>
                    <a:pt x="1495" y="489"/>
                  </a:lnTo>
                  <a:lnTo>
                    <a:pt x="1495" y="492"/>
                  </a:lnTo>
                  <a:lnTo>
                    <a:pt x="1498" y="494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auto" hangingPunct="0">
                <a:spcBef>
                  <a:spcPts val="601"/>
                </a:spcBef>
                <a:spcAft>
                  <a:spcPts val="601"/>
                </a:spcAft>
                <a:defRPr/>
              </a:pPr>
              <a:endParaRPr lang="en-GB" sz="1400" kern="0">
                <a:solidFill>
                  <a:srgbClr val="FFFFFF"/>
                </a:solidFill>
                <a:latin typeface="Arial" panose="020B0604020202020204" pitchFamily="34" charset="0"/>
                <a:ea typeface="MS PGothic" panose="020B0600070205080204" pitchFamily="34" charset="-128"/>
              </a:endParaRPr>
            </a:p>
          </p:txBody>
        </p:sp>
        <p:sp>
          <p:nvSpPr>
            <p:cNvPr id="5" name="Freeform 43"/>
            <p:cNvSpPr>
              <a:spLocks/>
            </p:cNvSpPr>
            <p:nvPr/>
          </p:nvSpPr>
          <p:spPr bwMode="auto">
            <a:xfrm>
              <a:off x="3277" y="2412"/>
              <a:ext cx="46" cy="28"/>
            </a:xfrm>
            <a:custGeom>
              <a:avLst/>
              <a:gdLst>
                <a:gd name="T0" fmla="*/ 0 w 46"/>
                <a:gd name="T1" fmla="*/ 15 h 28"/>
                <a:gd name="T2" fmla="*/ 3 w 46"/>
                <a:gd name="T3" fmla="*/ 17 h 28"/>
                <a:gd name="T4" fmla="*/ 12 w 46"/>
                <a:gd name="T5" fmla="*/ 14 h 28"/>
                <a:gd name="T6" fmla="*/ 13 w 46"/>
                <a:gd name="T7" fmla="*/ 8 h 28"/>
                <a:gd name="T8" fmla="*/ 27 w 46"/>
                <a:gd name="T9" fmla="*/ 9 h 28"/>
                <a:gd name="T10" fmla="*/ 46 w 46"/>
                <a:gd name="T11" fmla="*/ 0 h 28"/>
                <a:gd name="T12" fmla="*/ 46 w 46"/>
                <a:gd name="T13" fmla="*/ 1 h 28"/>
                <a:gd name="T14" fmla="*/ 33 w 46"/>
                <a:gd name="T15" fmla="*/ 11 h 28"/>
                <a:gd name="T16" fmla="*/ 36 w 46"/>
                <a:gd name="T17" fmla="*/ 18 h 28"/>
                <a:gd name="T18" fmla="*/ 27 w 46"/>
                <a:gd name="T19" fmla="*/ 21 h 28"/>
                <a:gd name="T20" fmla="*/ 15 w 46"/>
                <a:gd name="T21" fmla="*/ 28 h 28"/>
                <a:gd name="T22" fmla="*/ 13 w 46"/>
                <a:gd name="T23" fmla="*/ 28 h 28"/>
                <a:gd name="T24" fmla="*/ 8 w 46"/>
                <a:gd name="T25" fmla="*/ 26 h 28"/>
                <a:gd name="T26" fmla="*/ 2 w 46"/>
                <a:gd name="T27" fmla="*/ 23 h 28"/>
                <a:gd name="T28" fmla="*/ 0 w 46"/>
                <a:gd name="T29" fmla="*/ 15 h 2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46" h="28">
                  <a:moveTo>
                    <a:pt x="0" y="15"/>
                  </a:moveTo>
                  <a:lnTo>
                    <a:pt x="3" y="17"/>
                  </a:lnTo>
                  <a:lnTo>
                    <a:pt x="12" y="14"/>
                  </a:lnTo>
                  <a:lnTo>
                    <a:pt x="13" y="8"/>
                  </a:lnTo>
                  <a:lnTo>
                    <a:pt x="27" y="9"/>
                  </a:lnTo>
                  <a:lnTo>
                    <a:pt x="46" y="0"/>
                  </a:lnTo>
                  <a:lnTo>
                    <a:pt x="46" y="1"/>
                  </a:lnTo>
                  <a:lnTo>
                    <a:pt x="33" y="11"/>
                  </a:lnTo>
                  <a:lnTo>
                    <a:pt x="36" y="18"/>
                  </a:lnTo>
                  <a:lnTo>
                    <a:pt x="27" y="21"/>
                  </a:lnTo>
                  <a:lnTo>
                    <a:pt x="15" y="28"/>
                  </a:lnTo>
                  <a:lnTo>
                    <a:pt x="13" y="28"/>
                  </a:lnTo>
                  <a:lnTo>
                    <a:pt x="8" y="26"/>
                  </a:lnTo>
                  <a:lnTo>
                    <a:pt x="2" y="23"/>
                  </a:lnTo>
                  <a:lnTo>
                    <a:pt x="0" y="15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auto" hangingPunct="0">
                <a:spcBef>
                  <a:spcPts val="601"/>
                </a:spcBef>
                <a:spcAft>
                  <a:spcPts val="601"/>
                </a:spcAft>
                <a:defRPr/>
              </a:pPr>
              <a:endParaRPr lang="en-GB" sz="1400" kern="0">
                <a:solidFill>
                  <a:srgbClr val="FFFFFF"/>
                </a:solidFill>
                <a:latin typeface="Arial" panose="020B0604020202020204" pitchFamily="34" charset="0"/>
                <a:ea typeface="MS PGothic" panose="020B0600070205080204" pitchFamily="34" charset="-128"/>
              </a:endParaRPr>
            </a:p>
          </p:txBody>
        </p:sp>
      </p:grp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3915640854"/>
              </p:ext>
            </p:extLst>
          </p:nvPr>
        </p:nvGraphicFramePr>
        <p:xfrm>
          <a:off x="248915" y="1196752"/>
          <a:ext cx="4626077" cy="4552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21" name="Group 20"/>
          <p:cNvGrpSpPr/>
          <p:nvPr/>
        </p:nvGrpSpPr>
        <p:grpSpPr>
          <a:xfrm>
            <a:off x="6503845" y="2481395"/>
            <a:ext cx="2767441" cy="2304256"/>
            <a:chOff x="432041" y="5"/>
            <a:chExt cx="1800340" cy="1800340"/>
          </a:xfrm>
          <a:scene3d>
            <a:camera prst="orthographicFront"/>
            <a:lightRig rig="flat" dir="t"/>
          </a:scene3d>
        </p:grpSpPr>
        <p:sp>
          <p:nvSpPr>
            <p:cNvPr id="22" name="Oval 21"/>
            <p:cNvSpPr/>
            <p:nvPr/>
          </p:nvSpPr>
          <p:spPr>
            <a:xfrm>
              <a:off x="432041" y="5"/>
              <a:ext cx="1800340" cy="1800340"/>
            </a:xfrm>
            <a:prstGeom prst="ellipse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5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shade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Oval 4"/>
            <p:cNvSpPr/>
            <p:nvPr/>
          </p:nvSpPr>
          <p:spPr>
            <a:xfrm>
              <a:off x="736529" y="284960"/>
              <a:ext cx="1301428" cy="123042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algn="ctr">
                <a:defRPr/>
              </a:pPr>
              <a:r>
                <a:rPr lang="en-GB" sz="1800" dirty="0" err="1"/>
                <a:t>Mínimo</a:t>
              </a:r>
              <a:r>
                <a:rPr lang="en-GB" sz="1800" dirty="0"/>
                <a:t> de </a:t>
              </a:r>
              <a:r>
                <a:rPr lang="en-GB" sz="1800" dirty="0" err="1"/>
                <a:t>instituciones</a:t>
              </a:r>
              <a:r>
                <a:rPr lang="en-GB" sz="1800" dirty="0"/>
                <a:t> </a:t>
              </a:r>
              <a:r>
                <a:rPr lang="en-GB" sz="1800" dirty="0" err="1"/>
                <a:t>difiere</a:t>
              </a:r>
              <a:r>
                <a:rPr lang="en-GB" sz="1800" dirty="0"/>
                <a:t> </a:t>
              </a:r>
              <a:r>
                <a:rPr lang="en-GB" sz="1800" dirty="0" err="1"/>
                <a:t>según</a:t>
              </a:r>
              <a:r>
                <a:rPr lang="en-GB" sz="1800" dirty="0"/>
                <a:t> el </a:t>
              </a:r>
              <a:r>
                <a:rPr lang="en-GB" sz="1800" dirty="0" err="1"/>
                <a:t>tipo</a:t>
              </a:r>
              <a:r>
                <a:rPr lang="en-GB" sz="1800" dirty="0"/>
                <a:t> de </a:t>
              </a:r>
              <a:r>
                <a:rPr lang="en-GB" sz="1800" dirty="0" err="1"/>
                <a:t>proyecto</a:t>
              </a:r>
              <a:endParaRPr lang="en-GB" sz="1800" dirty="0"/>
            </a:p>
          </p:txBody>
        </p:sp>
      </p:grpSp>
      <p:sp>
        <p:nvSpPr>
          <p:cNvPr id="27" name="Right Arrow 26"/>
          <p:cNvSpPr/>
          <p:nvPr/>
        </p:nvSpPr>
        <p:spPr>
          <a:xfrm>
            <a:off x="4485217" y="3190875"/>
            <a:ext cx="1871133" cy="787400"/>
          </a:xfrm>
          <a:prstGeom prst="rightArrow">
            <a:avLst/>
          </a:prstGeom>
          <a:solidFill>
            <a:schemeClr val="accent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7" tIns="45719" rIns="91437" bIns="45719" anchor="ctr"/>
          <a:lstStyle/>
          <a:p>
            <a:pPr algn="ctr" defTabSz="457185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/>
          </a:p>
        </p:txBody>
      </p:sp>
      <p:sp>
        <p:nvSpPr>
          <p:cNvPr id="14" name="Rounded Rectangle 13"/>
          <p:cNvSpPr/>
          <p:nvPr/>
        </p:nvSpPr>
        <p:spPr bwMode="auto">
          <a:xfrm>
            <a:off x="387926" y="318655"/>
            <a:ext cx="9407238" cy="842819"/>
          </a:xfrm>
          <a:prstGeom prst="roundRect">
            <a:avLst/>
          </a:prstGeom>
          <a:solidFill>
            <a:srgbClr val="00B0F0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91437" tIns="45719" rIns="91437" bIns="45719"/>
          <a:lstStyle/>
          <a:p>
            <a:pPr algn="ctr">
              <a:spcBef>
                <a:spcPct val="50000"/>
              </a:spcBef>
              <a:defRPr/>
            </a:pPr>
            <a:r>
              <a:rPr lang="es-E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Tipos de proyectos</a:t>
            </a:r>
            <a:endParaRPr lang="en-GB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781985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 bwMode="auto">
          <a:xfrm>
            <a:off x="387926" y="318655"/>
            <a:ext cx="9407238" cy="842819"/>
          </a:xfrm>
          <a:prstGeom prst="roundRect">
            <a:avLst/>
          </a:prstGeom>
          <a:solidFill>
            <a:srgbClr val="00B0F0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91437" tIns="45719" rIns="91437" bIns="45719"/>
          <a:lstStyle/>
          <a:p>
            <a:pPr>
              <a:spcBef>
                <a:spcPct val="50000"/>
              </a:spcBef>
              <a:defRPr/>
            </a:pPr>
            <a:r>
              <a:rPr lang="en-GB" b="1" kern="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Estructura</a:t>
            </a:r>
            <a:r>
              <a:rPr lang="en-GB" b="1" kern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del </a:t>
            </a:r>
            <a:r>
              <a:rPr lang="en-GB" b="1" kern="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consorcio</a:t>
            </a:r>
            <a:r>
              <a:rPr lang="en-GB" b="1" kern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GB" b="1" kern="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criterios</a:t>
            </a:r>
            <a:r>
              <a:rPr lang="en-GB" b="1" kern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b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</a:t>
            </a:r>
            <a:r>
              <a:rPr lang="en-US" b="1" kern="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admisibilidad</a:t>
            </a:r>
            <a:r>
              <a:rPr lang="en-US" b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GB" b="1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" name="Group 44"/>
          <p:cNvGrpSpPr>
            <a:grpSpLocks/>
          </p:cNvGrpSpPr>
          <p:nvPr/>
        </p:nvGrpSpPr>
        <p:grpSpPr bwMode="auto">
          <a:xfrm>
            <a:off x="96310" y="1668454"/>
            <a:ext cx="9689306" cy="4838700"/>
            <a:chOff x="56" y="1006"/>
            <a:chExt cx="5634" cy="3048"/>
          </a:xfrm>
          <a:solidFill>
            <a:srgbClr val="0070C0">
              <a:alpha val="14000"/>
            </a:srgbClr>
          </a:solidFill>
        </p:grpSpPr>
        <p:sp>
          <p:nvSpPr>
            <p:cNvPr id="3" name="Freeform 4"/>
            <p:cNvSpPr>
              <a:spLocks noChangeAspect="1" noEditPoints="1"/>
            </p:cNvSpPr>
            <p:nvPr/>
          </p:nvSpPr>
          <p:spPr bwMode="auto">
            <a:xfrm>
              <a:off x="2489" y="1006"/>
              <a:ext cx="3201" cy="2883"/>
            </a:xfrm>
            <a:custGeom>
              <a:avLst/>
              <a:gdLst>
                <a:gd name="T0" fmla="*/ 3199 w 3062"/>
                <a:gd name="T1" fmla="*/ 2916 h 2758"/>
                <a:gd name="T2" fmla="*/ 3131 w 3062"/>
                <a:gd name="T3" fmla="*/ 2781 h 2758"/>
                <a:gd name="T4" fmla="*/ 3250 w 3062"/>
                <a:gd name="T5" fmla="*/ 2698 h 2758"/>
                <a:gd name="T6" fmla="*/ 3210 w 3062"/>
                <a:gd name="T7" fmla="*/ 2568 h 2758"/>
                <a:gd name="T8" fmla="*/ 4355 w 3062"/>
                <a:gd name="T9" fmla="*/ 629 h 2758"/>
                <a:gd name="T10" fmla="*/ 3688 w 3062"/>
                <a:gd name="T11" fmla="*/ 428 h 2758"/>
                <a:gd name="T12" fmla="*/ 3304 w 3062"/>
                <a:gd name="T13" fmla="*/ 358 h 2758"/>
                <a:gd name="T14" fmla="*/ 2996 w 3062"/>
                <a:gd name="T15" fmla="*/ 215 h 2758"/>
                <a:gd name="T16" fmla="*/ 2209 w 3062"/>
                <a:gd name="T17" fmla="*/ 448 h 2758"/>
                <a:gd name="T18" fmla="*/ 1961 w 3062"/>
                <a:gd name="T19" fmla="*/ 652 h 2758"/>
                <a:gd name="T20" fmla="*/ 1449 w 3062"/>
                <a:gd name="T21" fmla="*/ 783 h 2758"/>
                <a:gd name="T22" fmla="*/ 1257 w 3062"/>
                <a:gd name="T23" fmla="*/ 942 h 2758"/>
                <a:gd name="T24" fmla="*/ 1159 w 3062"/>
                <a:gd name="T25" fmla="*/ 629 h 2758"/>
                <a:gd name="T26" fmla="*/ 749 w 3062"/>
                <a:gd name="T27" fmla="*/ 721 h 2758"/>
                <a:gd name="T28" fmla="*/ 659 w 3062"/>
                <a:gd name="T29" fmla="*/ 1185 h 2758"/>
                <a:gd name="T30" fmla="*/ 799 w 3062"/>
                <a:gd name="T31" fmla="*/ 1111 h 2758"/>
                <a:gd name="T32" fmla="*/ 1050 w 3062"/>
                <a:gd name="T33" fmla="*/ 1140 h 2758"/>
                <a:gd name="T34" fmla="*/ 769 w 3062"/>
                <a:gd name="T35" fmla="*/ 1398 h 2758"/>
                <a:gd name="T36" fmla="*/ 602 w 3062"/>
                <a:gd name="T37" fmla="*/ 1405 h 2758"/>
                <a:gd name="T38" fmla="*/ 337 w 3062"/>
                <a:gd name="T39" fmla="*/ 1647 h 2758"/>
                <a:gd name="T40" fmla="*/ 244 w 3062"/>
                <a:gd name="T41" fmla="*/ 1970 h 2758"/>
                <a:gd name="T42" fmla="*/ 757 w 3062"/>
                <a:gd name="T43" fmla="*/ 1960 h 2758"/>
                <a:gd name="T44" fmla="*/ 850 w 3062"/>
                <a:gd name="T45" fmla="*/ 1876 h 2758"/>
                <a:gd name="T46" fmla="*/ 1114 w 3062"/>
                <a:gd name="T47" fmla="*/ 1982 h 2758"/>
                <a:gd name="T48" fmla="*/ 796 w 3062"/>
                <a:gd name="T49" fmla="*/ 2138 h 2758"/>
                <a:gd name="T50" fmla="*/ 283 w 3062"/>
                <a:gd name="T51" fmla="*/ 2017 h 2758"/>
                <a:gd name="T52" fmla="*/ 48 w 3062"/>
                <a:gd name="T53" fmla="*/ 2642 h 2758"/>
                <a:gd name="T54" fmla="*/ 583 w 3062"/>
                <a:gd name="T55" fmla="*/ 2798 h 2758"/>
                <a:gd name="T56" fmla="*/ 721 w 3062"/>
                <a:gd name="T57" fmla="*/ 3430 h 2758"/>
                <a:gd name="T58" fmla="*/ 1249 w 3062"/>
                <a:gd name="T59" fmla="*/ 3321 h 2758"/>
                <a:gd name="T60" fmla="*/ 1571 w 3062"/>
                <a:gd name="T61" fmla="*/ 2638 h 2758"/>
                <a:gd name="T62" fmla="*/ 1341 w 3062"/>
                <a:gd name="T63" fmla="*/ 2440 h 2758"/>
                <a:gd name="T64" fmla="*/ 1578 w 3062"/>
                <a:gd name="T65" fmla="*/ 2287 h 2758"/>
                <a:gd name="T66" fmla="*/ 2068 w 3062"/>
                <a:gd name="T67" fmla="*/ 2380 h 2758"/>
                <a:gd name="T68" fmla="*/ 2577 w 3062"/>
                <a:gd name="T69" fmla="*/ 2498 h 2758"/>
                <a:gd name="T70" fmla="*/ 2758 w 3062"/>
                <a:gd name="T71" fmla="*/ 2597 h 2758"/>
                <a:gd name="T72" fmla="*/ 3098 w 3062"/>
                <a:gd name="T73" fmla="*/ 2339 h 2758"/>
                <a:gd name="T74" fmla="*/ 3218 w 3062"/>
                <a:gd name="T75" fmla="*/ 1876 h 2758"/>
                <a:gd name="T76" fmla="*/ 3450 w 3062"/>
                <a:gd name="T77" fmla="*/ 1815 h 2758"/>
                <a:gd name="T78" fmla="*/ 3843 w 3062"/>
                <a:gd name="T79" fmla="*/ 1185 h 2758"/>
                <a:gd name="T80" fmla="*/ 4028 w 3062"/>
                <a:gd name="T81" fmla="*/ 1271 h 2758"/>
                <a:gd name="T82" fmla="*/ 4336 w 3062"/>
                <a:gd name="T83" fmla="*/ 1174 h 2758"/>
                <a:gd name="T84" fmla="*/ 1289 w 3062"/>
                <a:gd name="T85" fmla="*/ 1853 h 2758"/>
                <a:gd name="T86" fmla="*/ 1295 w 3062"/>
                <a:gd name="T87" fmla="*/ 1737 h 2758"/>
                <a:gd name="T88" fmla="*/ 1461 w 3062"/>
                <a:gd name="T89" fmla="*/ 1872 h 2758"/>
                <a:gd name="T90" fmla="*/ 1702 w 3062"/>
                <a:gd name="T91" fmla="*/ 391 h 2758"/>
                <a:gd name="T92" fmla="*/ 1613 w 3062"/>
                <a:gd name="T93" fmla="*/ 375 h 2758"/>
                <a:gd name="T94" fmla="*/ 178 w 3062"/>
                <a:gd name="T95" fmla="*/ 1468 h 2758"/>
                <a:gd name="T96" fmla="*/ 2703 w 3062"/>
                <a:gd name="T97" fmla="*/ 2894 h 2758"/>
                <a:gd name="T98" fmla="*/ 1536 w 3062"/>
                <a:gd name="T99" fmla="*/ 3189 h 2758"/>
                <a:gd name="T100" fmla="*/ 309 w 3062"/>
                <a:gd name="T101" fmla="*/ 1546 h 2758"/>
                <a:gd name="T102" fmla="*/ 307 w 3062"/>
                <a:gd name="T103" fmla="*/ 1254 h 2758"/>
                <a:gd name="T104" fmla="*/ 4445 w 3062"/>
                <a:gd name="T105" fmla="*/ 3933 h 2758"/>
                <a:gd name="T106" fmla="*/ 4294 w 3062"/>
                <a:gd name="T107" fmla="*/ 4108 h 2758"/>
                <a:gd name="T108" fmla="*/ 3444 w 3062"/>
                <a:gd name="T109" fmla="*/ 2076 h 2758"/>
                <a:gd name="T110" fmla="*/ 3629 w 3062"/>
                <a:gd name="T111" fmla="*/ 3082 h 2758"/>
                <a:gd name="T112" fmla="*/ 3458 w 3062"/>
                <a:gd name="T113" fmla="*/ 2901 h 2758"/>
                <a:gd name="T114" fmla="*/ 3554 w 3062"/>
                <a:gd name="T115" fmla="*/ 3186 h 2758"/>
                <a:gd name="T116" fmla="*/ 3061 w 3062"/>
                <a:gd name="T117" fmla="*/ 3647 h 2758"/>
                <a:gd name="T118" fmla="*/ 3794 w 3062"/>
                <a:gd name="T119" fmla="*/ 3861 h 2758"/>
                <a:gd name="T120" fmla="*/ 3690 w 3062"/>
                <a:gd name="T121" fmla="*/ 1421 h 2758"/>
                <a:gd name="T122" fmla="*/ 3709 w 3062"/>
                <a:gd name="T123" fmla="*/ 1826 h 2758"/>
                <a:gd name="T124" fmla="*/ 3590 w 3062"/>
                <a:gd name="T125" fmla="*/ 2026 h 2758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3062" h="2758">
                  <a:moveTo>
                    <a:pt x="1982" y="1630"/>
                  </a:moveTo>
                  <a:lnTo>
                    <a:pt x="1982" y="1630"/>
                  </a:lnTo>
                  <a:lnTo>
                    <a:pt x="1976" y="1628"/>
                  </a:lnTo>
                  <a:lnTo>
                    <a:pt x="1972" y="1630"/>
                  </a:lnTo>
                  <a:lnTo>
                    <a:pt x="1962" y="1640"/>
                  </a:lnTo>
                  <a:lnTo>
                    <a:pt x="1960" y="1644"/>
                  </a:lnTo>
                  <a:lnTo>
                    <a:pt x="1962" y="1650"/>
                  </a:lnTo>
                  <a:lnTo>
                    <a:pt x="1966" y="1652"/>
                  </a:lnTo>
                  <a:lnTo>
                    <a:pt x="1972" y="1650"/>
                  </a:lnTo>
                  <a:lnTo>
                    <a:pt x="1982" y="1640"/>
                  </a:lnTo>
                  <a:lnTo>
                    <a:pt x="1984" y="1634"/>
                  </a:lnTo>
                  <a:lnTo>
                    <a:pt x="1982" y="1630"/>
                  </a:lnTo>
                  <a:close/>
                  <a:moveTo>
                    <a:pt x="2112" y="1982"/>
                  </a:moveTo>
                  <a:lnTo>
                    <a:pt x="2112" y="1982"/>
                  </a:lnTo>
                  <a:lnTo>
                    <a:pt x="2116" y="1994"/>
                  </a:lnTo>
                  <a:lnTo>
                    <a:pt x="2120" y="2000"/>
                  </a:lnTo>
                  <a:lnTo>
                    <a:pt x="2122" y="2006"/>
                  </a:lnTo>
                  <a:lnTo>
                    <a:pt x="2122" y="2014"/>
                  </a:lnTo>
                  <a:lnTo>
                    <a:pt x="2122" y="2018"/>
                  </a:lnTo>
                  <a:lnTo>
                    <a:pt x="2124" y="2022"/>
                  </a:lnTo>
                  <a:lnTo>
                    <a:pt x="2126" y="2024"/>
                  </a:lnTo>
                  <a:lnTo>
                    <a:pt x="2128" y="2026"/>
                  </a:lnTo>
                  <a:lnTo>
                    <a:pt x="2130" y="2026"/>
                  </a:lnTo>
                  <a:lnTo>
                    <a:pt x="2134" y="2026"/>
                  </a:lnTo>
                  <a:lnTo>
                    <a:pt x="2140" y="2024"/>
                  </a:lnTo>
                  <a:lnTo>
                    <a:pt x="2142" y="2022"/>
                  </a:lnTo>
                  <a:lnTo>
                    <a:pt x="2142" y="2008"/>
                  </a:lnTo>
                  <a:lnTo>
                    <a:pt x="2142" y="1996"/>
                  </a:lnTo>
                  <a:lnTo>
                    <a:pt x="2144" y="1992"/>
                  </a:lnTo>
                  <a:lnTo>
                    <a:pt x="2146" y="1994"/>
                  </a:lnTo>
                  <a:lnTo>
                    <a:pt x="2148" y="2000"/>
                  </a:lnTo>
                  <a:lnTo>
                    <a:pt x="2158" y="2012"/>
                  </a:lnTo>
                  <a:lnTo>
                    <a:pt x="2166" y="2020"/>
                  </a:lnTo>
                  <a:lnTo>
                    <a:pt x="2172" y="2024"/>
                  </a:lnTo>
                  <a:lnTo>
                    <a:pt x="2180" y="2026"/>
                  </a:lnTo>
                  <a:lnTo>
                    <a:pt x="2184" y="2026"/>
                  </a:lnTo>
                  <a:lnTo>
                    <a:pt x="2186" y="2026"/>
                  </a:lnTo>
                  <a:lnTo>
                    <a:pt x="2188" y="2024"/>
                  </a:lnTo>
                  <a:lnTo>
                    <a:pt x="2190" y="2022"/>
                  </a:lnTo>
                  <a:lnTo>
                    <a:pt x="2188" y="2020"/>
                  </a:lnTo>
                  <a:lnTo>
                    <a:pt x="2186" y="2014"/>
                  </a:lnTo>
                  <a:lnTo>
                    <a:pt x="2176" y="2002"/>
                  </a:lnTo>
                  <a:lnTo>
                    <a:pt x="2168" y="1992"/>
                  </a:lnTo>
                  <a:lnTo>
                    <a:pt x="2166" y="1988"/>
                  </a:lnTo>
                  <a:lnTo>
                    <a:pt x="2166" y="1984"/>
                  </a:lnTo>
                  <a:lnTo>
                    <a:pt x="2168" y="1982"/>
                  </a:lnTo>
                  <a:lnTo>
                    <a:pt x="2178" y="1972"/>
                  </a:lnTo>
                  <a:lnTo>
                    <a:pt x="2180" y="1968"/>
                  </a:lnTo>
                  <a:lnTo>
                    <a:pt x="2182" y="1962"/>
                  </a:lnTo>
                  <a:lnTo>
                    <a:pt x="2180" y="1960"/>
                  </a:lnTo>
                  <a:lnTo>
                    <a:pt x="2174" y="1958"/>
                  </a:lnTo>
                  <a:lnTo>
                    <a:pt x="2150" y="1958"/>
                  </a:lnTo>
                  <a:lnTo>
                    <a:pt x="2148" y="1958"/>
                  </a:lnTo>
                  <a:lnTo>
                    <a:pt x="2146" y="1956"/>
                  </a:lnTo>
                  <a:lnTo>
                    <a:pt x="2146" y="1954"/>
                  </a:lnTo>
                  <a:lnTo>
                    <a:pt x="2146" y="1950"/>
                  </a:lnTo>
                  <a:lnTo>
                    <a:pt x="2148" y="1946"/>
                  </a:lnTo>
                  <a:lnTo>
                    <a:pt x="2158" y="1934"/>
                  </a:lnTo>
                  <a:lnTo>
                    <a:pt x="2158" y="1932"/>
                  </a:lnTo>
                  <a:lnTo>
                    <a:pt x="2158" y="1930"/>
                  </a:lnTo>
                  <a:lnTo>
                    <a:pt x="2154" y="1928"/>
                  </a:lnTo>
                  <a:lnTo>
                    <a:pt x="2150" y="1928"/>
                  </a:lnTo>
                  <a:lnTo>
                    <a:pt x="2144" y="1930"/>
                  </a:lnTo>
                  <a:lnTo>
                    <a:pt x="2138" y="1934"/>
                  </a:lnTo>
                  <a:lnTo>
                    <a:pt x="2130" y="1946"/>
                  </a:lnTo>
                  <a:lnTo>
                    <a:pt x="2116" y="1970"/>
                  </a:lnTo>
                  <a:lnTo>
                    <a:pt x="2112" y="1982"/>
                  </a:lnTo>
                  <a:close/>
                  <a:moveTo>
                    <a:pt x="1966" y="1940"/>
                  </a:moveTo>
                  <a:lnTo>
                    <a:pt x="1966" y="1940"/>
                  </a:lnTo>
                  <a:lnTo>
                    <a:pt x="1968" y="1948"/>
                  </a:lnTo>
                  <a:lnTo>
                    <a:pt x="1970" y="1954"/>
                  </a:lnTo>
                  <a:lnTo>
                    <a:pt x="1972" y="1960"/>
                  </a:lnTo>
                  <a:lnTo>
                    <a:pt x="1980" y="1974"/>
                  </a:lnTo>
                  <a:lnTo>
                    <a:pt x="1982" y="1980"/>
                  </a:lnTo>
                  <a:lnTo>
                    <a:pt x="1988" y="1984"/>
                  </a:lnTo>
                  <a:lnTo>
                    <a:pt x="1994" y="1986"/>
                  </a:lnTo>
                  <a:lnTo>
                    <a:pt x="1998" y="1986"/>
                  </a:lnTo>
                  <a:lnTo>
                    <a:pt x="2014" y="1986"/>
                  </a:lnTo>
                  <a:lnTo>
                    <a:pt x="2018" y="1986"/>
                  </a:lnTo>
                  <a:lnTo>
                    <a:pt x="2024" y="1988"/>
                  </a:lnTo>
                  <a:lnTo>
                    <a:pt x="2032" y="1990"/>
                  </a:lnTo>
                  <a:lnTo>
                    <a:pt x="2038" y="1992"/>
                  </a:lnTo>
                  <a:lnTo>
                    <a:pt x="2044" y="1996"/>
                  </a:lnTo>
                  <a:lnTo>
                    <a:pt x="2052" y="1996"/>
                  </a:lnTo>
                  <a:lnTo>
                    <a:pt x="2056" y="1996"/>
                  </a:lnTo>
                  <a:lnTo>
                    <a:pt x="2062" y="1994"/>
                  </a:lnTo>
                  <a:lnTo>
                    <a:pt x="2066" y="1988"/>
                  </a:lnTo>
                  <a:lnTo>
                    <a:pt x="2072" y="1974"/>
                  </a:lnTo>
                  <a:lnTo>
                    <a:pt x="2074" y="1968"/>
                  </a:lnTo>
                  <a:lnTo>
                    <a:pt x="2078" y="1962"/>
                  </a:lnTo>
                  <a:lnTo>
                    <a:pt x="2088" y="1950"/>
                  </a:lnTo>
                  <a:lnTo>
                    <a:pt x="2090" y="1944"/>
                  </a:lnTo>
                  <a:lnTo>
                    <a:pt x="2094" y="1932"/>
                  </a:lnTo>
                  <a:lnTo>
                    <a:pt x="2096" y="1928"/>
                  </a:lnTo>
                  <a:lnTo>
                    <a:pt x="2100" y="1924"/>
                  </a:lnTo>
                  <a:lnTo>
                    <a:pt x="2106" y="1922"/>
                  </a:lnTo>
                  <a:lnTo>
                    <a:pt x="2108" y="1920"/>
                  </a:lnTo>
                  <a:lnTo>
                    <a:pt x="2108" y="1918"/>
                  </a:lnTo>
                  <a:lnTo>
                    <a:pt x="2108" y="1916"/>
                  </a:lnTo>
                  <a:lnTo>
                    <a:pt x="2106" y="1914"/>
                  </a:lnTo>
                  <a:lnTo>
                    <a:pt x="2100" y="1912"/>
                  </a:lnTo>
                  <a:lnTo>
                    <a:pt x="2096" y="1908"/>
                  </a:lnTo>
                  <a:lnTo>
                    <a:pt x="2094" y="1900"/>
                  </a:lnTo>
                  <a:lnTo>
                    <a:pt x="2094" y="1898"/>
                  </a:lnTo>
                  <a:lnTo>
                    <a:pt x="2094" y="1882"/>
                  </a:lnTo>
                  <a:lnTo>
                    <a:pt x="2094" y="1878"/>
                  </a:lnTo>
                  <a:lnTo>
                    <a:pt x="2096" y="1870"/>
                  </a:lnTo>
                  <a:lnTo>
                    <a:pt x="2100" y="1866"/>
                  </a:lnTo>
                  <a:lnTo>
                    <a:pt x="2106" y="1864"/>
                  </a:lnTo>
                  <a:lnTo>
                    <a:pt x="2108" y="1862"/>
                  </a:lnTo>
                  <a:lnTo>
                    <a:pt x="2110" y="1858"/>
                  </a:lnTo>
                  <a:lnTo>
                    <a:pt x="2110" y="1856"/>
                  </a:lnTo>
                  <a:lnTo>
                    <a:pt x="2110" y="1852"/>
                  </a:lnTo>
                  <a:lnTo>
                    <a:pt x="2106" y="1848"/>
                  </a:lnTo>
                  <a:lnTo>
                    <a:pt x="2102" y="1842"/>
                  </a:lnTo>
                  <a:lnTo>
                    <a:pt x="2096" y="1836"/>
                  </a:lnTo>
                  <a:lnTo>
                    <a:pt x="2090" y="1834"/>
                  </a:lnTo>
                  <a:lnTo>
                    <a:pt x="2084" y="1832"/>
                  </a:lnTo>
                  <a:lnTo>
                    <a:pt x="2076" y="1834"/>
                  </a:lnTo>
                  <a:lnTo>
                    <a:pt x="2052" y="1846"/>
                  </a:lnTo>
                  <a:lnTo>
                    <a:pt x="2046" y="1850"/>
                  </a:lnTo>
                  <a:lnTo>
                    <a:pt x="2040" y="1856"/>
                  </a:lnTo>
                  <a:lnTo>
                    <a:pt x="2020" y="1882"/>
                  </a:lnTo>
                  <a:lnTo>
                    <a:pt x="2014" y="1888"/>
                  </a:lnTo>
                  <a:lnTo>
                    <a:pt x="2008" y="1892"/>
                  </a:lnTo>
                  <a:lnTo>
                    <a:pt x="2004" y="1896"/>
                  </a:lnTo>
                  <a:lnTo>
                    <a:pt x="1988" y="1902"/>
                  </a:lnTo>
                  <a:lnTo>
                    <a:pt x="1984" y="1904"/>
                  </a:lnTo>
                  <a:lnTo>
                    <a:pt x="1972" y="1914"/>
                  </a:lnTo>
                  <a:lnTo>
                    <a:pt x="1968" y="1920"/>
                  </a:lnTo>
                  <a:lnTo>
                    <a:pt x="1966" y="1926"/>
                  </a:lnTo>
                  <a:lnTo>
                    <a:pt x="1966" y="1940"/>
                  </a:lnTo>
                  <a:close/>
                  <a:moveTo>
                    <a:pt x="2180" y="1810"/>
                  </a:moveTo>
                  <a:lnTo>
                    <a:pt x="2180" y="1810"/>
                  </a:lnTo>
                  <a:lnTo>
                    <a:pt x="2174" y="1814"/>
                  </a:lnTo>
                  <a:lnTo>
                    <a:pt x="2170" y="1818"/>
                  </a:lnTo>
                  <a:lnTo>
                    <a:pt x="2164" y="1832"/>
                  </a:lnTo>
                  <a:lnTo>
                    <a:pt x="2164" y="1834"/>
                  </a:lnTo>
                  <a:lnTo>
                    <a:pt x="2164" y="1836"/>
                  </a:lnTo>
                  <a:lnTo>
                    <a:pt x="2166" y="1838"/>
                  </a:lnTo>
                  <a:lnTo>
                    <a:pt x="2168" y="1836"/>
                  </a:lnTo>
                  <a:lnTo>
                    <a:pt x="2174" y="1834"/>
                  </a:lnTo>
                  <a:lnTo>
                    <a:pt x="2180" y="1832"/>
                  </a:lnTo>
                  <a:lnTo>
                    <a:pt x="2186" y="1834"/>
                  </a:lnTo>
                  <a:lnTo>
                    <a:pt x="2192" y="1838"/>
                  </a:lnTo>
                  <a:lnTo>
                    <a:pt x="2200" y="1840"/>
                  </a:lnTo>
                  <a:lnTo>
                    <a:pt x="2204" y="1840"/>
                  </a:lnTo>
                  <a:lnTo>
                    <a:pt x="2210" y="1840"/>
                  </a:lnTo>
                  <a:lnTo>
                    <a:pt x="2218" y="1844"/>
                  </a:lnTo>
                  <a:lnTo>
                    <a:pt x="2224" y="1846"/>
                  </a:lnTo>
                  <a:lnTo>
                    <a:pt x="2226" y="1846"/>
                  </a:lnTo>
                  <a:lnTo>
                    <a:pt x="2228" y="1846"/>
                  </a:lnTo>
                  <a:lnTo>
                    <a:pt x="2230" y="1844"/>
                  </a:lnTo>
                  <a:lnTo>
                    <a:pt x="2230" y="1842"/>
                  </a:lnTo>
                  <a:lnTo>
                    <a:pt x="2230" y="1818"/>
                  </a:lnTo>
                  <a:lnTo>
                    <a:pt x="2230" y="1812"/>
                  </a:lnTo>
                  <a:lnTo>
                    <a:pt x="2226" y="1806"/>
                  </a:lnTo>
                  <a:lnTo>
                    <a:pt x="2216" y="1798"/>
                  </a:lnTo>
                  <a:lnTo>
                    <a:pt x="2214" y="1796"/>
                  </a:lnTo>
                  <a:lnTo>
                    <a:pt x="2212" y="1794"/>
                  </a:lnTo>
                  <a:lnTo>
                    <a:pt x="2208" y="1796"/>
                  </a:lnTo>
                  <a:lnTo>
                    <a:pt x="2206" y="1798"/>
                  </a:lnTo>
                  <a:lnTo>
                    <a:pt x="2198" y="1806"/>
                  </a:lnTo>
                  <a:lnTo>
                    <a:pt x="2190" y="1810"/>
                  </a:lnTo>
                  <a:lnTo>
                    <a:pt x="2184" y="1810"/>
                  </a:lnTo>
                  <a:lnTo>
                    <a:pt x="2180" y="1810"/>
                  </a:lnTo>
                  <a:close/>
                  <a:moveTo>
                    <a:pt x="2152" y="1544"/>
                  </a:moveTo>
                  <a:lnTo>
                    <a:pt x="2152" y="1544"/>
                  </a:lnTo>
                  <a:lnTo>
                    <a:pt x="2152" y="1542"/>
                  </a:lnTo>
                  <a:lnTo>
                    <a:pt x="2152" y="1540"/>
                  </a:lnTo>
                  <a:lnTo>
                    <a:pt x="2150" y="1540"/>
                  </a:lnTo>
                  <a:lnTo>
                    <a:pt x="2148" y="1542"/>
                  </a:lnTo>
                  <a:lnTo>
                    <a:pt x="2138" y="1550"/>
                  </a:lnTo>
                  <a:lnTo>
                    <a:pt x="2134" y="1558"/>
                  </a:lnTo>
                  <a:lnTo>
                    <a:pt x="2132" y="1564"/>
                  </a:lnTo>
                  <a:lnTo>
                    <a:pt x="2132" y="1568"/>
                  </a:lnTo>
                  <a:lnTo>
                    <a:pt x="2134" y="1576"/>
                  </a:lnTo>
                  <a:lnTo>
                    <a:pt x="2136" y="1584"/>
                  </a:lnTo>
                  <a:lnTo>
                    <a:pt x="2140" y="1588"/>
                  </a:lnTo>
                  <a:lnTo>
                    <a:pt x="2140" y="1590"/>
                  </a:lnTo>
                  <a:lnTo>
                    <a:pt x="2142" y="1592"/>
                  </a:lnTo>
                  <a:lnTo>
                    <a:pt x="2144" y="1590"/>
                  </a:lnTo>
                  <a:lnTo>
                    <a:pt x="2144" y="1588"/>
                  </a:lnTo>
                  <a:lnTo>
                    <a:pt x="2150" y="1564"/>
                  </a:lnTo>
                  <a:lnTo>
                    <a:pt x="2152" y="1548"/>
                  </a:lnTo>
                  <a:lnTo>
                    <a:pt x="2152" y="1544"/>
                  </a:lnTo>
                  <a:close/>
                  <a:moveTo>
                    <a:pt x="2066" y="2082"/>
                  </a:moveTo>
                  <a:lnTo>
                    <a:pt x="2066" y="2082"/>
                  </a:lnTo>
                  <a:lnTo>
                    <a:pt x="2068" y="2082"/>
                  </a:lnTo>
                  <a:lnTo>
                    <a:pt x="2070" y="2082"/>
                  </a:lnTo>
                  <a:lnTo>
                    <a:pt x="2072" y="2080"/>
                  </a:lnTo>
                  <a:lnTo>
                    <a:pt x="2070" y="2078"/>
                  </a:lnTo>
                  <a:lnTo>
                    <a:pt x="2068" y="2072"/>
                  </a:lnTo>
                  <a:lnTo>
                    <a:pt x="2062" y="2066"/>
                  </a:lnTo>
                  <a:lnTo>
                    <a:pt x="2056" y="2062"/>
                  </a:lnTo>
                  <a:lnTo>
                    <a:pt x="2032" y="2058"/>
                  </a:lnTo>
                  <a:lnTo>
                    <a:pt x="2018" y="2052"/>
                  </a:lnTo>
                  <a:lnTo>
                    <a:pt x="2012" y="2048"/>
                  </a:lnTo>
                  <a:lnTo>
                    <a:pt x="2006" y="2046"/>
                  </a:lnTo>
                  <a:lnTo>
                    <a:pt x="1998" y="2046"/>
                  </a:lnTo>
                  <a:lnTo>
                    <a:pt x="1994" y="2046"/>
                  </a:lnTo>
                  <a:lnTo>
                    <a:pt x="1978" y="2046"/>
                  </a:lnTo>
                  <a:lnTo>
                    <a:pt x="1964" y="2046"/>
                  </a:lnTo>
                  <a:lnTo>
                    <a:pt x="1948" y="2046"/>
                  </a:lnTo>
                  <a:lnTo>
                    <a:pt x="1916" y="2046"/>
                  </a:lnTo>
                  <a:lnTo>
                    <a:pt x="1912" y="2046"/>
                  </a:lnTo>
                  <a:lnTo>
                    <a:pt x="1916" y="2048"/>
                  </a:lnTo>
                  <a:lnTo>
                    <a:pt x="1940" y="2062"/>
                  </a:lnTo>
                  <a:lnTo>
                    <a:pt x="1954" y="2066"/>
                  </a:lnTo>
                  <a:lnTo>
                    <a:pt x="1998" y="2074"/>
                  </a:lnTo>
                  <a:lnTo>
                    <a:pt x="2014" y="2074"/>
                  </a:lnTo>
                  <a:lnTo>
                    <a:pt x="2026" y="2074"/>
                  </a:lnTo>
                  <a:lnTo>
                    <a:pt x="2042" y="2076"/>
                  </a:lnTo>
                  <a:lnTo>
                    <a:pt x="2066" y="2082"/>
                  </a:lnTo>
                  <a:close/>
                  <a:moveTo>
                    <a:pt x="2126" y="1676"/>
                  </a:moveTo>
                  <a:lnTo>
                    <a:pt x="2126" y="1676"/>
                  </a:lnTo>
                  <a:lnTo>
                    <a:pt x="2124" y="1684"/>
                  </a:lnTo>
                  <a:lnTo>
                    <a:pt x="2126" y="1692"/>
                  </a:lnTo>
                  <a:lnTo>
                    <a:pt x="2130" y="1706"/>
                  </a:lnTo>
                  <a:lnTo>
                    <a:pt x="2134" y="1712"/>
                  </a:lnTo>
                  <a:lnTo>
                    <a:pt x="2138" y="1718"/>
                  </a:lnTo>
                  <a:lnTo>
                    <a:pt x="2142" y="1722"/>
                  </a:lnTo>
                  <a:lnTo>
                    <a:pt x="2148" y="1722"/>
                  </a:lnTo>
                  <a:lnTo>
                    <a:pt x="2152" y="1724"/>
                  </a:lnTo>
                  <a:lnTo>
                    <a:pt x="2158" y="1728"/>
                  </a:lnTo>
                  <a:lnTo>
                    <a:pt x="2174" y="1738"/>
                  </a:lnTo>
                  <a:lnTo>
                    <a:pt x="2180" y="1744"/>
                  </a:lnTo>
                  <a:lnTo>
                    <a:pt x="2186" y="1750"/>
                  </a:lnTo>
                  <a:lnTo>
                    <a:pt x="2188" y="1754"/>
                  </a:lnTo>
                  <a:lnTo>
                    <a:pt x="2192" y="1760"/>
                  </a:lnTo>
                  <a:lnTo>
                    <a:pt x="2198" y="1766"/>
                  </a:lnTo>
                  <a:lnTo>
                    <a:pt x="2204" y="1768"/>
                  </a:lnTo>
                  <a:lnTo>
                    <a:pt x="2206" y="1768"/>
                  </a:lnTo>
                  <a:lnTo>
                    <a:pt x="2208" y="1768"/>
                  </a:lnTo>
                  <a:lnTo>
                    <a:pt x="2210" y="1766"/>
                  </a:lnTo>
                  <a:lnTo>
                    <a:pt x="2210" y="1764"/>
                  </a:lnTo>
                  <a:lnTo>
                    <a:pt x="2210" y="1760"/>
                  </a:lnTo>
                  <a:lnTo>
                    <a:pt x="2210" y="1752"/>
                  </a:lnTo>
                  <a:lnTo>
                    <a:pt x="2206" y="1746"/>
                  </a:lnTo>
                  <a:lnTo>
                    <a:pt x="2196" y="1730"/>
                  </a:lnTo>
                  <a:lnTo>
                    <a:pt x="2190" y="1724"/>
                  </a:lnTo>
                  <a:lnTo>
                    <a:pt x="2184" y="1718"/>
                  </a:lnTo>
                  <a:lnTo>
                    <a:pt x="2168" y="1708"/>
                  </a:lnTo>
                  <a:lnTo>
                    <a:pt x="2164" y="1704"/>
                  </a:lnTo>
                  <a:lnTo>
                    <a:pt x="2162" y="1698"/>
                  </a:lnTo>
                  <a:lnTo>
                    <a:pt x="2164" y="1686"/>
                  </a:lnTo>
                  <a:lnTo>
                    <a:pt x="2170" y="1672"/>
                  </a:lnTo>
                  <a:lnTo>
                    <a:pt x="2168" y="1666"/>
                  </a:lnTo>
                  <a:lnTo>
                    <a:pt x="2164" y="1660"/>
                  </a:lnTo>
                  <a:lnTo>
                    <a:pt x="2160" y="1658"/>
                  </a:lnTo>
                  <a:lnTo>
                    <a:pt x="2152" y="1656"/>
                  </a:lnTo>
                  <a:lnTo>
                    <a:pt x="2146" y="1658"/>
                  </a:lnTo>
                  <a:lnTo>
                    <a:pt x="2140" y="1660"/>
                  </a:lnTo>
                  <a:lnTo>
                    <a:pt x="2134" y="1666"/>
                  </a:lnTo>
                  <a:lnTo>
                    <a:pt x="2130" y="1672"/>
                  </a:lnTo>
                  <a:lnTo>
                    <a:pt x="2126" y="1676"/>
                  </a:lnTo>
                  <a:close/>
                  <a:moveTo>
                    <a:pt x="3046" y="620"/>
                  </a:moveTo>
                  <a:lnTo>
                    <a:pt x="3046" y="620"/>
                  </a:lnTo>
                  <a:lnTo>
                    <a:pt x="3052" y="616"/>
                  </a:lnTo>
                  <a:lnTo>
                    <a:pt x="3054" y="610"/>
                  </a:lnTo>
                  <a:lnTo>
                    <a:pt x="3062" y="478"/>
                  </a:lnTo>
                  <a:lnTo>
                    <a:pt x="3060" y="472"/>
                  </a:lnTo>
                  <a:lnTo>
                    <a:pt x="3056" y="466"/>
                  </a:lnTo>
                  <a:lnTo>
                    <a:pt x="3050" y="464"/>
                  </a:lnTo>
                  <a:lnTo>
                    <a:pt x="3038" y="460"/>
                  </a:lnTo>
                  <a:lnTo>
                    <a:pt x="3034" y="458"/>
                  </a:lnTo>
                  <a:lnTo>
                    <a:pt x="3028" y="454"/>
                  </a:lnTo>
                  <a:lnTo>
                    <a:pt x="3020" y="446"/>
                  </a:lnTo>
                  <a:lnTo>
                    <a:pt x="3006" y="438"/>
                  </a:lnTo>
                  <a:lnTo>
                    <a:pt x="3002" y="434"/>
                  </a:lnTo>
                  <a:lnTo>
                    <a:pt x="2994" y="432"/>
                  </a:lnTo>
                  <a:lnTo>
                    <a:pt x="2986" y="432"/>
                  </a:lnTo>
                  <a:lnTo>
                    <a:pt x="2972" y="432"/>
                  </a:lnTo>
                  <a:lnTo>
                    <a:pt x="2966" y="430"/>
                  </a:lnTo>
                  <a:lnTo>
                    <a:pt x="2958" y="428"/>
                  </a:lnTo>
                  <a:lnTo>
                    <a:pt x="2952" y="424"/>
                  </a:lnTo>
                  <a:lnTo>
                    <a:pt x="2946" y="422"/>
                  </a:lnTo>
                  <a:lnTo>
                    <a:pt x="2938" y="422"/>
                  </a:lnTo>
                  <a:lnTo>
                    <a:pt x="2934" y="422"/>
                  </a:lnTo>
                  <a:lnTo>
                    <a:pt x="2920" y="422"/>
                  </a:lnTo>
                  <a:lnTo>
                    <a:pt x="2918" y="424"/>
                  </a:lnTo>
                  <a:lnTo>
                    <a:pt x="2918" y="430"/>
                  </a:lnTo>
                  <a:lnTo>
                    <a:pt x="2924" y="452"/>
                  </a:lnTo>
                  <a:lnTo>
                    <a:pt x="2922" y="460"/>
                  </a:lnTo>
                  <a:lnTo>
                    <a:pt x="2918" y="464"/>
                  </a:lnTo>
                  <a:lnTo>
                    <a:pt x="2914" y="466"/>
                  </a:lnTo>
                  <a:lnTo>
                    <a:pt x="2906" y="468"/>
                  </a:lnTo>
                  <a:lnTo>
                    <a:pt x="2900" y="466"/>
                  </a:lnTo>
                  <a:lnTo>
                    <a:pt x="2894" y="464"/>
                  </a:lnTo>
                  <a:lnTo>
                    <a:pt x="2888" y="460"/>
                  </a:lnTo>
                  <a:lnTo>
                    <a:pt x="2882" y="454"/>
                  </a:lnTo>
                  <a:lnTo>
                    <a:pt x="2880" y="448"/>
                  </a:lnTo>
                  <a:lnTo>
                    <a:pt x="2876" y="436"/>
                  </a:lnTo>
                  <a:lnTo>
                    <a:pt x="2874" y="432"/>
                  </a:lnTo>
                  <a:lnTo>
                    <a:pt x="2868" y="432"/>
                  </a:lnTo>
                  <a:lnTo>
                    <a:pt x="2856" y="432"/>
                  </a:lnTo>
                  <a:lnTo>
                    <a:pt x="2848" y="432"/>
                  </a:lnTo>
                  <a:lnTo>
                    <a:pt x="2842" y="436"/>
                  </a:lnTo>
                  <a:lnTo>
                    <a:pt x="2836" y="438"/>
                  </a:lnTo>
                  <a:lnTo>
                    <a:pt x="2830" y="438"/>
                  </a:lnTo>
                  <a:lnTo>
                    <a:pt x="2816" y="434"/>
                  </a:lnTo>
                  <a:lnTo>
                    <a:pt x="2800" y="432"/>
                  </a:lnTo>
                  <a:lnTo>
                    <a:pt x="2786" y="432"/>
                  </a:lnTo>
                  <a:lnTo>
                    <a:pt x="2780" y="432"/>
                  </a:lnTo>
                  <a:lnTo>
                    <a:pt x="2774" y="436"/>
                  </a:lnTo>
                  <a:lnTo>
                    <a:pt x="2772" y="438"/>
                  </a:lnTo>
                  <a:lnTo>
                    <a:pt x="2768" y="438"/>
                  </a:lnTo>
                  <a:lnTo>
                    <a:pt x="2764" y="436"/>
                  </a:lnTo>
                  <a:lnTo>
                    <a:pt x="2756" y="426"/>
                  </a:lnTo>
                  <a:lnTo>
                    <a:pt x="2752" y="420"/>
                  </a:lnTo>
                  <a:lnTo>
                    <a:pt x="2750" y="414"/>
                  </a:lnTo>
                  <a:lnTo>
                    <a:pt x="2750" y="400"/>
                  </a:lnTo>
                  <a:lnTo>
                    <a:pt x="2748" y="394"/>
                  </a:lnTo>
                  <a:lnTo>
                    <a:pt x="2742" y="388"/>
                  </a:lnTo>
                  <a:lnTo>
                    <a:pt x="2726" y="376"/>
                  </a:lnTo>
                  <a:lnTo>
                    <a:pt x="2720" y="374"/>
                  </a:lnTo>
                  <a:lnTo>
                    <a:pt x="2712" y="372"/>
                  </a:lnTo>
                  <a:lnTo>
                    <a:pt x="2680" y="372"/>
                  </a:lnTo>
                  <a:lnTo>
                    <a:pt x="2664" y="372"/>
                  </a:lnTo>
                  <a:lnTo>
                    <a:pt x="2630" y="372"/>
                  </a:lnTo>
                  <a:lnTo>
                    <a:pt x="2624" y="370"/>
                  </a:lnTo>
                  <a:lnTo>
                    <a:pt x="2622" y="368"/>
                  </a:lnTo>
                  <a:lnTo>
                    <a:pt x="2620" y="362"/>
                  </a:lnTo>
                  <a:lnTo>
                    <a:pt x="2618" y="358"/>
                  </a:lnTo>
                  <a:lnTo>
                    <a:pt x="2606" y="348"/>
                  </a:lnTo>
                  <a:lnTo>
                    <a:pt x="2590" y="338"/>
                  </a:lnTo>
                  <a:lnTo>
                    <a:pt x="2586" y="332"/>
                  </a:lnTo>
                  <a:lnTo>
                    <a:pt x="2584" y="326"/>
                  </a:lnTo>
                  <a:lnTo>
                    <a:pt x="2584" y="322"/>
                  </a:lnTo>
                  <a:lnTo>
                    <a:pt x="2580" y="316"/>
                  </a:lnTo>
                  <a:lnTo>
                    <a:pt x="2576" y="312"/>
                  </a:lnTo>
                  <a:lnTo>
                    <a:pt x="2474" y="286"/>
                  </a:lnTo>
                  <a:lnTo>
                    <a:pt x="2468" y="286"/>
                  </a:lnTo>
                  <a:lnTo>
                    <a:pt x="2466" y="288"/>
                  </a:lnTo>
                  <a:lnTo>
                    <a:pt x="2466" y="290"/>
                  </a:lnTo>
                  <a:lnTo>
                    <a:pt x="2464" y="294"/>
                  </a:lnTo>
                  <a:lnTo>
                    <a:pt x="2458" y="298"/>
                  </a:lnTo>
                  <a:lnTo>
                    <a:pt x="2442" y="310"/>
                  </a:lnTo>
                  <a:lnTo>
                    <a:pt x="2438" y="314"/>
                  </a:lnTo>
                  <a:lnTo>
                    <a:pt x="2438" y="322"/>
                  </a:lnTo>
                  <a:lnTo>
                    <a:pt x="2444" y="336"/>
                  </a:lnTo>
                  <a:lnTo>
                    <a:pt x="2444" y="338"/>
                  </a:lnTo>
                  <a:lnTo>
                    <a:pt x="2444" y="342"/>
                  </a:lnTo>
                  <a:lnTo>
                    <a:pt x="2442" y="344"/>
                  </a:lnTo>
                  <a:lnTo>
                    <a:pt x="2438" y="346"/>
                  </a:lnTo>
                  <a:lnTo>
                    <a:pt x="2424" y="350"/>
                  </a:lnTo>
                  <a:lnTo>
                    <a:pt x="2408" y="352"/>
                  </a:lnTo>
                  <a:lnTo>
                    <a:pt x="2406" y="352"/>
                  </a:lnTo>
                  <a:lnTo>
                    <a:pt x="2390" y="350"/>
                  </a:lnTo>
                  <a:lnTo>
                    <a:pt x="2376" y="346"/>
                  </a:lnTo>
                  <a:lnTo>
                    <a:pt x="2368" y="346"/>
                  </a:lnTo>
                  <a:lnTo>
                    <a:pt x="2362" y="348"/>
                  </a:lnTo>
                  <a:lnTo>
                    <a:pt x="2358" y="350"/>
                  </a:lnTo>
                  <a:lnTo>
                    <a:pt x="2350" y="350"/>
                  </a:lnTo>
                  <a:lnTo>
                    <a:pt x="2346" y="346"/>
                  </a:lnTo>
                  <a:lnTo>
                    <a:pt x="2332" y="340"/>
                  </a:lnTo>
                  <a:lnTo>
                    <a:pt x="2326" y="336"/>
                  </a:lnTo>
                  <a:lnTo>
                    <a:pt x="2324" y="336"/>
                  </a:lnTo>
                  <a:lnTo>
                    <a:pt x="2322" y="336"/>
                  </a:lnTo>
                  <a:lnTo>
                    <a:pt x="2320" y="338"/>
                  </a:lnTo>
                  <a:lnTo>
                    <a:pt x="2318" y="342"/>
                  </a:lnTo>
                  <a:lnTo>
                    <a:pt x="2318" y="354"/>
                  </a:lnTo>
                  <a:lnTo>
                    <a:pt x="2318" y="362"/>
                  </a:lnTo>
                  <a:lnTo>
                    <a:pt x="2314" y="368"/>
                  </a:lnTo>
                  <a:lnTo>
                    <a:pt x="2304" y="376"/>
                  </a:lnTo>
                  <a:lnTo>
                    <a:pt x="2302" y="378"/>
                  </a:lnTo>
                  <a:lnTo>
                    <a:pt x="2300" y="378"/>
                  </a:lnTo>
                  <a:lnTo>
                    <a:pt x="2298" y="378"/>
                  </a:lnTo>
                  <a:lnTo>
                    <a:pt x="2294" y="376"/>
                  </a:lnTo>
                  <a:lnTo>
                    <a:pt x="2284" y="360"/>
                  </a:lnTo>
                  <a:lnTo>
                    <a:pt x="2276" y="346"/>
                  </a:lnTo>
                  <a:lnTo>
                    <a:pt x="2264" y="330"/>
                  </a:lnTo>
                  <a:lnTo>
                    <a:pt x="2262" y="324"/>
                  </a:lnTo>
                  <a:lnTo>
                    <a:pt x="2264" y="316"/>
                  </a:lnTo>
                  <a:lnTo>
                    <a:pt x="2276" y="300"/>
                  </a:lnTo>
                  <a:lnTo>
                    <a:pt x="2278" y="294"/>
                  </a:lnTo>
                  <a:lnTo>
                    <a:pt x="2280" y="286"/>
                  </a:lnTo>
                  <a:lnTo>
                    <a:pt x="2280" y="282"/>
                  </a:lnTo>
                  <a:lnTo>
                    <a:pt x="2278" y="276"/>
                  </a:lnTo>
                  <a:lnTo>
                    <a:pt x="2274" y="268"/>
                  </a:lnTo>
                  <a:lnTo>
                    <a:pt x="2266" y="260"/>
                  </a:lnTo>
                  <a:lnTo>
                    <a:pt x="2252" y="252"/>
                  </a:lnTo>
                  <a:lnTo>
                    <a:pt x="2248" y="248"/>
                  </a:lnTo>
                  <a:lnTo>
                    <a:pt x="2240" y="246"/>
                  </a:lnTo>
                  <a:lnTo>
                    <a:pt x="2232" y="246"/>
                  </a:lnTo>
                  <a:lnTo>
                    <a:pt x="2230" y="246"/>
                  </a:lnTo>
                  <a:lnTo>
                    <a:pt x="2222" y="244"/>
                  </a:lnTo>
                  <a:lnTo>
                    <a:pt x="2216" y="240"/>
                  </a:lnTo>
                  <a:lnTo>
                    <a:pt x="2204" y="232"/>
                  </a:lnTo>
                  <a:lnTo>
                    <a:pt x="2198" y="230"/>
                  </a:lnTo>
                  <a:lnTo>
                    <a:pt x="2196" y="228"/>
                  </a:lnTo>
                  <a:lnTo>
                    <a:pt x="2192" y="228"/>
                  </a:lnTo>
                  <a:lnTo>
                    <a:pt x="2190" y="230"/>
                  </a:lnTo>
                  <a:lnTo>
                    <a:pt x="2188" y="232"/>
                  </a:lnTo>
                  <a:lnTo>
                    <a:pt x="2186" y="238"/>
                  </a:lnTo>
                  <a:lnTo>
                    <a:pt x="2178" y="252"/>
                  </a:lnTo>
                  <a:lnTo>
                    <a:pt x="2176" y="258"/>
                  </a:lnTo>
                  <a:lnTo>
                    <a:pt x="2170" y="262"/>
                  </a:lnTo>
                  <a:lnTo>
                    <a:pt x="2164" y="264"/>
                  </a:lnTo>
                  <a:lnTo>
                    <a:pt x="2132" y="264"/>
                  </a:lnTo>
                  <a:lnTo>
                    <a:pt x="2124" y="264"/>
                  </a:lnTo>
                  <a:lnTo>
                    <a:pt x="2116" y="262"/>
                  </a:lnTo>
                  <a:lnTo>
                    <a:pt x="2110" y="258"/>
                  </a:lnTo>
                  <a:lnTo>
                    <a:pt x="2104" y="254"/>
                  </a:lnTo>
                  <a:lnTo>
                    <a:pt x="2100" y="248"/>
                  </a:lnTo>
                  <a:lnTo>
                    <a:pt x="2098" y="242"/>
                  </a:lnTo>
                  <a:lnTo>
                    <a:pt x="2092" y="238"/>
                  </a:lnTo>
                  <a:lnTo>
                    <a:pt x="2086" y="236"/>
                  </a:lnTo>
                  <a:lnTo>
                    <a:pt x="2062" y="236"/>
                  </a:lnTo>
                  <a:lnTo>
                    <a:pt x="2054" y="236"/>
                  </a:lnTo>
                  <a:lnTo>
                    <a:pt x="2048" y="240"/>
                  </a:lnTo>
                  <a:lnTo>
                    <a:pt x="2032" y="250"/>
                  </a:lnTo>
                  <a:lnTo>
                    <a:pt x="2030" y="252"/>
                  </a:lnTo>
                  <a:lnTo>
                    <a:pt x="2028" y="252"/>
                  </a:lnTo>
                  <a:lnTo>
                    <a:pt x="2026" y="250"/>
                  </a:lnTo>
                  <a:lnTo>
                    <a:pt x="2026" y="246"/>
                  </a:lnTo>
                  <a:lnTo>
                    <a:pt x="2026" y="244"/>
                  </a:lnTo>
                  <a:lnTo>
                    <a:pt x="2024" y="236"/>
                  </a:lnTo>
                  <a:lnTo>
                    <a:pt x="2020" y="230"/>
                  </a:lnTo>
                  <a:lnTo>
                    <a:pt x="2012" y="222"/>
                  </a:lnTo>
                  <a:lnTo>
                    <a:pt x="2004" y="218"/>
                  </a:lnTo>
                  <a:lnTo>
                    <a:pt x="1998" y="216"/>
                  </a:lnTo>
                  <a:lnTo>
                    <a:pt x="1994" y="216"/>
                  </a:lnTo>
                  <a:lnTo>
                    <a:pt x="1986" y="218"/>
                  </a:lnTo>
                  <a:lnTo>
                    <a:pt x="1980" y="222"/>
                  </a:lnTo>
                  <a:lnTo>
                    <a:pt x="1972" y="230"/>
                  </a:lnTo>
                  <a:lnTo>
                    <a:pt x="1960" y="240"/>
                  </a:lnTo>
                  <a:lnTo>
                    <a:pt x="1944" y="250"/>
                  </a:lnTo>
                  <a:lnTo>
                    <a:pt x="1930" y="260"/>
                  </a:lnTo>
                  <a:lnTo>
                    <a:pt x="1914" y="270"/>
                  </a:lnTo>
                  <a:lnTo>
                    <a:pt x="1910" y="272"/>
                  </a:lnTo>
                  <a:lnTo>
                    <a:pt x="1912" y="268"/>
                  </a:lnTo>
                  <a:lnTo>
                    <a:pt x="1922" y="252"/>
                  </a:lnTo>
                  <a:lnTo>
                    <a:pt x="1928" y="246"/>
                  </a:lnTo>
                  <a:lnTo>
                    <a:pt x="1934" y="242"/>
                  </a:lnTo>
                  <a:lnTo>
                    <a:pt x="1940" y="238"/>
                  </a:lnTo>
                  <a:lnTo>
                    <a:pt x="1946" y="234"/>
                  </a:lnTo>
                  <a:lnTo>
                    <a:pt x="1952" y="228"/>
                  </a:lnTo>
                  <a:lnTo>
                    <a:pt x="1972" y="194"/>
                  </a:lnTo>
                  <a:lnTo>
                    <a:pt x="1982" y="180"/>
                  </a:lnTo>
                  <a:lnTo>
                    <a:pt x="1990" y="172"/>
                  </a:lnTo>
                  <a:lnTo>
                    <a:pt x="2000" y="160"/>
                  </a:lnTo>
                  <a:lnTo>
                    <a:pt x="2010" y="144"/>
                  </a:lnTo>
                  <a:lnTo>
                    <a:pt x="2014" y="138"/>
                  </a:lnTo>
                  <a:lnTo>
                    <a:pt x="2014" y="130"/>
                  </a:lnTo>
                  <a:lnTo>
                    <a:pt x="2008" y="96"/>
                  </a:lnTo>
                  <a:lnTo>
                    <a:pt x="2004" y="90"/>
                  </a:lnTo>
                  <a:lnTo>
                    <a:pt x="2000" y="84"/>
                  </a:lnTo>
                  <a:lnTo>
                    <a:pt x="1972" y="64"/>
                  </a:lnTo>
                  <a:lnTo>
                    <a:pt x="1958" y="56"/>
                  </a:lnTo>
                  <a:lnTo>
                    <a:pt x="1944" y="52"/>
                  </a:lnTo>
                  <a:lnTo>
                    <a:pt x="1940" y="48"/>
                  </a:lnTo>
                  <a:lnTo>
                    <a:pt x="1938" y="44"/>
                  </a:lnTo>
                  <a:lnTo>
                    <a:pt x="1934" y="32"/>
                  </a:lnTo>
                  <a:lnTo>
                    <a:pt x="1922" y="8"/>
                  </a:lnTo>
                  <a:lnTo>
                    <a:pt x="1916" y="2"/>
                  </a:lnTo>
                  <a:lnTo>
                    <a:pt x="1910" y="0"/>
                  </a:lnTo>
                  <a:lnTo>
                    <a:pt x="1886" y="0"/>
                  </a:lnTo>
                  <a:lnTo>
                    <a:pt x="1880" y="2"/>
                  </a:lnTo>
                  <a:lnTo>
                    <a:pt x="1872" y="6"/>
                  </a:lnTo>
                  <a:lnTo>
                    <a:pt x="1844" y="34"/>
                  </a:lnTo>
                  <a:lnTo>
                    <a:pt x="1840" y="40"/>
                  </a:lnTo>
                  <a:lnTo>
                    <a:pt x="1838" y="48"/>
                  </a:lnTo>
                  <a:lnTo>
                    <a:pt x="1832" y="70"/>
                  </a:lnTo>
                  <a:lnTo>
                    <a:pt x="1828" y="78"/>
                  </a:lnTo>
                  <a:lnTo>
                    <a:pt x="1822" y="82"/>
                  </a:lnTo>
                  <a:lnTo>
                    <a:pt x="1788" y="104"/>
                  </a:lnTo>
                  <a:lnTo>
                    <a:pt x="1780" y="106"/>
                  </a:lnTo>
                  <a:lnTo>
                    <a:pt x="1774" y="104"/>
                  </a:lnTo>
                  <a:lnTo>
                    <a:pt x="1758" y="92"/>
                  </a:lnTo>
                  <a:lnTo>
                    <a:pt x="1750" y="90"/>
                  </a:lnTo>
                  <a:lnTo>
                    <a:pt x="1744" y="92"/>
                  </a:lnTo>
                  <a:lnTo>
                    <a:pt x="1710" y="106"/>
                  </a:lnTo>
                  <a:lnTo>
                    <a:pt x="1696" y="112"/>
                  </a:lnTo>
                  <a:lnTo>
                    <a:pt x="1660" y="134"/>
                  </a:lnTo>
                  <a:lnTo>
                    <a:pt x="1648" y="144"/>
                  </a:lnTo>
                  <a:lnTo>
                    <a:pt x="1630" y="162"/>
                  </a:lnTo>
                  <a:lnTo>
                    <a:pt x="1626" y="168"/>
                  </a:lnTo>
                  <a:lnTo>
                    <a:pt x="1622" y="174"/>
                  </a:lnTo>
                  <a:lnTo>
                    <a:pt x="1616" y="218"/>
                  </a:lnTo>
                  <a:lnTo>
                    <a:pt x="1612" y="224"/>
                  </a:lnTo>
                  <a:lnTo>
                    <a:pt x="1606" y="228"/>
                  </a:lnTo>
                  <a:lnTo>
                    <a:pt x="1544" y="244"/>
                  </a:lnTo>
                  <a:lnTo>
                    <a:pt x="1536" y="246"/>
                  </a:lnTo>
                  <a:lnTo>
                    <a:pt x="1532" y="252"/>
                  </a:lnTo>
                  <a:lnTo>
                    <a:pt x="1530" y="258"/>
                  </a:lnTo>
                  <a:lnTo>
                    <a:pt x="1528" y="264"/>
                  </a:lnTo>
                  <a:lnTo>
                    <a:pt x="1526" y="272"/>
                  </a:lnTo>
                  <a:lnTo>
                    <a:pt x="1526" y="306"/>
                  </a:lnTo>
                  <a:lnTo>
                    <a:pt x="1524" y="310"/>
                  </a:lnTo>
                  <a:lnTo>
                    <a:pt x="1522" y="308"/>
                  </a:lnTo>
                  <a:lnTo>
                    <a:pt x="1516" y="304"/>
                  </a:lnTo>
                  <a:lnTo>
                    <a:pt x="1508" y="302"/>
                  </a:lnTo>
                  <a:lnTo>
                    <a:pt x="1494" y="296"/>
                  </a:lnTo>
                  <a:lnTo>
                    <a:pt x="1488" y="296"/>
                  </a:lnTo>
                  <a:lnTo>
                    <a:pt x="1482" y="300"/>
                  </a:lnTo>
                  <a:lnTo>
                    <a:pt x="1472" y="316"/>
                  </a:lnTo>
                  <a:lnTo>
                    <a:pt x="1468" y="320"/>
                  </a:lnTo>
                  <a:lnTo>
                    <a:pt x="1464" y="320"/>
                  </a:lnTo>
                  <a:lnTo>
                    <a:pt x="1462" y="318"/>
                  </a:lnTo>
                  <a:lnTo>
                    <a:pt x="1458" y="314"/>
                  </a:lnTo>
                  <a:lnTo>
                    <a:pt x="1458" y="308"/>
                  </a:lnTo>
                  <a:lnTo>
                    <a:pt x="1456" y="304"/>
                  </a:lnTo>
                  <a:lnTo>
                    <a:pt x="1452" y="298"/>
                  </a:lnTo>
                  <a:lnTo>
                    <a:pt x="1444" y="290"/>
                  </a:lnTo>
                  <a:lnTo>
                    <a:pt x="1438" y="286"/>
                  </a:lnTo>
                  <a:lnTo>
                    <a:pt x="1434" y="284"/>
                  </a:lnTo>
                  <a:lnTo>
                    <a:pt x="1428" y="286"/>
                  </a:lnTo>
                  <a:lnTo>
                    <a:pt x="1426" y="292"/>
                  </a:lnTo>
                  <a:lnTo>
                    <a:pt x="1420" y="306"/>
                  </a:lnTo>
                  <a:lnTo>
                    <a:pt x="1418" y="322"/>
                  </a:lnTo>
                  <a:lnTo>
                    <a:pt x="1418" y="336"/>
                  </a:lnTo>
                  <a:lnTo>
                    <a:pt x="1418" y="352"/>
                  </a:lnTo>
                  <a:lnTo>
                    <a:pt x="1418" y="374"/>
                  </a:lnTo>
                  <a:lnTo>
                    <a:pt x="1416" y="382"/>
                  </a:lnTo>
                  <a:lnTo>
                    <a:pt x="1414" y="388"/>
                  </a:lnTo>
                  <a:lnTo>
                    <a:pt x="1412" y="388"/>
                  </a:lnTo>
                  <a:lnTo>
                    <a:pt x="1408" y="388"/>
                  </a:lnTo>
                  <a:lnTo>
                    <a:pt x="1404" y="384"/>
                  </a:lnTo>
                  <a:lnTo>
                    <a:pt x="1402" y="380"/>
                  </a:lnTo>
                  <a:lnTo>
                    <a:pt x="1400" y="372"/>
                  </a:lnTo>
                  <a:lnTo>
                    <a:pt x="1400" y="364"/>
                  </a:lnTo>
                  <a:lnTo>
                    <a:pt x="1406" y="340"/>
                  </a:lnTo>
                  <a:lnTo>
                    <a:pt x="1408" y="334"/>
                  </a:lnTo>
                  <a:lnTo>
                    <a:pt x="1406" y="326"/>
                  </a:lnTo>
                  <a:lnTo>
                    <a:pt x="1402" y="312"/>
                  </a:lnTo>
                  <a:lnTo>
                    <a:pt x="1398" y="296"/>
                  </a:lnTo>
                  <a:lnTo>
                    <a:pt x="1398" y="292"/>
                  </a:lnTo>
                  <a:lnTo>
                    <a:pt x="1396" y="286"/>
                  </a:lnTo>
                  <a:lnTo>
                    <a:pt x="1392" y="282"/>
                  </a:lnTo>
                  <a:lnTo>
                    <a:pt x="1376" y="278"/>
                  </a:lnTo>
                  <a:lnTo>
                    <a:pt x="1362" y="274"/>
                  </a:lnTo>
                  <a:lnTo>
                    <a:pt x="1348" y="274"/>
                  </a:lnTo>
                  <a:lnTo>
                    <a:pt x="1342" y="276"/>
                  </a:lnTo>
                  <a:lnTo>
                    <a:pt x="1338" y="282"/>
                  </a:lnTo>
                  <a:lnTo>
                    <a:pt x="1322" y="336"/>
                  </a:lnTo>
                  <a:lnTo>
                    <a:pt x="1320" y="342"/>
                  </a:lnTo>
                  <a:lnTo>
                    <a:pt x="1316" y="348"/>
                  </a:lnTo>
                  <a:lnTo>
                    <a:pt x="1308" y="360"/>
                  </a:lnTo>
                  <a:lnTo>
                    <a:pt x="1304" y="366"/>
                  </a:lnTo>
                  <a:lnTo>
                    <a:pt x="1304" y="372"/>
                  </a:lnTo>
                  <a:lnTo>
                    <a:pt x="1304" y="380"/>
                  </a:lnTo>
                  <a:lnTo>
                    <a:pt x="1308" y="384"/>
                  </a:lnTo>
                  <a:lnTo>
                    <a:pt x="1310" y="392"/>
                  </a:lnTo>
                  <a:lnTo>
                    <a:pt x="1310" y="400"/>
                  </a:lnTo>
                  <a:lnTo>
                    <a:pt x="1310" y="414"/>
                  </a:lnTo>
                  <a:lnTo>
                    <a:pt x="1310" y="426"/>
                  </a:lnTo>
                  <a:lnTo>
                    <a:pt x="1312" y="432"/>
                  </a:lnTo>
                  <a:lnTo>
                    <a:pt x="1316" y="436"/>
                  </a:lnTo>
                  <a:lnTo>
                    <a:pt x="1334" y="454"/>
                  </a:lnTo>
                  <a:lnTo>
                    <a:pt x="1338" y="460"/>
                  </a:lnTo>
                  <a:lnTo>
                    <a:pt x="1336" y="468"/>
                  </a:lnTo>
                  <a:lnTo>
                    <a:pt x="1324" y="484"/>
                  </a:lnTo>
                  <a:lnTo>
                    <a:pt x="1322" y="486"/>
                  </a:lnTo>
                  <a:lnTo>
                    <a:pt x="1320" y="486"/>
                  </a:lnTo>
                  <a:lnTo>
                    <a:pt x="1318" y="486"/>
                  </a:lnTo>
                  <a:lnTo>
                    <a:pt x="1314" y="484"/>
                  </a:lnTo>
                  <a:lnTo>
                    <a:pt x="1296" y="466"/>
                  </a:lnTo>
                  <a:lnTo>
                    <a:pt x="1284" y="456"/>
                  </a:lnTo>
                  <a:lnTo>
                    <a:pt x="1258" y="436"/>
                  </a:lnTo>
                  <a:lnTo>
                    <a:pt x="1252" y="432"/>
                  </a:lnTo>
                  <a:lnTo>
                    <a:pt x="1244" y="432"/>
                  </a:lnTo>
                  <a:lnTo>
                    <a:pt x="1230" y="432"/>
                  </a:lnTo>
                  <a:lnTo>
                    <a:pt x="1214" y="432"/>
                  </a:lnTo>
                  <a:lnTo>
                    <a:pt x="1212" y="432"/>
                  </a:lnTo>
                  <a:lnTo>
                    <a:pt x="1208" y="432"/>
                  </a:lnTo>
                  <a:lnTo>
                    <a:pt x="1206" y="434"/>
                  </a:lnTo>
                  <a:lnTo>
                    <a:pt x="1204" y="436"/>
                  </a:lnTo>
                  <a:lnTo>
                    <a:pt x="1204" y="440"/>
                  </a:lnTo>
                  <a:lnTo>
                    <a:pt x="1204" y="452"/>
                  </a:lnTo>
                  <a:lnTo>
                    <a:pt x="1202" y="460"/>
                  </a:lnTo>
                  <a:lnTo>
                    <a:pt x="1198" y="466"/>
                  </a:lnTo>
                  <a:lnTo>
                    <a:pt x="1192" y="468"/>
                  </a:lnTo>
                  <a:lnTo>
                    <a:pt x="1186" y="466"/>
                  </a:lnTo>
                  <a:lnTo>
                    <a:pt x="1180" y="464"/>
                  </a:lnTo>
                  <a:lnTo>
                    <a:pt x="1174" y="462"/>
                  </a:lnTo>
                  <a:lnTo>
                    <a:pt x="1166" y="464"/>
                  </a:lnTo>
                  <a:lnTo>
                    <a:pt x="1162" y="466"/>
                  </a:lnTo>
                  <a:lnTo>
                    <a:pt x="1146" y="474"/>
                  </a:lnTo>
                  <a:lnTo>
                    <a:pt x="1142" y="476"/>
                  </a:lnTo>
                  <a:lnTo>
                    <a:pt x="1134" y="478"/>
                  </a:lnTo>
                  <a:lnTo>
                    <a:pt x="1126" y="480"/>
                  </a:lnTo>
                  <a:lnTo>
                    <a:pt x="1124" y="480"/>
                  </a:lnTo>
                  <a:lnTo>
                    <a:pt x="1116" y="478"/>
                  </a:lnTo>
                  <a:lnTo>
                    <a:pt x="1110" y="476"/>
                  </a:lnTo>
                  <a:lnTo>
                    <a:pt x="1104" y="472"/>
                  </a:lnTo>
                  <a:lnTo>
                    <a:pt x="1098" y="474"/>
                  </a:lnTo>
                  <a:lnTo>
                    <a:pt x="1092" y="476"/>
                  </a:lnTo>
                  <a:lnTo>
                    <a:pt x="1078" y="484"/>
                  </a:lnTo>
                  <a:lnTo>
                    <a:pt x="1062" y="496"/>
                  </a:lnTo>
                  <a:lnTo>
                    <a:pt x="1050" y="504"/>
                  </a:lnTo>
                  <a:lnTo>
                    <a:pt x="1024" y="516"/>
                  </a:lnTo>
                  <a:lnTo>
                    <a:pt x="1012" y="520"/>
                  </a:lnTo>
                  <a:lnTo>
                    <a:pt x="1008" y="522"/>
                  </a:lnTo>
                  <a:lnTo>
                    <a:pt x="1004" y="526"/>
                  </a:lnTo>
                  <a:lnTo>
                    <a:pt x="1000" y="540"/>
                  </a:lnTo>
                  <a:lnTo>
                    <a:pt x="996" y="546"/>
                  </a:lnTo>
                  <a:lnTo>
                    <a:pt x="992" y="548"/>
                  </a:lnTo>
                  <a:lnTo>
                    <a:pt x="988" y="546"/>
                  </a:lnTo>
                  <a:lnTo>
                    <a:pt x="982" y="542"/>
                  </a:lnTo>
                  <a:lnTo>
                    <a:pt x="974" y="534"/>
                  </a:lnTo>
                  <a:lnTo>
                    <a:pt x="972" y="530"/>
                  </a:lnTo>
                  <a:lnTo>
                    <a:pt x="972" y="526"/>
                  </a:lnTo>
                  <a:lnTo>
                    <a:pt x="974" y="524"/>
                  </a:lnTo>
                  <a:lnTo>
                    <a:pt x="982" y="514"/>
                  </a:lnTo>
                  <a:lnTo>
                    <a:pt x="986" y="508"/>
                  </a:lnTo>
                  <a:lnTo>
                    <a:pt x="988" y="502"/>
                  </a:lnTo>
                  <a:lnTo>
                    <a:pt x="988" y="498"/>
                  </a:lnTo>
                  <a:lnTo>
                    <a:pt x="986" y="492"/>
                  </a:lnTo>
                  <a:lnTo>
                    <a:pt x="980" y="486"/>
                  </a:lnTo>
                  <a:lnTo>
                    <a:pt x="976" y="484"/>
                  </a:lnTo>
                  <a:lnTo>
                    <a:pt x="964" y="480"/>
                  </a:lnTo>
                  <a:lnTo>
                    <a:pt x="950" y="480"/>
                  </a:lnTo>
                  <a:lnTo>
                    <a:pt x="946" y="480"/>
                  </a:lnTo>
                  <a:lnTo>
                    <a:pt x="944" y="480"/>
                  </a:lnTo>
                  <a:lnTo>
                    <a:pt x="942" y="482"/>
                  </a:lnTo>
                  <a:lnTo>
                    <a:pt x="942" y="484"/>
                  </a:lnTo>
                  <a:lnTo>
                    <a:pt x="942" y="488"/>
                  </a:lnTo>
                  <a:lnTo>
                    <a:pt x="944" y="492"/>
                  </a:lnTo>
                  <a:lnTo>
                    <a:pt x="948" y="500"/>
                  </a:lnTo>
                  <a:lnTo>
                    <a:pt x="948" y="508"/>
                  </a:lnTo>
                  <a:lnTo>
                    <a:pt x="948" y="520"/>
                  </a:lnTo>
                  <a:lnTo>
                    <a:pt x="950" y="528"/>
                  </a:lnTo>
                  <a:lnTo>
                    <a:pt x="952" y="536"/>
                  </a:lnTo>
                  <a:lnTo>
                    <a:pt x="954" y="542"/>
                  </a:lnTo>
                  <a:lnTo>
                    <a:pt x="956" y="548"/>
                  </a:lnTo>
                  <a:lnTo>
                    <a:pt x="956" y="556"/>
                  </a:lnTo>
                  <a:lnTo>
                    <a:pt x="952" y="570"/>
                  </a:lnTo>
                  <a:lnTo>
                    <a:pt x="948" y="574"/>
                  </a:lnTo>
                  <a:lnTo>
                    <a:pt x="946" y="574"/>
                  </a:lnTo>
                  <a:lnTo>
                    <a:pt x="944" y="572"/>
                  </a:lnTo>
                  <a:lnTo>
                    <a:pt x="938" y="570"/>
                  </a:lnTo>
                  <a:lnTo>
                    <a:pt x="930" y="568"/>
                  </a:lnTo>
                  <a:lnTo>
                    <a:pt x="928" y="568"/>
                  </a:lnTo>
                  <a:lnTo>
                    <a:pt x="920" y="570"/>
                  </a:lnTo>
                  <a:lnTo>
                    <a:pt x="914" y="572"/>
                  </a:lnTo>
                  <a:lnTo>
                    <a:pt x="902" y="582"/>
                  </a:lnTo>
                  <a:lnTo>
                    <a:pt x="896" y="584"/>
                  </a:lnTo>
                  <a:lnTo>
                    <a:pt x="884" y="592"/>
                  </a:lnTo>
                  <a:lnTo>
                    <a:pt x="882" y="598"/>
                  </a:lnTo>
                  <a:lnTo>
                    <a:pt x="884" y="604"/>
                  </a:lnTo>
                  <a:lnTo>
                    <a:pt x="896" y="630"/>
                  </a:lnTo>
                  <a:lnTo>
                    <a:pt x="898" y="634"/>
                  </a:lnTo>
                  <a:lnTo>
                    <a:pt x="894" y="632"/>
                  </a:lnTo>
                  <a:lnTo>
                    <a:pt x="888" y="628"/>
                  </a:lnTo>
                  <a:lnTo>
                    <a:pt x="882" y="626"/>
                  </a:lnTo>
                  <a:lnTo>
                    <a:pt x="868" y="626"/>
                  </a:lnTo>
                  <a:lnTo>
                    <a:pt x="860" y="626"/>
                  </a:lnTo>
                  <a:lnTo>
                    <a:pt x="854" y="624"/>
                  </a:lnTo>
                  <a:lnTo>
                    <a:pt x="848" y="620"/>
                  </a:lnTo>
                  <a:lnTo>
                    <a:pt x="842" y="620"/>
                  </a:lnTo>
                  <a:lnTo>
                    <a:pt x="840" y="622"/>
                  </a:lnTo>
                  <a:lnTo>
                    <a:pt x="842" y="630"/>
                  </a:lnTo>
                  <a:lnTo>
                    <a:pt x="842" y="632"/>
                  </a:lnTo>
                  <a:lnTo>
                    <a:pt x="836" y="630"/>
                  </a:lnTo>
                  <a:lnTo>
                    <a:pt x="818" y="624"/>
                  </a:lnTo>
                  <a:lnTo>
                    <a:pt x="812" y="622"/>
                  </a:lnTo>
                  <a:lnTo>
                    <a:pt x="808" y="616"/>
                  </a:lnTo>
                  <a:lnTo>
                    <a:pt x="804" y="604"/>
                  </a:lnTo>
                  <a:lnTo>
                    <a:pt x="804" y="598"/>
                  </a:lnTo>
                  <a:lnTo>
                    <a:pt x="806" y="592"/>
                  </a:lnTo>
                  <a:lnTo>
                    <a:pt x="810" y="588"/>
                  </a:lnTo>
                  <a:lnTo>
                    <a:pt x="812" y="582"/>
                  </a:lnTo>
                  <a:lnTo>
                    <a:pt x="810" y="578"/>
                  </a:lnTo>
                  <a:lnTo>
                    <a:pt x="804" y="574"/>
                  </a:lnTo>
                  <a:lnTo>
                    <a:pt x="800" y="572"/>
                  </a:lnTo>
                  <a:lnTo>
                    <a:pt x="786" y="562"/>
                  </a:lnTo>
                  <a:lnTo>
                    <a:pt x="778" y="554"/>
                  </a:lnTo>
                  <a:lnTo>
                    <a:pt x="768" y="544"/>
                  </a:lnTo>
                  <a:lnTo>
                    <a:pt x="766" y="540"/>
                  </a:lnTo>
                  <a:lnTo>
                    <a:pt x="768" y="538"/>
                  </a:lnTo>
                  <a:lnTo>
                    <a:pt x="772" y="540"/>
                  </a:lnTo>
                  <a:lnTo>
                    <a:pt x="778" y="544"/>
                  </a:lnTo>
                  <a:lnTo>
                    <a:pt x="784" y="546"/>
                  </a:lnTo>
                  <a:lnTo>
                    <a:pt x="790" y="548"/>
                  </a:lnTo>
                  <a:lnTo>
                    <a:pt x="794" y="548"/>
                  </a:lnTo>
                  <a:lnTo>
                    <a:pt x="800" y="550"/>
                  </a:lnTo>
                  <a:lnTo>
                    <a:pt x="806" y="556"/>
                  </a:lnTo>
                  <a:lnTo>
                    <a:pt x="808" y="560"/>
                  </a:lnTo>
                  <a:lnTo>
                    <a:pt x="812" y="566"/>
                  </a:lnTo>
                  <a:lnTo>
                    <a:pt x="820" y="570"/>
                  </a:lnTo>
                  <a:lnTo>
                    <a:pt x="842" y="576"/>
                  </a:lnTo>
                  <a:lnTo>
                    <a:pt x="850" y="576"/>
                  </a:lnTo>
                  <a:lnTo>
                    <a:pt x="858" y="576"/>
                  </a:lnTo>
                  <a:lnTo>
                    <a:pt x="872" y="570"/>
                  </a:lnTo>
                  <a:lnTo>
                    <a:pt x="888" y="564"/>
                  </a:lnTo>
                  <a:lnTo>
                    <a:pt x="892" y="562"/>
                  </a:lnTo>
                  <a:lnTo>
                    <a:pt x="898" y="558"/>
                  </a:lnTo>
                  <a:lnTo>
                    <a:pt x="902" y="550"/>
                  </a:lnTo>
                  <a:lnTo>
                    <a:pt x="906" y="536"/>
                  </a:lnTo>
                  <a:lnTo>
                    <a:pt x="906" y="530"/>
                  </a:lnTo>
                  <a:lnTo>
                    <a:pt x="904" y="524"/>
                  </a:lnTo>
                  <a:lnTo>
                    <a:pt x="876" y="496"/>
                  </a:lnTo>
                  <a:lnTo>
                    <a:pt x="864" y="486"/>
                  </a:lnTo>
                  <a:lnTo>
                    <a:pt x="848" y="474"/>
                  </a:lnTo>
                  <a:lnTo>
                    <a:pt x="836" y="464"/>
                  </a:lnTo>
                  <a:lnTo>
                    <a:pt x="826" y="456"/>
                  </a:lnTo>
                  <a:lnTo>
                    <a:pt x="820" y="452"/>
                  </a:lnTo>
                  <a:lnTo>
                    <a:pt x="814" y="448"/>
                  </a:lnTo>
                  <a:lnTo>
                    <a:pt x="800" y="444"/>
                  </a:lnTo>
                  <a:lnTo>
                    <a:pt x="788" y="440"/>
                  </a:lnTo>
                  <a:lnTo>
                    <a:pt x="784" y="438"/>
                  </a:lnTo>
                  <a:lnTo>
                    <a:pt x="782" y="432"/>
                  </a:lnTo>
                  <a:lnTo>
                    <a:pt x="782" y="430"/>
                  </a:lnTo>
                  <a:lnTo>
                    <a:pt x="782" y="426"/>
                  </a:lnTo>
                  <a:lnTo>
                    <a:pt x="780" y="424"/>
                  </a:lnTo>
                  <a:lnTo>
                    <a:pt x="778" y="422"/>
                  </a:lnTo>
                  <a:lnTo>
                    <a:pt x="774" y="422"/>
                  </a:lnTo>
                  <a:lnTo>
                    <a:pt x="770" y="422"/>
                  </a:lnTo>
                  <a:lnTo>
                    <a:pt x="754" y="422"/>
                  </a:lnTo>
                  <a:lnTo>
                    <a:pt x="752" y="422"/>
                  </a:lnTo>
                  <a:lnTo>
                    <a:pt x="742" y="422"/>
                  </a:lnTo>
                  <a:lnTo>
                    <a:pt x="738" y="416"/>
                  </a:lnTo>
                  <a:lnTo>
                    <a:pt x="734" y="412"/>
                  </a:lnTo>
                  <a:lnTo>
                    <a:pt x="734" y="406"/>
                  </a:lnTo>
                  <a:lnTo>
                    <a:pt x="736" y="394"/>
                  </a:lnTo>
                  <a:lnTo>
                    <a:pt x="740" y="390"/>
                  </a:lnTo>
                  <a:lnTo>
                    <a:pt x="740" y="384"/>
                  </a:lnTo>
                  <a:lnTo>
                    <a:pt x="738" y="378"/>
                  </a:lnTo>
                  <a:lnTo>
                    <a:pt x="728" y="368"/>
                  </a:lnTo>
                  <a:lnTo>
                    <a:pt x="720" y="358"/>
                  </a:lnTo>
                  <a:lnTo>
                    <a:pt x="716" y="358"/>
                  </a:lnTo>
                  <a:lnTo>
                    <a:pt x="714" y="356"/>
                  </a:lnTo>
                  <a:lnTo>
                    <a:pt x="710" y="358"/>
                  </a:lnTo>
                  <a:lnTo>
                    <a:pt x="708" y="358"/>
                  </a:lnTo>
                  <a:lnTo>
                    <a:pt x="700" y="368"/>
                  </a:lnTo>
                  <a:lnTo>
                    <a:pt x="694" y="370"/>
                  </a:lnTo>
                  <a:lnTo>
                    <a:pt x="686" y="370"/>
                  </a:lnTo>
                  <a:lnTo>
                    <a:pt x="682" y="366"/>
                  </a:lnTo>
                  <a:lnTo>
                    <a:pt x="670" y="362"/>
                  </a:lnTo>
                  <a:lnTo>
                    <a:pt x="656" y="362"/>
                  </a:lnTo>
                  <a:lnTo>
                    <a:pt x="654" y="362"/>
                  </a:lnTo>
                  <a:lnTo>
                    <a:pt x="646" y="364"/>
                  </a:lnTo>
                  <a:lnTo>
                    <a:pt x="640" y="368"/>
                  </a:lnTo>
                  <a:lnTo>
                    <a:pt x="632" y="376"/>
                  </a:lnTo>
                  <a:lnTo>
                    <a:pt x="626" y="380"/>
                  </a:lnTo>
                  <a:lnTo>
                    <a:pt x="620" y="382"/>
                  </a:lnTo>
                  <a:lnTo>
                    <a:pt x="610" y="382"/>
                  </a:lnTo>
                  <a:lnTo>
                    <a:pt x="606" y="384"/>
                  </a:lnTo>
                  <a:lnTo>
                    <a:pt x="600" y="388"/>
                  </a:lnTo>
                  <a:lnTo>
                    <a:pt x="596" y="390"/>
                  </a:lnTo>
                  <a:lnTo>
                    <a:pt x="592" y="392"/>
                  </a:lnTo>
                  <a:lnTo>
                    <a:pt x="586" y="394"/>
                  </a:lnTo>
                  <a:lnTo>
                    <a:pt x="584" y="400"/>
                  </a:lnTo>
                  <a:lnTo>
                    <a:pt x="578" y="414"/>
                  </a:lnTo>
                  <a:lnTo>
                    <a:pt x="574" y="420"/>
                  </a:lnTo>
                  <a:lnTo>
                    <a:pt x="568" y="422"/>
                  </a:lnTo>
                  <a:lnTo>
                    <a:pt x="556" y="422"/>
                  </a:lnTo>
                  <a:lnTo>
                    <a:pt x="548" y="424"/>
                  </a:lnTo>
                  <a:lnTo>
                    <a:pt x="544" y="430"/>
                  </a:lnTo>
                  <a:lnTo>
                    <a:pt x="540" y="444"/>
                  </a:lnTo>
                  <a:lnTo>
                    <a:pt x="538" y="456"/>
                  </a:lnTo>
                  <a:lnTo>
                    <a:pt x="534" y="460"/>
                  </a:lnTo>
                  <a:lnTo>
                    <a:pt x="530" y="460"/>
                  </a:lnTo>
                  <a:lnTo>
                    <a:pt x="526" y="460"/>
                  </a:lnTo>
                  <a:lnTo>
                    <a:pt x="518" y="462"/>
                  </a:lnTo>
                  <a:lnTo>
                    <a:pt x="514" y="468"/>
                  </a:lnTo>
                  <a:lnTo>
                    <a:pt x="502" y="484"/>
                  </a:lnTo>
                  <a:lnTo>
                    <a:pt x="500" y="490"/>
                  </a:lnTo>
                  <a:lnTo>
                    <a:pt x="498" y="498"/>
                  </a:lnTo>
                  <a:lnTo>
                    <a:pt x="498" y="502"/>
                  </a:lnTo>
                  <a:lnTo>
                    <a:pt x="496" y="510"/>
                  </a:lnTo>
                  <a:lnTo>
                    <a:pt x="494" y="516"/>
                  </a:lnTo>
                  <a:lnTo>
                    <a:pt x="482" y="532"/>
                  </a:lnTo>
                  <a:lnTo>
                    <a:pt x="474" y="546"/>
                  </a:lnTo>
                  <a:lnTo>
                    <a:pt x="472" y="552"/>
                  </a:lnTo>
                  <a:lnTo>
                    <a:pt x="466" y="566"/>
                  </a:lnTo>
                  <a:lnTo>
                    <a:pt x="462" y="570"/>
                  </a:lnTo>
                  <a:lnTo>
                    <a:pt x="456" y="586"/>
                  </a:lnTo>
                  <a:lnTo>
                    <a:pt x="452" y="590"/>
                  </a:lnTo>
                  <a:lnTo>
                    <a:pt x="444" y="604"/>
                  </a:lnTo>
                  <a:lnTo>
                    <a:pt x="424" y="640"/>
                  </a:lnTo>
                  <a:lnTo>
                    <a:pt x="414" y="652"/>
                  </a:lnTo>
                  <a:lnTo>
                    <a:pt x="406" y="660"/>
                  </a:lnTo>
                  <a:lnTo>
                    <a:pt x="392" y="670"/>
                  </a:lnTo>
                  <a:lnTo>
                    <a:pt x="388" y="672"/>
                  </a:lnTo>
                  <a:lnTo>
                    <a:pt x="382" y="676"/>
                  </a:lnTo>
                  <a:lnTo>
                    <a:pt x="376" y="682"/>
                  </a:lnTo>
                  <a:lnTo>
                    <a:pt x="374" y="688"/>
                  </a:lnTo>
                  <a:lnTo>
                    <a:pt x="366" y="700"/>
                  </a:lnTo>
                  <a:lnTo>
                    <a:pt x="356" y="710"/>
                  </a:lnTo>
                  <a:lnTo>
                    <a:pt x="352" y="714"/>
                  </a:lnTo>
                  <a:lnTo>
                    <a:pt x="350" y="720"/>
                  </a:lnTo>
                  <a:lnTo>
                    <a:pt x="346" y="732"/>
                  </a:lnTo>
                  <a:lnTo>
                    <a:pt x="344" y="736"/>
                  </a:lnTo>
                  <a:lnTo>
                    <a:pt x="342" y="744"/>
                  </a:lnTo>
                  <a:lnTo>
                    <a:pt x="340" y="752"/>
                  </a:lnTo>
                  <a:lnTo>
                    <a:pt x="340" y="756"/>
                  </a:lnTo>
                  <a:lnTo>
                    <a:pt x="342" y="764"/>
                  </a:lnTo>
                  <a:lnTo>
                    <a:pt x="344" y="770"/>
                  </a:lnTo>
                  <a:lnTo>
                    <a:pt x="346" y="776"/>
                  </a:lnTo>
                  <a:lnTo>
                    <a:pt x="348" y="784"/>
                  </a:lnTo>
                  <a:lnTo>
                    <a:pt x="350" y="792"/>
                  </a:lnTo>
                  <a:lnTo>
                    <a:pt x="350" y="794"/>
                  </a:lnTo>
                  <a:lnTo>
                    <a:pt x="350" y="810"/>
                  </a:lnTo>
                  <a:lnTo>
                    <a:pt x="350" y="814"/>
                  </a:lnTo>
                  <a:lnTo>
                    <a:pt x="352" y="820"/>
                  </a:lnTo>
                  <a:lnTo>
                    <a:pt x="356" y="826"/>
                  </a:lnTo>
                  <a:lnTo>
                    <a:pt x="364" y="828"/>
                  </a:lnTo>
                  <a:lnTo>
                    <a:pt x="370" y="830"/>
                  </a:lnTo>
                  <a:lnTo>
                    <a:pt x="378" y="832"/>
                  </a:lnTo>
                  <a:lnTo>
                    <a:pt x="382" y="832"/>
                  </a:lnTo>
                  <a:lnTo>
                    <a:pt x="390" y="830"/>
                  </a:lnTo>
                  <a:lnTo>
                    <a:pt x="396" y="828"/>
                  </a:lnTo>
                  <a:lnTo>
                    <a:pt x="412" y="816"/>
                  </a:lnTo>
                  <a:lnTo>
                    <a:pt x="424" y="808"/>
                  </a:lnTo>
                  <a:lnTo>
                    <a:pt x="430" y="804"/>
                  </a:lnTo>
                  <a:lnTo>
                    <a:pt x="434" y="802"/>
                  </a:lnTo>
                  <a:lnTo>
                    <a:pt x="438" y="800"/>
                  </a:lnTo>
                  <a:lnTo>
                    <a:pt x="442" y="796"/>
                  </a:lnTo>
                  <a:lnTo>
                    <a:pt x="446" y="790"/>
                  </a:lnTo>
                  <a:lnTo>
                    <a:pt x="454" y="778"/>
                  </a:lnTo>
                  <a:lnTo>
                    <a:pt x="458" y="774"/>
                  </a:lnTo>
                  <a:lnTo>
                    <a:pt x="454" y="778"/>
                  </a:lnTo>
                  <a:lnTo>
                    <a:pt x="446" y="790"/>
                  </a:lnTo>
                  <a:lnTo>
                    <a:pt x="442" y="796"/>
                  </a:lnTo>
                  <a:lnTo>
                    <a:pt x="440" y="808"/>
                  </a:lnTo>
                  <a:lnTo>
                    <a:pt x="442" y="820"/>
                  </a:lnTo>
                  <a:lnTo>
                    <a:pt x="446" y="826"/>
                  </a:lnTo>
                  <a:lnTo>
                    <a:pt x="448" y="832"/>
                  </a:lnTo>
                  <a:lnTo>
                    <a:pt x="448" y="840"/>
                  </a:lnTo>
                  <a:lnTo>
                    <a:pt x="448" y="844"/>
                  </a:lnTo>
                  <a:lnTo>
                    <a:pt x="452" y="860"/>
                  </a:lnTo>
                  <a:lnTo>
                    <a:pt x="456" y="874"/>
                  </a:lnTo>
                  <a:lnTo>
                    <a:pt x="458" y="886"/>
                  </a:lnTo>
                  <a:lnTo>
                    <a:pt x="460" y="892"/>
                  </a:lnTo>
                  <a:lnTo>
                    <a:pt x="464" y="896"/>
                  </a:lnTo>
                  <a:lnTo>
                    <a:pt x="466" y="902"/>
                  </a:lnTo>
                  <a:lnTo>
                    <a:pt x="468" y="906"/>
                  </a:lnTo>
                  <a:lnTo>
                    <a:pt x="470" y="910"/>
                  </a:lnTo>
                  <a:lnTo>
                    <a:pt x="476" y="910"/>
                  </a:lnTo>
                  <a:lnTo>
                    <a:pt x="480" y="910"/>
                  </a:lnTo>
                  <a:lnTo>
                    <a:pt x="486" y="910"/>
                  </a:lnTo>
                  <a:lnTo>
                    <a:pt x="488" y="906"/>
                  </a:lnTo>
                  <a:lnTo>
                    <a:pt x="490" y="902"/>
                  </a:lnTo>
                  <a:lnTo>
                    <a:pt x="492" y="896"/>
                  </a:lnTo>
                  <a:lnTo>
                    <a:pt x="498" y="892"/>
                  </a:lnTo>
                  <a:lnTo>
                    <a:pt x="506" y="892"/>
                  </a:lnTo>
                  <a:lnTo>
                    <a:pt x="510" y="892"/>
                  </a:lnTo>
                  <a:lnTo>
                    <a:pt x="516" y="890"/>
                  </a:lnTo>
                  <a:lnTo>
                    <a:pt x="520" y="884"/>
                  </a:lnTo>
                  <a:lnTo>
                    <a:pt x="524" y="878"/>
                  </a:lnTo>
                  <a:lnTo>
                    <a:pt x="526" y="872"/>
                  </a:lnTo>
                  <a:lnTo>
                    <a:pt x="528" y="864"/>
                  </a:lnTo>
                  <a:lnTo>
                    <a:pt x="528" y="840"/>
                  </a:lnTo>
                  <a:lnTo>
                    <a:pt x="528" y="824"/>
                  </a:lnTo>
                  <a:lnTo>
                    <a:pt x="528" y="822"/>
                  </a:lnTo>
                  <a:lnTo>
                    <a:pt x="528" y="816"/>
                  </a:lnTo>
                  <a:lnTo>
                    <a:pt x="532" y="814"/>
                  </a:lnTo>
                  <a:lnTo>
                    <a:pt x="544" y="810"/>
                  </a:lnTo>
                  <a:lnTo>
                    <a:pt x="550" y="806"/>
                  </a:lnTo>
                  <a:lnTo>
                    <a:pt x="554" y="802"/>
                  </a:lnTo>
                  <a:lnTo>
                    <a:pt x="556" y="796"/>
                  </a:lnTo>
                  <a:lnTo>
                    <a:pt x="556" y="792"/>
                  </a:lnTo>
                  <a:lnTo>
                    <a:pt x="556" y="784"/>
                  </a:lnTo>
                  <a:lnTo>
                    <a:pt x="554" y="776"/>
                  </a:lnTo>
                  <a:lnTo>
                    <a:pt x="550" y="772"/>
                  </a:lnTo>
                  <a:lnTo>
                    <a:pt x="542" y="760"/>
                  </a:lnTo>
                  <a:lnTo>
                    <a:pt x="538" y="754"/>
                  </a:lnTo>
                  <a:lnTo>
                    <a:pt x="536" y="746"/>
                  </a:lnTo>
                  <a:lnTo>
                    <a:pt x="536" y="732"/>
                  </a:lnTo>
                  <a:lnTo>
                    <a:pt x="536" y="716"/>
                  </a:lnTo>
                  <a:lnTo>
                    <a:pt x="536" y="704"/>
                  </a:lnTo>
                  <a:lnTo>
                    <a:pt x="538" y="696"/>
                  </a:lnTo>
                  <a:lnTo>
                    <a:pt x="542" y="690"/>
                  </a:lnTo>
                  <a:lnTo>
                    <a:pt x="550" y="682"/>
                  </a:lnTo>
                  <a:lnTo>
                    <a:pt x="562" y="672"/>
                  </a:lnTo>
                  <a:lnTo>
                    <a:pt x="572" y="662"/>
                  </a:lnTo>
                  <a:lnTo>
                    <a:pt x="590" y="652"/>
                  </a:lnTo>
                  <a:lnTo>
                    <a:pt x="594" y="646"/>
                  </a:lnTo>
                  <a:lnTo>
                    <a:pt x="600" y="640"/>
                  </a:lnTo>
                  <a:lnTo>
                    <a:pt x="602" y="634"/>
                  </a:lnTo>
                  <a:lnTo>
                    <a:pt x="604" y="628"/>
                  </a:lnTo>
                  <a:lnTo>
                    <a:pt x="600" y="622"/>
                  </a:lnTo>
                  <a:lnTo>
                    <a:pt x="598" y="616"/>
                  </a:lnTo>
                  <a:lnTo>
                    <a:pt x="600" y="610"/>
                  </a:lnTo>
                  <a:lnTo>
                    <a:pt x="602" y="604"/>
                  </a:lnTo>
                  <a:lnTo>
                    <a:pt x="612" y="592"/>
                  </a:lnTo>
                  <a:lnTo>
                    <a:pt x="620" y="584"/>
                  </a:lnTo>
                  <a:lnTo>
                    <a:pt x="624" y="580"/>
                  </a:lnTo>
                  <a:lnTo>
                    <a:pt x="630" y="576"/>
                  </a:lnTo>
                  <a:lnTo>
                    <a:pt x="634" y="578"/>
                  </a:lnTo>
                  <a:lnTo>
                    <a:pt x="640" y="582"/>
                  </a:lnTo>
                  <a:lnTo>
                    <a:pt x="648" y="594"/>
                  </a:lnTo>
                  <a:lnTo>
                    <a:pt x="652" y="600"/>
                  </a:lnTo>
                  <a:lnTo>
                    <a:pt x="652" y="608"/>
                  </a:lnTo>
                  <a:lnTo>
                    <a:pt x="652" y="614"/>
                  </a:lnTo>
                  <a:lnTo>
                    <a:pt x="638" y="640"/>
                  </a:lnTo>
                  <a:lnTo>
                    <a:pt x="634" y="646"/>
                  </a:lnTo>
                  <a:lnTo>
                    <a:pt x="628" y="650"/>
                  </a:lnTo>
                  <a:lnTo>
                    <a:pt x="612" y="662"/>
                  </a:lnTo>
                  <a:lnTo>
                    <a:pt x="606" y="666"/>
                  </a:lnTo>
                  <a:lnTo>
                    <a:pt x="604" y="674"/>
                  </a:lnTo>
                  <a:lnTo>
                    <a:pt x="598" y="688"/>
                  </a:lnTo>
                  <a:lnTo>
                    <a:pt x="596" y="704"/>
                  </a:lnTo>
                  <a:lnTo>
                    <a:pt x="596" y="726"/>
                  </a:lnTo>
                  <a:lnTo>
                    <a:pt x="596" y="734"/>
                  </a:lnTo>
                  <a:lnTo>
                    <a:pt x="600" y="742"/>
                  </a:lnTo>
                  <a:lnTo>
                    <a:pt x="602" y="748"/>
                  </a:lnTo>
                  <a:lnTo>
                    <a:pt x="610" y="760"/>
                  </a:lnTo>
                  <a:lnTo>
                    <a:pt x="620" y="770"/>
                  </a:lnTo>
                  <a:lnTo>
                    <a:pt x="626" y="772"/>
                  </a:lnTo>
                  <a:lnTo>
                    <a:pt x="634" y="774"/>
                  </a:lnTo>
                  <a:lnTo>
                    <a:pt x="636" y="774"/>
                  </a:lnTo>
                  <a:lnTo>
                    <a:pt x="652" y="772"/>
                  </a:lnTo>
                  <a:lnTo>
                    <a:pt x="676" y="766"/>
                  </a:lnTo>
                  <a:lnTo>
                    <a:pt x="690" y="764"/>
                  </a:lnTo>
                  <a:lnTo>
                    <a:pt x="694" y="764"/>
                  </a:lnTo>
                  <a:lnTo>
                    <a:pt x="700" y="764"/>
                  </a:lnTo>
                  <a:lnTo>
                    <a:pt x="704" y="766"/>
                  </a:lnTo>
                  <a:lnTo>
                    <a:pt x="708" y="768"/>
                  </a:lnTo>
                  <a:lnTo>
                    <a:pt x="712" y="774"/>
                  </a:lnTo>
                  <a:lnTo>
                    <a:pt x="714" y="782"/>
                  </a:lnTo>
                  <a:lnTo>
                    <a:pt x="714" y="786"/>
                  </a:lnTo>
                  <a:lnTo>
                    <a:pt x="712" y="790"/>
                  </a:lnTo>
                  <a:lnTo>
                    <a:pt x="708" y="794"/>
                  </a:lnTo>
                  <a:lnTo>
                    <a:pt x="704" y="794"/>
                  </a:lnTo>
                  <a:lnTo>
                    <a:pt x="700" y="792"/>
                  </a:lnTo>
                  <a:lnTo>
                    <a:pt x="686" y="792"/>
                  </a:lnTo>
                  <a:lnTo>
                    <a:pt x="672" y="792"/>
                  </a:lnTo>
                  <a:lnTo>
                    <a:pt x="658" y="796"/>
                  </a:lnTo>
                  <a:lnTo>
                    <a:pt x="642" y="800"/>
                  </a:lnTo>
                  <a:lnTo>
                    <a:pt x="638" y="804"/>
                  </a:lnTo>
                  <a:lnTo>
                    <a:pt x="634" y="808"/>
                  </a:lnTo>
                  <a:lnTo>
                    <a:pt x="634" y="818"/>
                  </a:lnTo>
                  <a:lnTo>
                    <a:pt x="636" y="822"/>
                  </a:lnTo>
                  <a:lnTo>
                    <a:pt x="640" y="828"/>
                  </a:lnTo>
                  <a:lnTo>
                    <a:pt x="644" y="832"/>
                  </a:lnTo>
                  <a:lnTo>
                    <a:pt x="644" y="838"/>
                  </a:lnTo>
                  <a:lnTo>
                    <a:pt x="644" y="842"/>
                  </a:lnTo>
                  <a:lnTo>
                    <a:pt x="642" y="850"/>
                  </a:lnTo>
                  <a:lnTo>
                    <a:pt x="638" y="854"/>
                  </a:lnTo>
                  <a:lnTo>
                    <a:pt x="636" y="856"/>
                  </a:lnTo>
                  <a:lnTo>
                    <a:pt x="634" y="858"/>
                  </a:lnTo>
                  <a:lnTo>
                    <a:pt x="632" y="858"/>
                  </a:lnTo>
                  <a:lnTo>
                    <a:pt x="628" y="858"/>
                  </a:lnTo>
                  <a:lnTo>
                    <a:pt x="622" y="856"/>
                  </a:lnTo>
                  <a:lnTo>
                    <a:pt x="610" y="852"/>
                  </a:lnTo>
                  <a:lnTo>
                    <a:pt x="606" y="854"/>
                  </a:lnTo>
                  <a:lnTo>
                    <a:pt x="602" y="858"/>
                  </a:lnTo>
                  <a:lnTo>
                    <a:pt x="600" y="864"/>
                  </a:lnTo>
                  <a:lnTo>
                    <a:pt x="598" y="872"/>
                  </a:lnTo>
                  <a:lnTo>
                    <a:pt x="596" y="880"/>
                  </a:lnTo>
                  <a:lnTo>
                    <a:pt x="596" y="882"/>
                  </a:lnTo>
                  <a:lnTo>
                    <a:pt x="596" y="890"/>
                  </a:lnTo>
                  <a:lnTo>
                    <a:pt x="596" y="898"/>
                  </a:lnTo>
                  <a:lnTo>
                    <a:pt x="596" y="902"/>
                  </a:lnTo>
                  <a:lnTo>
                    <a:pt x="596" y="910"/>
                  </a:lnTo>
                  <a:lnTo>
                    <a:pt x="592" y="910"/>
                  </a:lnTo>
                  <a:lnTo>
                    <a:pt x="586" y="912"/>
                  </a:lnTo>
                  <a:lnTo>
                    <a:pt x="582" y="916"/>
                  </a:lnTo>
                  <a:lnTo>
                    <a:pt x="578" y="920"/>
                  </a:lnTo>
                  <a:lnTo>
                    <a:pt x="576" y="926"/>
                  </a:lnTo>
                  <a:lnTo>
                    <a:pt x="574" y="928"/>
                  </a:lnTo>
                  <a:lnTo>
                    <a:pt x="568" y="930"/>
                  </a:lnTo>
                  <a:lnTo>
                    <a:pt x="564" y="930"/>
                  </a:lnTo>
                  <a:lnTo>
                    <a:pt x="552" y="930"/>
                  </a:lnTo>
                  <a:lnTo>
                    <a:pt x="540" y="932"/>
                  </a:lnTo>
                  <a:lnTo>
                    <a:pt x="516" y="938"/>
                  </a:lnTo>
                  <a:lnTo>
                    <a:pt x="500" y="944"/>
                  </a:lnTo>
                  <a:lnTo>
                    <a:pt x="496" y="946"/>
                  </a:lnTo>
                  <a:lnTo>
                    <a:pt x="488" y="950"/>
                  </a:lnTo>
                  <a:lnTo>
                    <a:pt x="482" y="946"/>
                  </a:lnTo>
                  <a:lnTo>
                    <a:pt x="476" y="944"/>
                  </a:lnTo>
                  <a:lnTo>
                    <a:pt x="468" y="942"/>
                  </a:lnTo>
                  <a:lnTo>
                    <a:pt x="462" y="944"/>
                  </a:lnTo>
                  <a:lnTo>
                    <a:pt x="456" y="946"/>
                  </a:lnTo>
                  <a:lnTo>
                    <a:pt x="450" y="946"/>
                  </a:lnTo>
                  <a:lnTo>
                    <a:pt x="444" y="944"/>
                  </a:lnTo>
                  <a:lnTo>
                    <a:pt x="440" y="940"/>
                  </a:lnTo>
                  <a:lnTo>
                    <a:pt x="440" y="934"/>
                  </a:lnTo>
                  <a:lnTo>
                    <a:pt x="436" y="932"/>
                  </a:lnTo>
                  <a:lnTo>
                    <a:pt x="432" y="930"/>
                  </a:lnTo>
                  <a:lnTo>
                    <a:pt x="428" y="930"/>
                  </a:lnTo>
                  <a:lnTo>
                    <a:pt x="424" y="930"/>
                  </a:lnTo>
                  <a:lnTo>
                    <a:pt x="422" y="928"/>
                  </a:lnTo>
                  <a:lnTo>
                    <a:pt x="420" y="924"/>
                  </a:lnTo>
                  <a:lnTo>
                    <a:pt x="420" y="922"/>
                  </a:lnTo>
                  <a:lnTo>
                    <a:pt x="420" y="918"/>
                  </a:lnTo>
                  <a:lnTo>
                    <a:pt x="420" y="902"/>
                  </a:lnTo>
                  <a:lnTo>
                    <a:pt x="420" y="898"/>
                  </a:lnTo>
                  <a:lnTo>
                    <a:pt x="422" y="894"/>
                  </a:lnTo>
                  <a:lnTo>
                    <a:pt x="424" y="890"/>
                  </a:lnTo>
                  <a:lnTo>
                    <a:pt x="430" y="890"/>
                  </a:lnTo>
                  <a:lnTo>
                    <a:pt x="434" y="886"/>
                  </a:lnTo>
                  <a:lnTo>
                    <a:pt x="436" y="882"/>
                  </a:lnTo>
                  <a:lnTo>
                    <a:pt x="434" y="882"/>
                  </a:lnTo>
                  <a:lnTo>
                    <a:pt x="430" y="880"/>
                  </a:lnTo>
                  <a:lnTo>
                    <a:pt x="430" y="876"/>
                  </a:lnTo>
                  <a:lnTo>
                    <a:pt x="430" y="864"/>
                  </a:lnTo>
                  <a:lnTo>
                    <a:pt x="430" y="860"/>
                  </a:lnTo>
                  <a:lnTo>
                    <a:pt x="428" y="858"/>
                  </a:lnTo>
                  <a:lnTo>
                    <a:pt x="428" y="856"/>
                  </a:lnTo>
                  <a:lnTo>
                    <a:pt x="426" y="854"/>
                  </a:lnTo>
                  <a:lnTo>
                    <a:pt x="422" y="856"/>
                  </a:lnTo>
                  <a:lnTo>
                    <a:pt x="418" y="858"/>
                  </a:lnTo>
                  <a:lnTo>
                    <a:pt x="406" y="862"/>
                  </a:lnTo>
                  <a:lnTo>
                    <a:pt x="400" y="864"/>
                  </a:lnTo>
                  <a:lnTo>
                    <a:pt x="398" y="868"/>
                  </a:lnTo>
                  <a:lnTo>
                    <a:pt x="394" y="874"/>
                  </a:lnTo>
                  <a:lnTo>
                    <a:pt x="392" y="882"/>
                  </a:lnTo>
                  <a:lnTo>
                    <a:pt x="392" y="890"/>
                  </a:lnTo>
                  <a:lnTo>
                    <a:pt x="392" y="892"/>
                  </a:lnTo>
                  <a:lnTo>
                    <a:pt x="392" y="900"/>
                  </a:lnTo>
                  <a:lnTo>
                    <a:pt x="396" y="906"/>
                  </a:lnTo>
                  <a:lnTo>
                    <a:pt x="404" y="918"/>
                  </a:lnTo>
                  <a:lnTo>
                    <a:pt x="406" y="922"/>
                  </a:lnTo>
                  <a:lnTo>
                    <a:pt x="410" y="930"/>
                  </a:lnTo>
                  <a:lnTo>
                    <a:pt x="406" y="936"/>
                  </a:lnTo>
                  <a:lnTo>
                    <a:pt x="404" y="942"/>
                  </a:lnTo>
                  <a:lnTo>
                    <a:pt x="400" y="954"/>
                  </a:lnTo>
                  <a:lnTo>
                    <a:pt x="398" y="958"/>
                  </a:lnTo>
                  <a:lnTo>
                    <a:pt x="396" y="958"/>
                  </a:lnTo>
                  <a:lnTo>
                    <a:pt x="386" y="958"/>
                  </a:lnTo>
                  <a:lnTo>
                    <a:pt x="380" y="960"/>
                  </a:lnTo>
                  <a:lnTo>
                    <a:pt x="376" y="960"/>
                  </a:lnTo>
                  <a:lnTo>
                    <a:pt x="364" y="964"/>
                  </a:lnTo>
                  <a:lnTo>
                    <a:pt x="358" y="966"/>
                  </a:lnTo>
                  <a:lnTo>
                    <a:pt x="352" y="970"/>
                  </a:lnTo>
                  <a:lnTo>
                    <a:pt x="346" y="976"/>
                  </a:lnTo>
                  <a:lnTo>
                    <a:pt x="336" y="992"/>
                  </a:lnTo>
                  <a:lnTo>
                    <a:pt x="326" y="1004"/>
                  </a:lnTo>
                  <a:lnTo>
                    <a:pt x="320" y="1008"/>
                  </a:lnTo>
                  <a:lnTo>
                    <a:pt x="316" y="1012"/>
                  </a:lnTo>
                  <a:lnTo>
                    <a:pt x="312" y="1018"/>
                  </a:lnTo>
                  <a:lnTo>
                    <a:pt x="306" y="1024"/>
                  </a:lnTo>
                  <a:lnTo>
                    <a:pt x="298" y="1034"/>
                  </a:lnTo>
                  <a:lnTo>
                    <a:pt x="296" y="1040"/>
                  </a:lnTo>
                  <a:lnTo>
                    <a:pt x="292" y="1046"/>
                  </a:lnTo>
                  <a:lnTo>
                    <a:pt x="288" y="1048"/>
                  </a:lnTo>
                  <a:lnTo>
                    <a:pt x="282" y="1050"/>
                  </a:lnTo>
                  <a:lnTo>
                    <a:pt x="278" y="1054"/>
                  </a:lnTo>
                  <a:lnTo>
                    <a:pt x="276" y="1060"/>
                  </a:lnTo>
                  <a:lnTo>
                    <a:pt x="272" y="1064"/>
                  </a:lnTo>
                  <a:lnTo>
                    <a:pt x="264" y="1066"/>
                  </a:lnTo>
                  <a:lnTo>
                    <a:pt x="260" y="1066"/>
                  </a:lnTo>
                  <a:lnTo>
                    <a:pt x="256" y="1066"/>
                  </a:lnTo>
                  <a:lnTo>
                    <a:pt x="252" y="1062"/>
                  </a:lnTo>
                  <a:lnTo>
                    <a:pt x="252" y="1058"/>
                  </a:lnTo>
                  <a:lnTo>
                    <a:pt x="248" y="1058"/>
                  </a:lnTo>
                  <a:lnTo>
                    <a:pt x="244" y="1058"/>
                  </a:lnTo>
                  <a:lnTo>
                    <a:pt x="242" y="1062"/>
                  </a:lnTo>
                  <a:lnTo>
                    <a:pt x="242" y="1072"/>
                  </a:lnTo>
                  <a:lnTo>
                    <a:pt x="242" y="1076"/>
                  </a:lnTo>
                  <a:lnTo>
                    <a:pt x="238" y="1076"/>
                  </a:lnTo>
                  <a:lnTo>
                    <a:pt x="228" y="1076"/>
                  </a:lnTo>
                  <a:lnTo>
                    <a:pt x="218" y="1076"/>
                  </a:lnTo>
                  <a:lnTo>
                    <a:pt x="206" y="1080"/>
                  </a:lnTo>
                  <a:lnTo>
                    <a:pt x="202" y="1082"/>
                  </a:lnTo>
                  <a:lnTo>
                    <a:pt x="196" y="1086"/>
                  </a:lnTo>
                  <a:lnTo>
                    <a:pt x="194" y="1092"/>
                  </a:lnTo>
                  <a:lnTo>
                    <a:pt x="196" y="1096"/>
                  </a:lnTo>
                  <a:lnTo>
                    <a:pt x="202" y="1100"/>
                  </a:lnTo>
                  <a:lnTo>
                    <a:pt x="206" y="1102"/>
                  </a:lnTo>
                  <a:lnTo>
                    <a:pt x="214" y="1106"/>
                  </a:lnTo>
                  <a:lnTo>
                    <a:pt x="222" y="1106"/>
                  </a:lnTo>
                  <a:lnTo>
                    <a:pt x="226" y="1106"/>
                  </a:lnTo>
                  <a:lnTo>
                    <a:pt x="230" y="1108"/>
                  </a:lnTo>
                  <a:lnTo>
                    <a:pt x="234" y="1110"/>
                  </a:lnTo>
                  <a:lnTo>
                    <a:pt x="234" y="1116"/>
                  </a:lnTo>
                  <a:lnTo>
                    <a:pt x="238" y="1120"/>
                  </a:lnTo>
                  <a:lnTo>
                    <a:pt x="242" y="1126"/>
                  </a:lnTo>
                  <a:lnTo>
                    <a:pt x="242" y="1134"/>
                  </a:lnTo>
                  <a:lnTo>
                    <a:pt x="242" y="1138"/>
                  </a:lnTo>
                  <a:lnTo>
                    <a:pt x="244" y="1142"/>
                  </a:lnTo>
                  <a:lnTo>
                    <a:pt x="248" y="1146"/>
                  </a:lnTo>
                  <a:lnTo>
                    <a:pt x="252" y="1148"/>
                  </a:lnTo>
                  <a:lnTo>
                    <a:pt x="252" y="1154"/>
                  </a:lnTo>
                  <a:lnTo>
                    <a:pt x="252" y="1156"/>
                  </a:lnTo>
                  <a:lnTo>
                    <a:pt x="250" y="1172"/>
                  </a:lnTo>
                  <a:lnTo>
                    <a:pt x="244" y="1196"/>
                  </a:lnTo>
                  <a:lnTo>
                    <a:pt x="242" y="1204"/>
                  </a:lnTo>
                  <a:lnTo>
                    <a:pt x="234" y="1202"/>
                  </a:lnTo>
                  <a:lnTo>
                    <a:pt x="192" y="1194"/>
                  </a:lnTo>
                  <a:lnTo>
                    <a:pt x="176" y="1194"/>
                  </a:lnTo>
                  <a:lnTo>
                    <a:pt x="162" y="1194"/>
                  </a:lnTo>
                  <a:lnTo>
                    <a:pt x="150" y="1194"/>
                  </a:lnTo>
                  <a:lnTo>
                    <a:pt x="140" y="1194"/>
                  </a:lnTo>
                  <a:lnTo>
                    <a:pt x="134" y="1196"/>
                  </a:lnTo>
                  <a:lnTo>
                    <a:pt x="130" y="1198"/>
                  </a:lnTo>
                  <a:lnTo>
                    <a:pt x="128" y="1204"/>
                  </a:lnTo>
                  <a:lnTo>
                    <a:pt x="128" y="1212"/>
                  </a:lnTo>
                  <a:lnTo>
                    <a:pt x="132" y="1226"/>
                  </a:lnTo>
                  <a:lnTo>
                    <a:pt x="134" y="1234"/>
                  </a:lnTo>
                  <a:lnTo>
                    <a:pt x="130" y="1234"/>
                  </a:lnTo>
                  <a:lnTo>
                    <a:pt x="128" y="1234"/>
                  </a:lnTo>
                  <a:lnTo>
                    <a:pt x="128" y="1236"/>
                  </a:lnTo>
                  <a:lnTo>
                    <a:pt x="128" y="1240"/>
                  </a:lnTo>
                  <a:lnTo>
                    <a:pt x="132" y="1246"/>
                  </a:lnTo>
                  <a:lnTo>
                    <a:pt x="134" y="1254"/>
                  </a:lnTo>
                  <a:lnTo>
                    <a:pt x="134" y="1262"/>
                  </a:lnTo>
                  <a:lnTo>
                    <a:pt x="134" y="1264"/>
                  </a:lnTo>
                  <a:lnTo>
                    <a:pt x="134" y="1272"/>
                  </a:lnTo>
                  <a:lnTo>
                    <a:pt x="132" y="1280"/>
                  </a:lnTo>
                  <a:lnTo>
                    <a:pt x="128" y="1286"/>
                  </a:lnTo>
                  <a:lnTo>
                    <a:pt x="128" y="1292"/>
                  </a:lnTo>
                  <a:lnTo>
                    <a:pt x="130" y="1298"/>
                  </a:lnTo>
                  <a:lnTo>
                    <a:pt x="134" y="1304"/>
                  </a:lnTo>
                  <a:lnTo>
                    <a:pt x="134" y="1310"/>
                  </a:lnTo>
                  <a:lnTo>
                    <a:pt x="134" y="1314"/>
                  </a:lnTo>
                  <a:lnTo>
                    <a:pt x="136" y="1316"/>
                  </a:lnTo>
                  <a:lnTo>
                    <a:pt x="138" y="1320"/>
                  </a:lnTo>
                  <a:lnTo>
                    <a:pt x="140" y="1322"/>
                  </a:lnTo>
                  <a:lnTo>
                    <a:pt x="142" y="1322"/>
                  </a:lnTo>
                  <a:lnTo>
                    <a:pt x="146" y="1322"/>
                  </a:lnTo>
                  <a:lnTo>
                    <a:pt x="154" y="1322"/>
                  </a:lnTo>
                  <a:lnTo>
                    <a:pt x="160" y="1322"/>
                  </a:lnTo>
                  <a:lnTo>
                    <a:pt x="164" y="1322"/>
                  </a:lnTo>
                  <a:lnTo>
                    <a:pt x="170" y="1326"/>
                  </a:lnTo>
                  <a:lnTo>
                    <a:pt x="178" y="1334"/>
                  </a:lnTo>
                  <a:lnTo>
                    <a:pt x="184" y="1338"/>
                  </a:lnTo>
                  <a:lnTo>
                    <a:pt x="192" y="1338"/>
                  </a:lnTo>
                  <a:lnTo>
                    <a:pt x="206" y="1334"/>
                  </a:lnTo>
                  <a:lnTo>
                    <a:pt x="220" y="1328"/>
                  </a:lnTo>
                  <a:lnTo>
                    <a:pt x="234" y="1324"/>
                  </a:lnTo>
                  <a:lnTo>
                    <a:pt x="242" y="1320"/>
                  </a:lnTo>
                  <a:lnTo>
                    <a:pt x="246" y="1314"/>
                  </a:lnTo>
                  <a:lnTo>
                    <a:pt x="248" y="1308"/>
                  </a:lnTo>
                  <a:lnTo>
                    <a:pt x="258" y="1296"/>
                  </a:lnTo>
                  <a:lnTo>
                    <a:pt x="266" y="1288"/>
                  </a:lnTo>
                  <a:lnTo>
                    <a:pt x="270" y="1282"/>
                  </a:lnTo>
                  <a:lnTo>
                    <a:pt x="272" y="1276"/>
                  </a:lnTo>
                  <a:lnTo>
                    <a:pt x="274" y="1264"/>
                  </a:lnTo>
                  <a:lnTo>
                    <a:pt x="280" y="1250"/>
                  </a:lnTo>
                  <a:lnTo>
                    <a:pt x="282" y="1244"/>
                  </a:lnTo>
                  <a:lnTo>
                    <a:pt x="288" y="1238"/>
                  </a:lnTo>
                  <a:lnTo>
                    <a:pt x="304" y="1228"/>
                  </a:lnTo>
                  <a:lnTo>
                    <a:pt x="310" y="1224"/>
                  </a:lnTo>
                  <a:lnTo>
                    <a:pt x="316" y="1216"/>
                  </a:lnTo>
                  <a:lnTo>
                    <a:pt x="318" y="1212"/>
                  </a:lnTo>
                  <a:lnTo>
                    <a:pt x="322" y="1206"/>
                  </a:lnTo>
                  <a:lnTo>
                    <a:pt x="326" y="1204"/>
                  </a:lnTo>
                  <a:lnTo>
                    <a:pt x="340" y="1204"/>
                  </a:lnTo>
                  <a:lnTo>
                    <a:pt x="342" y="1204"/>
                  </a:lnTo>
                  <a:lnTo>
                    <a:pt x="350" y="1202"/>
                  </a:lnTo>
                  <a:lnTo>
                    <a:pt x="358" y="1200"/>
                  </a:lnTo>
                  <a:lnTo>
                    <a:pt x="374" y="1188"/>
                  </a:lnTo>
                  <a:lnTo>
                    <a:pt x="380" y="1186"/>
                  </a:lnTo>
                  <a:lnTo>
                    <a:pt x="386" y="1184"/>
                  </a:lnTo>
                  <a:lnTo>
                    <a:pt x="390" y="1182"/>
                  </a:lnTo>
                  <a:lnTo>
                    <a:pt x="396" y="1180"/>
                  </a:lnTo>
                  <a:lnTo>
                    <a:pt x="402" y="1178"/>
                  </a:lnTo>
                  <a:lnTo>
                    <a:pt x="408" y="1178"/>
                  </a:lnTo>
                  <a:lnTo>
                    <a:pt x="412" y="1180"/>
                  </a:lnTo>
                  <a:lnTo>
                    <a:pt x="420" y="1186"/>
                  </a:lnTo>
                  <a:lnTo>
                    <a:pt x="424" y="1192"/>
                  </a:lnTo>
                  <a:lnTo>
                    <a:pt x="436" y="1208"/>
                  </a:lnTo>
                  <a:lnTo>
                    <a:pt x="444" y="1220"/>
                  </a:lnTo>
                  <a:lnTo>
                    <a:pt x="446" y="1226"/>
                  </a:lnTo>
                  <a:lnTo>
                    <a:pt x="450" y="1232"/>
                  </a:lnTo>
                  <a:lnTo>
                    <a:pt x="456" y="1236"/>
                  </a:lnTo>
                  <a:lnTo>
                    <a:pt x="482" y="1250"/>
                  </a:lnTo>
                  <a:lnTo>
                    <a:pt x="488" y="1254"/>
                  </a:lnTo>
                  <a:lnTo>
                    <a:pt x="492" y="1260"/>
                  </a:lnTo>
                  <a:lnTo>
                    <a:pt x="502" y="1274"/>
                  </a:lnTo>
                  <a:lnTo>
                    <a:pt x="506" y="1282"/>
                  </a:lnTo>
                  <a:lnTo>
                    <a:pt x="506" y="1290"/>
                  </a:lnTo>
                  <a:lnTo>
                    <a:pt x="506" y="1304"/>
                  </a:lnTo>
                  <a:lnTo>
                    <a:pt x="506" y="1312"/>
                  </a:lnTo>
                  <a:lnTo>
                    <a:pt x="508" y="1316"/>
                  </a:lnTo>
                  <a:lnTo>
                    <a:pt x="510" y="1316"/>
                  </a:lnTo>
                  <a:lnTo>
                    <a:pt x="512" y="1316"/>
                  </a:lnTo>
                  <a:lnTo>
                    <a:pt x="514" y="1312"/>
                  </a:lnTo>
                  <a:lnTo>
                    <a:pt x="518" y="1302"/>
                  </a:lnTo>
                  <a:lnTo>
                    <a:pt x="522" y="1294"/>
                  </a:lnTo>
                  <a:lnTo>
                    <a:pt x="524" y="1288"/>
                  </a:lnTo>
                  <a:lnTo>
                    <a:pt x="526" y="1282"/>
                  </a:lnTo>
                  <a:lnTo>
                    <a:pt x="528" y="1274"/>
                  </a:lnTo>
                  <a:lnTo>
                    <a:pt x="528" y="1270"/>
                  </a:lnTo>
                  <a:lnTo>
                    <a:pt x="528" y="1268"/>
                  </a:lnTo>
                  <a:lnTo>
                    <a:pt x="530" y="1266"/>
                  </a:lnTo>
                  <a:lnTo>
                    <a:pt x="532" y="1266"/>
                  </a:lnTo>
                  <a:lnTo>
                    <a:pt x="534" y="1266"/>
                  </a:lnTo>
                  <a:lnTo>
                    <a:pt x="540" y="1268"/>
                  </a:lnTo>
                  <a:lnTo>
                    <a:pt x="552" y="1272"/>
                  </a:lnTo>
                  <a:lnTo>
                    <a:pt x="554" y="1272"/>
                  </a:lnTo>
                  <a:lnTo>
                    <a:pt x="554" y="1270"/>
                  </a:lnTo>
                  <a:lnTo>
                    <a:pt x="552" y="1266"/>
                  </a:lnTo>
                  <a:lnTo>
                    <a:pt x="534" y="1248"/>
                  </a:lnTo>
                  <a:lnTo>
                    <a:pt x="520" y="1240"/>
                  </a:lnTo>
                  <a:lnTo>
                    <a:pt x="516" y="1236"/>
                  </a:lnTo>
                  <a:lnTo>
                    <a:pt x="504" y="1228"/>
                  </a:lnTo>
                  <a:lnTo>
                    <a:pt x="494" y="1216"/>
                  </a:lnTo>
                  <a:lnTo>
                    <a:pt x="484" y="1200"/>
                  </a:lnTo>
                  <a:lnTo>
                    <a:pt x="476" y="1188"/>
                  </a:lnTo>
                  <a:lnTo>
                    <a:pt x="472" y="1182"/>
                  </a:lnTo>
                  <a:lnTo>
                    <a:pt x="470" y="1174"/>
                  </a:lnTo>
                  <a:lnTo>
                    <a:pt x="468" y="1166"/>
                  </a:lnTo>
                  <a:lnTo>
                    <a:pt x="468" y="1164"/>
                  </a:lnTo>
                  <a:lnTo>
                    <a:pt x="470" y="1158"/>
                  </a:lnTo>
                  <a:lnTo>
                    <a:pt x="474" y="1156"/>
                  </a:lnTo>
                  <a:lnTo>
                    <a:pt x="478" y="1154"/>
                  </a:lnTo>
                  <a:lnTo>
                    <a:pt x="482" y="1156"/>
                  </a:lnTo>
                  <a:lnTo>
                    <a:pt x="488" y="1156"/>
                  </a:lnTo>
                  <a:lnTo>
                    <a:pt x="496" y="1162"/>
                  </a:lnTo>
                  <a:lnTo>
                    <a:pt x="502" y="1168"/>
                  </a:lnTo>
                  <a:lnTo>
                    <a:pt x="508" y="1176"/>
                  </a:lnTo>
                  <a:lnTo>
                    <a:pt x="510" y="1182"/>
                  </a:lnTo>
                  <a:lnTo>
                    <a:pt x="516" y="1196"/>
                  </a:lnTo>
                  <a:lnTo>
                    <a:pt x="520" y="1204"/>
                  </a:lnTo>
                  <a:lnTo>
                    <a:pt x="524" y="1208"/>
                  </a:lnTo>
                  <a:lnTo>
                    <a:pt x="540" y="1220"/>
                  </a:lnTo>
                  <a:lnTo>
                    <a:pt x="548" y="1224"/>
                  </a:lnTo>
                  <a:lnTo>
                    <a:pt x="552" y="1230"/>
                  </a:lnTo>
                  <a:lnTo>
                    <a:pt x="560" y="1238"/>
                  </a:lnTo>
                  <a:lnTo>
                    <a:pt x="564" y="1244"/>
                  </a:lnTo>
                  <a:lnTo>
                    <a:pt x="566" y="1248"/>
                  </a:lnTo>
                  <a:lnTo>
                    <a:pt x="570" y="1260"/>
                  </a:lnTo>
                  <a:lnTo>
                    <a:pt x="572" y="1266"/>
                  </a:lnTo>
                  <a:lnTo>
                    <a:pt x="576" y="1272"/>
                  </a:lnTo>
                  <a:lnTo>
                    <a:pt x="580" y="1280"/>
                  </a:lnTo>
                  <a:lnTo>
                    <a:pt x="584" y="1286"/>
                  </a:lnTo>
                  <a:lnTo>
                    <a:pt x="588" y="1290"/>
                  </a:lnTo>
                  <a:lnTo>
                    <a:pt x="594" y="1292"/>
                  </a:lnTo>
                  <a:lnTo>
                    <a:pt x="598" y="1292"/>
                  </a:lnTo>
                  <a:lnTo>
                    <a:pt x="602" y="1294"/>
                  </a:lnTo>
                  <a:lnTo>
                    <a:pt x="602" y="1296"/>
                  </a:lnTo>
                  <a:lnTo>
                    <a:pt x="602" y="1298"/>
                  </a:lnTo>
                  <a:lnTo>
                    <a:pt x="598" y="1304"/>
                  </a:lnTo>
                  <a:lnTo>
                    <a:pt x="596" y="1310"/>
                  </a:lnTo>
                  <a:lnTo>
                    <a:pt x="596" y="1314"/>
                  </a:lnTo>
                  <a:lnTo>
                    <a:pt x="598" y="1320"/>
                  </a:lnTo>
                  <a:lnTo>
                    <a:pt x="604" y="1326"/>
                  </a:lnTo>
                  <a:lnTo>
                    <a:pt x="608" y="1328"/>
                  </a:lnTo>
                  <a:lnTo>
                    <a:pt x="616" y="1330"/>
                  </a:lnTo>
                  <a:lnTo>
                    <a:pt x="620" y="1326"/>
                  </a:lnTo>
                  <a:lnTo>
                    <a:pt x="624" y="1322"/>
                  </a:lnTo>
                  <a:lnTo>
                    <a:pt x="626" y="1316"/>
                  </a:lnTo>
                  <a:lnTo>
                    <a:pt x="628" y="1312"/>
                  </a:lnTo>
                  <a:lnTo>
                    <a:pt x="632" y="1308"/>
                  </a:lnTo>
                  <a:lnTo>
                    <a:pt x="638" y="1306"/>
                  </a:lnTo>
                  <a:lnTo>
                    <a:pt x="640" y="1304"/>
                  </a:lnTo>
                  <a:lnTo>
                    <a:pt x="642" y="1302"/>
                  </a:lnTo>
                  <a:lnTo>
                    <a:pt x="640" y="1300"/>
                  </a:lnTo>
                  <a:lnTo>
                    <a:pt x="640" y="1296"/>
                  </a:lnTo>
                  <a:lnTo>
                    <a:pt x="632" y="1288"/>
                  </a:lnTo>
                  <a:lnTo>
                    <a:pt x="628" y="1282"/>
                  </a:lnTo>
                  <a:lnTo>
                    <a:pt x="626" y="1278"/>
                  </a:lnTo>
                  <a:lnTo>
                    <a:pt x="624" y="1272"/>
                  </a:lnTo>
                  <a:lnTo>
                    <a:pt x="620" y="1268"/>
                  </a:lnTo>
                  <a:lnTo>
                    <a:pt x="620" y="1266"/>
                  </a:lnTo>
                  <a:lnTo>
                    <a:pt x="620" y="1264"/>
                  </a:lnTo>
                  <a:lnTo>
                    <a:pt x="624" y="1260"/>
                  </a:lnTo>
                  <a:lnTo>
                    <a:pt x="638" y="1256"/>
                  </a:lnTo>
                  <a:lnTo>
                    <a:pt x="652" y="1254"/>
                  </a:lnTo>
                  <a:lnTo>
                    <a:pt x="656" y="1254"/>
                  </a:lnTo>
                  <a:lnTo>
                    <a:pt x="664" y="1254"/>
                  </a:lnTo>
                  <a:lnTo>
                    <a:pt x="668" y="1260"/>
                  </a:lnTo>
                  <a:lnTo>
                    <a:pt x="670" y="1266"/>
                  </a:lnTo>
                  <a:lnTo>
                    <a:pt x="674" y="1272"/>
                  </a:lnTo>
                  <a:lnTo>
                    <a:pt x="678" y="1280"/>
                  </a:lnTo>
                  <a:lnTo>
                    <a:pt x="680" y="1284"/>
                  </a:lnTo>
                  <a:lnTo>
                    <a:pt x="688" y="1300"/>
                  </a:lnTo>
                  <a:lnTo>
                    <a:pt x="690" y="1304"/>
                  </a:lnTo>
                  <a:lnTo>
                    <a:pt x="698" y="1318"/>
                  </a:lnTo>
                  <a:lnTo>
                    <a:pt x="700" y="1324"/>
                  </a:lnTo>
                  <a:lnTo>
                    <a:pt x="704" y="1328"/>
                  </a:lnTo>
                  <a:lnTo>
                    <a:pt x="712" y="1330"/>
                  </a:lnTo>
                  <a:lnTo>
                    <a:pt x="734" y="1330"/>
                  </a:lnTo>
                  <a:lnTo>
                    <a:pt x="748" y="1330"/>
                  </a:lnTo>
                  <a:lnTo>
                    <a:pt x="760" y="1334"/>
                  </a:lnTo>
                  <a:lnTo>
                    <a:pt x="774" y="1338"/>
                  </a:lnTo>
                  <a:lnTo>
                    <a:pt x="782" y="1338"/>
                  </a:lnTo>
                  <a:lnTo>
                    <a:pt x="788" y="1338"/>
                  </a:lnTo>
                  <a:lnTo>
                    <a:pt x="794" y="1334"/>
                  </a:lnTo>
                  <a:lnTo>
                    <a:pt x="802" y="1332"/>
                  </a:lnTo>
                  <a:lnTo>
                    <a:pt x="808" y="1334"/>
                  </a:lnTo>
                  <a:lnTo>
                    <a:pt x="814" y="1338"/>
                  </a:lnTo>
                  <a:lnTo>
                    <a:pt x="820" y="1340"/>
                  </a:lnTo>
                  <a:lnTo>
                    <a:pt x="824" y="1348"/>
                  </a:lnTo>
                  <a:lnTo>
                    <a:pt x="826" y="1354"/>
                  </a:lnTo>
                  <a:lnTo>
                    <a:pt x="828" y="1360"/>
                  </a:lnTo>
                  <a:lnTo>
                    <a:pt x="828" y="1368"/>
                  </a:lnTo>
                  <a:lnTo>
                    <a:pt x="814" y="1402"/>
                  </a:lnTo>
                  <a:lnTo>
                    <a:pt x="810" y="1408"/>
                  </a:lnTo>
                  <a:lnTo>
                    <a:pt x="806" y="1410"/>
                  </a:lnTo>
                  <a:lnTo>
                    <a:pt x="802" y="1412"/>
                  </a:lnTo>
                  <a:lnTo>
                    <a:pt x="798" y="1416"/>
                  </a:lnTo>
                  <a:lnTo>
                    <a:pt x="796" y="1422"/>
                  </a:lnTo>
                  <a:lnTo>
                    <a:pt x="792" y="1428"/>
                  </a:lnTo>
                  <a:lnTo>
                    <a:pt x="786" y="1434"/>
                  </a:lnTo>
                  <a:lnTo>
                    <a:pt x="780" y="1438"/>
                  </a:lnTo>
                  <a:lnTo>
                    <a:pt x="774" y="1438"/>
                  </a:lnTo>
                  <a:lnTo>
                    <a:pt x="760" y="1438"/>
                  </a:lnTo>
                  <a:lnTo>
                    <a:pt x="754" y="1438"/>
                  </a:lnTo>
                  <a:lnTo>
                    <a:pt x="748" y="1434"/>
                  </a:lnTo>
                  <a:lnTo>
                    <a:pt x="742" y="1430"/>
                  </a:lnTo>
                  <a:lnTo>
                    <a:pt x="734" y="1430"/>
                  </a:lnTo>
                  <a:lnTo>
                    <a:pt x="712" y="1436"/>
                  </a:lnTo>
                  <a:lnTo>
                    <a:pt x="704" y="1438"/>
                  </a:lnTo>
                  <a:lnTo>
                    <a:pt x="696" y="1436"/>
                  </a:lnTo>
                  <a:lnTo>
                    <a:pt x="682" y="1432"/>
                  </a:lnTo>
                  <a:lnTo>
                    <a:pt x="666" y="1428"/>
                  </a:lnTo>
                  <a:lnTo>
                    <a:pt x="662" y="1428"/>
                  </a:lnTo>
                  <a:lnTo>
                    <a:pt x="656" y="1428"/>
                  </a:lnTo>
                  <a:lnTo>
                    <a:pt x="650" y="1424"/>
                  </a:lnTo>
                  <a:lnTo>
                    <a:pt x="638" y="1416"/>
                  </a:lnTo>
                  <a:lnTo>
                    <a:pt x="632" y="1412"/>
                  </a:lnTo>
                  <a:lnTo>
                    <a:pt x="626" y="1410"/>
                  </a:lnTo>
                  <a:lnTo>
                    <a:pt x="618" y="1410"/>
                  </a:lnTo>
                  <a:lnTo>
                    <a:pt x="614" y="1410"/>
                  </a:lnTo>
                  <a:lnTo>
                    <a:pt x="598" y="1412"/>
                  </a:lnTo>
                  <a:lnTo>
                    <a:pt x="584" y="1416"/>
                  </a:lnTo>
                  <a:lnTo>
                    <a:pt x="578" y="1420"/>
                  </a:lnTo>
                  <a:lnTo>
                    <a:pt x="576" y="1428"/>
                  </a:lnTo>
                  <a:lnTo>
                    <a:pt x="576" y="1430"/>
                  </a:lnTo>
                  <a:lnTo>
                    <a:pt x="574" y="1438"/>
                  </a:lnTo>
                  <a:lnTo>
                    <a:pt x="570" y="1442"/>
                  </a:lnTo>
                  <a:lnTo>
                    <a:pt x="554" y="1446"/>
                  </a:lnTo>
                  <a:lnTo>
                    <a:pt x="548" y="1446"/>
                  </a:lnTo>
                  <a:lnTo>
                    <a:pt x="542" y="1442"/>
                  </a:lnTo>
                  <a:lnTo>
                    <a:pt x="534" y="1434"/>
                  </a:lnTo>
                  <a:lnTo>
                    <a:pt x="522" y="1424"/>
                  </a:lnTo>
                  <a:lnTo>
                    <a:pt x="512" y="1414"/>
                  </a:lnTo>
                  <a:lnTo>
                    <a:pt x="508" y="1410"/>
                  </a:lnTo>
                  <a:lnTo>
                    <a:pt x="500" y="1410"/>
                  </a:lnTo>
                  <a:lnTo>
                    <a:pt x="476" y="1410"/>
                  </a:lnTo>
                  <a:lnTo>
                    <a:pt x="470" y="1408"/>
                  </a:lnTo>
                  <a:lnTo>
                    <a:pt x="462" y="1406"/>
                  </a:lnTo>
                  <a:lnTo>
                    <a:pt x="456" y="1404"/>
                  </a:lnTo>
                  <a:lnTo>
                    <a:pt x="442" y="1396"/>
                  </a:lnTo>
                  <a:lnTo>
                    <a:pt x="436" y="1394"/>
                  </a:lnTo>
                  <a:lnTo>
                    <a:pt x="424" y="1386"/>
                  </a:lnTo>
                  <a:lnTo>
                    <a:pt x="422" y="1380"/>
                  </a:lnTo>
                  <a:lnTo>
                    <a:pt x="424" y="1374"/>
                  </a:lnTo>
                  <a:lnTo>
                    <a:pt x="434" y="1358"/>
                  </a:lnTo>
                  <a:lnTo>
                    <a:pt x="436" y="1350"/>
                  </a:lnTo>
                  <a:lnTo>
                    <a:pt x="436" y="1344"/>
                  </a:lnTo>
                  <a:lnTo>
                    <a:pt x="434" y="1338"/>
                  </a:lnTo>
                  <a:lnTo>
                    <a:pt x="428" y="1332"/>
                  </a:lnTo>
                  <a:lnTo>
                    <a:pt x="422" y="1328"/>
                  </a:lnTo>
                  <a:lnTo>
                    <a:pt x="418" y="1326"/>
                  </a:lnTo>
                  <a:lnTo>
                    <a:pt x="406" y="1322"/>
                  </a:lnTo>
                  <a:lnTo>
                    <a:pt x="402" y="1322"/>
                  </a:lnTo>
                  <a:lnTo>
                    <a:pt x="400" y="1324"/>
                  </a:lnTo>
                  <a:lnTo>
                    <a:pt x="400" y="1328"/>
                  </a:lnTo>
                  <a:lnTo>
                    <a:pt x="400" y="1324"/>
                  </a:lnTo>
                  <a:lnTo>
                    <a:pt x="398" y="1324"/>
                  </a:lnTo>
                  <a:lnTo>
                    <a:pt x="396" y="1326"/>
                  </a:lnTo>
                  <a:lnTo>
                    <a:pt x="390" y="1330"/>
                  </a:lnTo>
                  <a:lnTo>
                    <a:pt x="382" y="1332"/>
                  </a:lnTo>
                  <a:lnTo>
                    <a:pt x="378" y="1332"/>
                  </a:lnTo>
                  <a:lnTo>
                    <a:pt x="362" y="1332"/>
                  </a:lnTo>
                  <a:lnTo>
                    <a:pt x="320" y="1332"/>
                  </a:lnTo>
                  <a:lnTo>
                    <a:pt x="312" y="1332"/>
                  </a:lnTo>
                  <a:lnTo>
                    <a:pt x="304" y="1334"/>
                  </a:lnTo>
                  <a:lnTo>
                    <a:pt x="270" y="1348"/>
                  </a:lnTo>
                  <a:lnTo>
                    <a:pt x="254" y="1354"/>
                  </a:lnTo>
                  <a:lnTo>
                    <a:pt x="250" y="1358"/>
                  </a:lnTo>
                  <a:lnTo>
                    <a:pt x="244" y="1360"/>
                  </a:lnTo>
                  <a:lnTo>
                    <a:pt x="242" y="1362"/>
                  </a:lnTo>
                  <a:lnTo>
                    <a:pt x="242" y="1364"/>
                  </a:lnTo>
                  <a:lnTo>
                    <a:pt x="242" y="1362"/>
                  </a:lnTo>
                  <a:lnTo>
                    <a:pt x="240" y="1362"/>
                  </a:lnTo>
                  <a:lnTo>
                    <a:pt x="238" y="1360"/>
                  </a:lnTo>
                  <a:lnTo>
                    <a:pt x="224" y="1360"/>
                  </a:lnTo>
                  <a:lnTo>
                    <a:pt x="220" y="1360"/>
                  </a:lnTo>
                  <a:lnTo>
                    <a:pt x="208" y="1360"/>
                  </a:lnTo>
                  <a:lnTo>
                    <a:pt x="196" y="1356"/>
                  </a:lnTo>
                  <a:lnTo>
                    <a:pt x="190" y="1354"/>
                  </a:lnTo>
                  <a:lnTo>
                    <a:pt x="188" y="1354"/>
                  </a:lnTo>
                  <a:lnTo>
                    <a:pt x="184" y="1354"/>
                  </a:lnTo>
                  <a:lnTo>
                    <a:pt x="182" y="1356"/>
                  </a:lnTo>
                  <a:lnTo>
                    <a:pt x="180" y="1358"/>
                  </a:lnTo>
                  <a:lnTo>
                    <a:pt x="168" y="1374"/>
                  </a:lnTo>
                  <a:lnTo>
                    <a:pt x="158" y="1386"/>
                  </a:lnTo>
                  <a:lnTo>
                    <a:pt x="150" y="1394"/>
                  </a:lnTo>
                  <a:lnTo>
                    <a:pt x="140" y="1406"/>
                  </a:lnTo>
                  <a:lnTo>
                    <a:pt x="130" y="1422"/>
                  </a:lnTo>
                  <a:lnTo>
                    <a:pt x="122" y="1436"/>
                  </a:lnTo>
                  <a:lnTo>
                    <a:pt x="116" y="1460"/>
                  </a:lnTo>
                  <a:lnTo>
                    <a:pt x="114" y="1466"/>
                  </a:lnTo>
                  <a:lnTo>
                    <a:pt x="108" y="1472"/>
                  </a:lnTo>
                  <a:lnTo>
                    <a:pt x="82" y="1484"/>
                  </a:lnTo>
                  <a:lnTo>
                    <a:pt x="70" y="1492"/>
                  </a:lnTo>
                  <a:lnTo>
                    <a:pt x="66" y="1498"/>
                  </a:lnTo>
                  <a:lnTo>
                    <a:pt x="62" y="1502"/>
                  </a:lnTo>
                  <a:lnTo>
                    <a:pt x="52" y="1514"/>
                  </a:lnTo>
                  <a:lnTo>
                    <a:pt x="32" y="1550"/>
                  </a:lnTo>
                  <a:lnTo>
                    <a:pt x="24" y="1564"/>
                  </a:lnTo>
                  <a:lnTo>
                    <a:pt x="12" y="1598"/>
                  </a:lnTo>
                  <a:lnTo>
                    <a:pt x="8" y="1606"/>
                  </a:lnTo>
                  <a:lnTo>
                    <a:pt x="10" y="1614"/>
                  </a:lnTo>
                  <a:lnTo>
                    <a:pt x="16" y="1626"/>
                  </a:lnTo>
                  <a:lnTo>
                    <a:pt x="18" y="1642"/>
                  </a:lnTo>
                  <a:lnTo>
                    <a:pt x="18" y="1666"/>
                  </a:lnTo>
                  <a:lnTo>
                    <a:pt x="16" y="1672"/>
                  </a:lnTo>
                  <a:lnTo>
                    <a:pt x="12" y="1678"/>
                  </a:lnTo>
                  <a:lnTo>
                    <a:pt x="8" y="1684"/>
                  </a:lnTo>
                  <a:lnTo>
                    <a:pt x="6" y="1692"/>
                  </a:lnTo>
                  <a:lnTo>
                    <a:pt x="0" y="1706"/>
                  </a:lnTo>
                  <a:lnTo>
                    <a:pt x="0" y="1712"/>
                  </a:lnTo>
                  <a:lnTo>
                    <a:pt x="0" y="1720"/>
                  </a:lnTo>
                  <a:lnTo>
                    <a:pt x="6" y="1744"/>
                  </a:lnTo>
                  <a:lnTo>
                    <a:pt x="8" y="1750"/>
                  </a:lnTo>
                  <a:lnTo>
                    <a:pt x="12" y="1752"/>
                  </a:lnTo>
                  <a:lnTo>
                    <a:pt x="18" y="1752"/>
                  </a:lnTo>
                  <a:lnTo>
                    <a:pt x="20" y="1752"/>
                  </a:lnTo>
                  <a:lnTo>
                    <a:pt x="18" y="1752"/>
                  </a:lnTo>
                  <a:lnTo>
                    <a:pt x="20" y="1760"/>
                  </a:lnTo>
                  <a:lnTo>
                    <a:pt x="24" y="1764"/>
                  </a:lnTo>
                  <a:lnTo>
                    <a:pt x="26" y="1768"/>
                  </a:lnTo>
                  <a:lnTo>
                    <a:pt x="30" y="1770"/>
                  </a:lnTo>
                  <a:lnTo>
                    <a:pt x="32" y="1768"/>
                  </a:lnTo>
                  <a:lnTo>
                    <a:pt x="30" y="1770"/>
                  </a:lnTo>
                  <a:lnTo>
                    <a:pt x="30" y="1772"/>
                  </a:lnTo>
                  <a:lnTo>
                    <a:pt x="32" y="1772"/>
                  </a:lnTo>
                  <a:lnTo>
                    <a:pt x="36" y="1774"/>
                  </a:lnTo>
                  <a:lnTo>
                    <a:pt x="40" y="1778"/>
                  </a:lnTo>
                  <a:lnTo>
                    <a:pt x="52" y="1804"/>
                  </a:lnTo>
                  <a:lnTo>
                    <a:pt x="56" y="1810"/>
                  </a:lnTo>
                  <a:lnTo>
                    <a:pt x="60" y="1816"/>
                  </a:lnTo>
                  <a:lnTo>
                    <a:pt x="72" y="1824"/>
                  </a:lnTo>
                  <a:lnTo>
                    <a:pt x="84" y="1832"/>
                  </a:lnTo>
                  <a:lnTo>
                    <a:pt x="94" y="1838"/>
                  </a:lnTo>
                  <a:lnTo>
                    <a:pt x="102" y="1844"/>
                  </a:lnTo>
                  <a:lnTo>
                    <a:pt x="128" y="1864"/>
                  </a:lnTo>
                  <a:lnTo>
                    <a:pt x="136" y="1868"/>
                  </a:lnTo>
                  <a:lnTo>
                    <a:pt x="142" y="1870"/>
                  </a:lnTo>
                  <a:lnTo>
                    <a:pt x="146" y="1870"/>
                  </a:lnTo>
                  <a:lnTo>
                    <a:pt x="152" y="1868"/>
                  </a:lnTo>
                  <a:lnTo>
                    <a:pt x="154" y="1868"/>
                  </a:lnTo>
                  <a:lnTo>
                    <a:pt x="154" y="1866"/>
                  </a:lnTo>
                  <a:lnTo>
                    <a:pt x="154" y="1868"/>
                  </a:lnTo>
                  <a:lnTo>
                    <a:pt x="158" y="1868"/>
                  </a:lnTo>
                  <a:lnTo>
                    <a:pt x="162" y="1870"/>
                  </a:lnTo>
                  <a:lnTo>
                    <a:pt x="166" y="1870"/>
                  </a:lnTo>
                  <a:lnTo>
                    <a:pt x="182" y="1868"/>
                  </a:lnTo>
                  <a:lnTo>
                    <a:pt x="206" y="1862"/>
                  </a:lnTo>
                  <a:lnTo>
                    <a:pt x="218" y="1860"/>
                  </a:lnTo>
                  <a:lnTo>
                    <a:pt x="224" y="1860"/>
                  </a:lnTo>
                  <a:lnTo>
                    <a:pt x="232" y="1860"/>
                  </a:lnTo>
                  <a:lnTo>
                    <a:pt x="244" y="1860"/>
                  </a:lnTo>
                  <a:lnTo>
                    <a:pt x="260" y="1856"/>
                  </a:lnTo>
                  <a:lnTo>
                    <a:pt x="274" y="1852"/>
                  </a:lnTo>
                  <a:lnTo>
                    <a:pt x="282" y="1850"/>
                  </a:lnTo>
                  <a:lnTo>
                    <a:pt x="288" y="1844"/>
                  </a:lnTo>
                  <a:lnTo>
                    <a:pt x="294" y="1842"/>
                  </a:lnTo>
                  <a:lnTo>
                    <a:pt x="300" y="1838"/>
                  </a:lnTo>
                  <a:lnTo>
                    <a:pt x="306" y="1838"/>
                  </a:lnTo>
                  <a:lnTo>
                    <a:pt x="312" y="1840"/>
                  </a:lnTo>
                  <a:lnTo>
                    <a:pt x="320" y="1840"/>
                  </a:lnTo>
                  <a:lnTo>
                    <a:pt x="322" y="1840"/>
                  </a:lnTo>
                  <a:lnTo>
                    <a:pt x="330" y="1842"/>
                  </a:lnTo>
                  <a:lnTo>
                    <a:pt x="334" y="1846"/>
                  </a:lnTo>
                  <a:lnTo>
                    <a:pt x="346" y="1862"/>
                  </a:lnTo>
                  <a:lnTo>
                    <a:pt x="352" y="1868"/>
                  </a:lnTo>
                  <a:lnTo>
                    <a:pt x="358" y="1870"/>
                  </a:lnTo>
                  <a:lnTo>
                    <a:pt x="362" y="1870"/>
                  </a:lnTo>
                  <a:lnTo>
                    <a:pt x="370" y="1870"/>
                  </a:lnTo>
                  <a:lnTo>
                    <a:pt x="378" y="1874"/>
                  </a:lnTo>
                  <a:lnTo>
                    <a:pt x="384" y="1876"/>
                  </a:lnTo>
                  <a:lnTo>
                    <a:pt x="388" y="1878"/>
                  </a:lnTo>
                  <a:lnTo>
                    <a:pt x="392" y="1878"/>
                  </a:lnTo>
                  <a:lnTo>
                    <a:pt x="392" y="1876"/>
                  </a:lnTo>
                  <a:lnTo>
                    <a:pt x="392" y="1878"/>
                  </a:lnTo>
                  <a:lnTo>
                    <a:pt x="394" y="1878"/>
                  </a:lnTo>
                  <a:lnTo>
                    <a:pt x="398" y="1878"/>
                  </a:lnTo>
                  <a:lnTo>
                    <a:pt x="404" y="1880"/>
                  </a:lnTo>
                  <a:lnTo>
                    <a:pt x="408" y="1884"/>
                  </a:lnTo>
                  <a:lnTo>
                    <a:pt x="410" y="1890"/>
                  </a:lnTo>
                  <a:lnTo>
                    <a:pt x="410" y="1896"/>
                  </a:lnTo>
                  <a:lnTo>
                    <a:pt x="410" y="1900"/>
                  </a:lnTo>
                  <a:lnTo>
                    <a:pt x="410" y="1908"/>
                  </a:lnTo>
                  <a:lnTo>
                    <a:pt x="410" y="1916"/>
                  </a:lnTo>
                  <a:lnTo>
                    <a:pt x="410" y="1920"/>
                  </a:lnTo>
                  <a:lnTo>
                    <a:pt x="410" y="1936"/>
                  </a:lnTo>
                  <a:lnTo>
                    <a:pt x="410" y="1950"/>
                  </a:lnTo>
                  <a:lnTo>
                    <a:pt x="412" y="1956"/>
                  </a:lnTo>
                  <a:lnTo>
                    <a:pt x="414" y="1964"/>
                  </a:lnTo>
                  <a:lnTo>
                    <a:pt x="434" y="1990"/>
                  </a:lnTo>
                  <a:lnTo>
                    <a:pt x="438" y="1994"/>
                  </a:lnTo>
                  <a:lnTo>
                    <a:pt x="440" y="1994"/>
                  </a:lnTo>
                  <a:lnTo>
                    <a:pt x="442" y="1994"/>
                  </a:lnTo>
                  <a:lnTo>
                    <a:pt x="440" y="1996"/>
                  </a:lnTo>
                  <a:lnTo>
                    <a:pt x="440" y="1998"/>
                  </a:lnTo>
                  <a:lnTo>
                    <a:pt x="444" y="2002"/>
                  </a:lnTo>
                  <a:lnTo>
                    <a:pt x="452" y="2014"/>
                  </a:lnTo>
                  <a:lnTo>
                    <a:pt x="456" y="2020"/>
                  </a:lnTo>
                  <a:lnTo>
                    <a:pt x="458" y="2026"/>
                  </a:lnTo>
                  <a:lnTo>
                    <a:pt x="458" y="2034"/>
                  </a:lnTo>
                  <a:lnTo>
                    <a:pt x="458" y="2038"/>
                  </a:lnTo>
                  <a:lnTo>
                    <a:pt x="458" y="2046"/>
                  </a:lnTo>
                  <a:lnTo>
                    <a:pt x="460" y="2054"/>
                  </a:lnTo>
                  <a:lnTo>
                    <a:pt x="468" y="2096"/>
                  </a:lnTo>
                  <a:lnTo>
                    <a:pt x="472" y="2112"/>
                  </a:lnTo>
                  <a:lnTo>
                    <a:pt x="476" y="2124"/>
                  </a:lnTo>
                  <a:lnTo>
                    <a:pt x="478" y="2134"/>
                  </a:lnTo>
                  <a:lnTo>
                    <a:pt x="472" y="2144"/>
                  </a:lnTo>
                  <a:lnTo>
                    <a:pt x="462" y="2166"/>
                  </a:lnTo>
                  <a:lnTo>
                    <a:pt x="460" y="2172"/>
                  </a:lnTo>
                  <a:lnTo>
                    <a:pt x="458" y="2180"/>
                  </a:lnTo>
                  <a:lnTo>
                    <a:pt x="458" y="2204"/>
                  </a:lnTo>
                  <a:lnTo>
                    <a:pt x="460" y="2212"/>
                  </a:lnTo>
                  <a:lnTo>
                    <a:pt x="460" y="2210"/>
                  </a:lnTo>
                  <a:lnTo>
                    <a:pt x="460" y="2212"/>
                  </a:lnTo>
                  <a:lnTo>
                    <a:pt x="456" y="2220"/>
                  </a:lnTo>
                  <a:lnTo>
                    <a:pt x="452" y="2234"/>
                  </a:lnTo>
                  <a:lnTo>
                    <a:pt x="450" y="2242"/>
                  </a:lnTo>
                  <a:lnTo>
                    <a:pt x="452" y="2248"/>
                  </a:lnTo>
                  <a:lnTo>
                    <a:pt x="484" y="2302"/>
                  </a:lnTo>
                  <a:lnTo>
                    <a:pt x="488" y="2308"/>
                  </a:lnTo>
                  <a:lnTo>
                    <a:pt x="488" y="2314"/>
                  </a:lnTo>
                  <a:lnTo>
                    <a:pt x="490" y="2328"/>
                  </a:lnTo>
                  <a:lnTo>
                    <a:pt x="496" y="2380"/>
                  </a:lnTo>
                  <a:lnTo>
                    <a:pt x="500" y="2386"/>
                  </a:lnTo>
                  <a:lnTo>
                    <a:pt x="504" y="2392"/>
                  </a:lnTo>
                  <a:lnTo>
                    <a:pt x="520" y="2402"/>
                  </a:lnTo>
                  <a:lnTo>
                    <a:pt x="528" y="2406"/>
                  </a:lnTo>
                  <a:lnTo>
                    <a:pt x="528" y="2404"/>
                  </a:lnTo>
                  <a:lnTo>
                    <a:pt x="528" y="2406"/>
                  </a:lnTo>
                  <a:lnTo>
                    <a:pt x="532" y="2414"/>
                  </a:lnTo>
                  <a:lnTo>
                    <a:pt x="534" y="2420"/>
                  </a:lnTo>
                  <a:lnTo>
                    <a:pt x="540" y="2434"/>
                  </a:lnTo>
                  <a:lnTo>
                    <a:pt x="546" y="2458"/>
                  </a:lnTo>
                  <a:lnTo>
                    <a:pt x="548" y="2474"/>
                  </a:lnTo>
                  <a:lnTo>
                    <a:pt x="548" y="2478"/>
                  </a:lnTo>
                  <a:lnTo>
                    <a:pt x="548" y="2486"/>
                  </a:lnTo>
                  <a:lnTo>
                    <a:pt x="552" y="2492"/>
                  </a:lnTo>
                  <a:lnTo>
                    <a:pt x="562" y="2508"/>
                  </a:lnTo>
                  <a:lnTo>
                    <a:pt x="568" y="2512"/>
                  </a:lnTo>
                  <a:lnTo>
                    <a:pt x="574" y="2514"/>
                  </a:lnTo>
                  <a:lnTo>
                    <a:pt x="598" y="2508"/>
                  </a:lnTo>
                  <a:lnTo>
                    <a:pt x="614" y="2504"/>
                  </a:lnTo>
                  <a:lnTo>
                    <a:pt x="638" y="2498"/>
                  </a:lnTo>
                  <a:lnTo>
                    <a:pt x="654" y="2496"/>
                  </a:lnTo>
                  <a:lnTo>
                    <a:pt x="676" y="2496"/>
                  </a:lnTo>
                  <a:lnTo>
                    <a:pt x="684" y="2494"/>
                  </a:lnTo>
                  <a:lnTo>
                    <a:pt x="690" y="2490"/>
                  </a:lnTo>
                  <a:lnTo>
                    <a:pt x="748" y="2424"/>
                  </a:lnTo>
                  <a:lnTo>
                    <a:pt x="756" y="2410"/>
                  </a:lnTo>
                  <a:lnTo>
                    <a:pt x="770" y="2376"/>
                  </a:lnTo>
                  <a:lnTo>
                    <a:pt x="770" y="2370"/>
                  </a:lnTo>
                  <a:lnTo>
                    <a:pt x="770" y="2368"/>
                  </a:lnTo>
                  <a:lnTo>
                    <a:pt x="768" y="2368"/>
                  </a:lnTo>
                  <a:lnTo>
                    <a:pt x="770" y="2368"/>
                  </a:lnTo>
                  <a:lnTo>
                    <a:pt x="772" y="2366"/>
                  </a:lnTo>
                  <a:lnTo>
                    <a:pt x="772" y="2364"/>
                  </a:lnTo>
                  <a:lnTo>
                    <a:pt x="774" y="2358"/>
                  </a:lnTo>
                  <a:lnTo>
                    <a:pt x="778" y="2354"/>
                  </a:lnTo>
                  <a:lnTo>
                    <a:pt x="806" y="2334"/>
                  </a:lnTo>
                  <a:lnTo>
                    <a:pt x="810" y="2328"/>
                  </a:lnTo>
                  <a:lnTo>
                    <a:pt x="814" y="2322"/>
                  </a:lnTo>
                  <a:lnTo>
                    <a:pt x="818" y="2308"/>
                  </a:lnTo>
                  <a:lnTo>
                    <a:pt x="820" y="2300"/>
                  </a:lnTo>
                  <a:lnTo>
                    <a:pt x="820" y="2292"/>
                  </a:lnTo>
                  <a:lnTo>
                    <a:pt x="814" y="2268"/>
                  </a:lnTo>
                  <a:lnTo>
                    <a:pt x="814" y="2260"/>
                  </a:lnTo>
                  <a:lnTo>
                    <a:pt x="816" y="2254"/>
                  </a:lnTo>
                  <a:lnTo>
                    <a:pt x="826" y="2238"/>
                  </a:lnTo>
                  <a:lnTo>
                    <a:pt x="832" y="2232"/>
                  </a:lnTo>
                  <a:lnTo>
                    <a:pt x="838" y="2228"/>
                  </a:lnTo>
                  <a:lnTo>
                    <a:pt x="874" y="2206"/>
                  </a:lnTo>
                  <a:lnTo>
                    <a:pt x="880" y="2202"/>
                  </a:lnTo>
                  <a:lnTo>
                    <a:pt x="884" y="2194"/>
                  </a:lnTo>
                  <a:lnTo>
                    <a:pt x="886" y="2190"/>
                  </a:lnTo>
                  <a:lnTo>
                    <a:pt x="894" y="2176"/>
                  </a:lnTo>
                  <a:lnTo>
                    <a:pt x="896" y="2170"/>
                  </a:lnTo>
                  <a:lnTo>
                    <a:pt x="898" y="2162"/>
                  </a:lnTo>
                  <a:lnTo>
                    <a:pt x="898" y="2156"/>
                  </a:lnTo>
                  <a:lnTo>
                    <a:pt x="892" y="2132"/>
                  </a:lnTo>
                  <a:lnTo>
                    <a:pt x="890" y="2116"/>
                  </a:lnTo>
                  <a:lnTo>
                    <a:pt x="890" y="2112"/>
                  </a:lnTo>
                  <a:lnTo>
                    <a:pt x="890" y="2108"/>
                  </a:lnTo>
                  <a:lnTo>
                    <a:pt x="888" y="2106"/>
                  </a:lnTo>
                  <a:lnTo>
                    <a:pt x="886" y="2108"/>
                  </a:lnTo>
                  <a:lnTo>
                    <a:pt x="888" y="2106"/>
                  </a:lnTo>
                  <a:lnTo>
                    <a:pt x="888" y="2102"/>
                  </a:lnTo>
                  <a:lnTo>
                    <a:pt x="886" y="2098"/>
                  </a:lnTo>
                  <a:lnTo>
                    <a:pt x="882" y="2094"/>
                  </a:lnTo>
                  <a:lnTo>
                    <a:pt x="880" y="2086"/>
                  </a:lnTo>
                  <a:lnTo>
                    <a:pt x="880" y="2054"/>
                  </a:lnTo>
                  <a:lnTo>
                    <a:pt x="880" y="2046"/>
                  </a:lnTo>
                  <a:lnTo>
                    <a:pt x="876" y="2038"/>
                  </a:lnTo>
                  <a:lnTo>
                    <a:pt x="874" y="2032"/>
                  </a:lnTo>
                  <a:lnTo>
                    <a:pt x="872" y="2026"/>
                  </a:lnTo>
                  <a:lnTo>
                    <a:pt x="876" y="2020"/>
                  </a:lnTo>
                  <a:lnTo>
                    <a:pt x="880" y="2016"/>
                  </a:lnTo>
                  <a:lnTo>
                    <a:pt x="880" y="2012"/>
                  </a:lnTo>
                  <a:lnTo>
                    <a:pt x="882" y="2006"/>
                  </a:lnTo>
                  <a:lnTo>
                    <a:pt x="884" y="2000"/>
                  </a:lnTo>
                  <a:lnTo>
                    <a:pt x="894" y="1984"/>
                  </a:lnTo>
                  <a:lnTo>
                    <a:pt x="900" y="1978"/>
                  </a:lnTo>
                  <a:lnTo>
                    <a:pt x="906" y="1974"/>
                  </a:lnTo>
                  <a:lnTo>
                    <a:pt x="912" y="1970"/>
                  </a:lnTo>
                  <a:lnTo>
                    <a:pt x="918" y="1968"/>
                  </a:lnTo>
                  <a:lnTo>
                    <a:pt x="922" y="1960"/>
                  </a:lnTo>
                  <a:lnTo>
                    <a:pt x="934" y="1936"/>
                  </a:lnTo>
                  <a:lnTo>
                    <a:pt x="940" y="1930"/>
                  </a:lnTo>
                  <a:lnTo>
                    <a:pt x="946" y="1924"/>
                  </a:lnTo>
                  <a:lnTo>
                    <a:pt x="970" y="1912"/>
                  </a:lnTo>
                  <a:lnTo>
                    <a:pt x="984" y="1902"/>
                  </a:lnTo>
                  <a:lnTo>
                    <a:pt x="1012" y="1874"/>
                  </a:lnTo>
                  <a:lnTo>
                    <a:pt x="1016" y="1868"/>
                  </a:lnTo>
                  <a:lnTo>
                    <a:pt x="1020" y="1862"/>
                  </a:lnTo>
                  <a:lnTo>
                    <a:pt x="1044" y="1808"/>
                  </a:lnTo>
                  <a:lnTo>
                    <a:pt x="1048" y="1792"/>
                  </a:lnTo>
                  <a:lnTo>
                    <a:pt x="1054" y="1770"/>
                  </a:lnTo>
                  <a:lnTo>
                    <a:pt x="1054" y="1766"/>
                  </a:lnTo>
                  <a:lnTo>
                    <a:pt x="1054" y="1764"/>
                  </a:lnTo>
                  <a:lnTo>
                    <a:pt x="1050" y="1764"/>
                  </a:lnTo>
                  <a:lnTo>
                    <a:pt x="1048" y="1764"/>
                  </a:lnTo>
                  <a:lnTo>
                    <a:pt x="976" y="1780"/>
                  </a:lnTo>
                  <a:lnTo>
                    <a:pt x="968" y="1780"/>
                  </a:lnTo>
                  <a:lnTo>
                    <a:pt x="960" y="1778"/>
                  </a:lnTo>
                  <a:lnTo>
                    <a:pt x="956" y="1774"/>
                  </a:lnTo>
                  <a:lnTo>
                    <a:pt x="944" y="1766"/>
                  </a:lnTo>
                  <a:lnTo>
                    <a:pt x="934" y="1754"/>
                  </a:lnTo>
                  <a:lnTo>
                    <a:pt x="904" y="1710"/>
                  </a:lnTo>
                  <a:lnTo>
                    <a:pt x="898" y="1704"/>
                  </a:lnTo>
                  <a:lnTo>
                    <a:pt x="892" y="1700"/>
                  </a:lnTo>
                  <a:lnTo>
                    <a:pt x="886" y="1696"/>
                  </a:lnTo>
                  <a:lnTo>
                    <a:pt x="880" y="1692"/>
                  </a:lnTo>
                  <a:lnTo>
                    <a:pt x="876" y="1686"/>
                  </a:lnTo>
                  <a:lnTo>
                    <a:pt x="864" y="1670"/>
                  </a:lnTo>
                  <a:lnTo>
                    <a:pt x="860" y="1664"/>
                  </a:lnTo>
                  <a:lnTo>
                    <a:pt x="858" y="1656"/>
                  </a:lnTo>
                  <a:lnTo>
                    <a:pt x="852" y="1642"/>
                  </a:lnTo>
                  <a:lnTo>
                    <a:pt x="848" y="1626"/>
                  </a:lnTo>
                  <a:lnTo>
                    <a:pt x="842" y="1602"/>
                  </a:lnTo>
                  <a:lnTo>
                    <a:pt x="840" y="1596"/>
                  </a:lnTo>
                  <a:lnTo>
                    <a:pt x="834" y="1590"/>
                  </a:lnTo>
                  <a:lnTo>
                    <a:pt x="826" y="1582"/>
                  </a:lnTo>
                  <a:lnTo>
                    <a:pt x="822" y="1574"/>
                  </a:lnTo>
                  <a:lnTo>
                    <a:pt x="818" y="1568"/>
                  </a:lnTo>
                  <a:lnTo>
                    <a:pt x="814" y="1544"/>
                  </a:lnTo>
                  <a:lnTo>
                    <a:pt x="808" y="1530"/>
                  </a:lnTo>
                  <a:lnTo>
                    <a:pt x="796" y="1504"/>
                  </a:lnTo>
                  <a:lnTo>
                    <a:pt x="786" y="1492"/>
                  </a:lnTo>
                  <a:lnTo>
                    <a:pt x="768" y="1474"/>
                  </a:lnTo>
                  <a:lnTo>
                    <a:pt x="766" y="1470"/>
                  </a:lnTo>
                  <a:lnTo>
                    <a:pt x="770" y="1472"/>
                  </a:lnTo>
                  <a:lnTo>
                    <a:pt x="794" y="1484"/>
                  </a:lnTo>
                  <a:lnTo>
                    <a:pt x="798" y="1484"/>
                  </a:lnTo>
                  <a:lnTo>
                    <a:pt x="800" y="1484"/>
                  </a:lnTo>
                  <a:lnTo>
                    <a:pt x="804" y="1482"/>
                  </a:lnTo>
                  <a:lnTo>
                    <a:pt x="804" y="1480"/>
                  </a:lnTo>
                  <a:lnTo>
                    <a:pt x="808" y="1476"/>
                  </a:lnTo>
                  <a:lnTo>
                    <a:pt x="810" y="1474"/>
                  </a:lnTo>
                  <a:lnTo>
                    <a:pt x="810" y="1472"/>
                  </a:lnTo>
                  <a:lnTo>
                    <a:pt x="812" y="1474"/>
                  </a:lnTo>
                  <a:lnTo>
                    <a:pt x="814" y="1476"/>
                  </a:lnTo>
                  <a:lnTo>
                    <a:pt x="818" y="1480"/>
                  </a:lnTo>
                  <a:lnTo>
                    <a:pt x="824" y="1494"/>
                  </a:lnTo>
                  <a:lnTo>
                    <a:pt x="856" y="1550"/>
                  </a:lnTo>
                  <a:lnTo>
                    <a:pt x="866" y="1562"/>
                  </a:lnTo>
                  <a:lnTo>
                    <a:pt x="874" y="1570"/>
                  </a:lnTo>
                  <a:lnTo>
                    <a:pt x="878" y="1576"/>
                  </a:lnTo>
                  <a:lnTo>
                    <a:pt x="882" y="1584"/>
                  </a:lnTo>
                  <a:lnTo>
                    <a:pt x="886" y="1598"/>
                  </a:lnTo>
                  <a:lnTo>
                    <a:pt x="892" y="1614"/>
                  </a:lnTo>
                  <a:lnTo>
                    <a:pt x="898" y="1636"/>
                  </a:lnTo>
                  <a:lnTo>
                    <a:pt x="900" y="1644"/>
                  </a:lnTo>
                  <a:lnTo>
                    <a:pt x="904" y="1650"/>
                  </a:lnTo>
                  <a:lnTo>
                    <a:pt x="924" y="1668"/>
                  </a:lnTo>
                  <a:lnTo>
                    <a:pt x="928" y="1674"/>
                  </a:lnTo>
                  <a:lnTo>
                    <a:pt x="928" y="1678"/>
                  </a:lnTo>
                  <a:lnTo>
                    <a:pt x="928" y="1684"/>
                  </a:lnTo>
                  <a:lnTo>
                    <a:pt x="932" y="1690"/>
                  </a:lnTo>
                  <a:lnTo>
                    <a:pt x="936" y="1696"/>
                  </a:lnTo>
                  <a:lnTo>
                    <a:pt x="942" y="1710"/>
                  </a:lnTo>
                  <a:lnTo>
                    <a:pt x="954" y="1736"/>
                  </a:lnTo>
                  <a:lnTo>
                    <a:pt x="960" y="1740"/>
                  </a:lnTo>
                  <a:lnTo>
                    <a:pt x="966" y="1740"/>
                  </a:lnTo>
                  <a:lnTo>
                    <a:pt x="980" y="1736"/>
                  </a:lnTo>
                  <a:lnTo>
                    <a:pt x="996" y="1732"/>
                  </a:lnTo>
                  <a:lnTo>
                    <a:pt x="1000" y="1732"/>
                  </a:lnTo>
                  <a:lnTo>
                    <a:pt x="1006" y="1732"/>
                  </a:lnTo>
                  <a:lnTo>
                    <a:pt x="1012" y="1728"/>
                  </a:lnTo>
                  <a:lnTo>
                    <a:pt x="1020" y="1718"/>
                  </a:lnTo>
                  <a:lnTo>
                    <a:pt x="1028" y="1714"/>
                  </a:lnTo>
                  <a:lnTo>
                    <a:pt x="1034" y="1710"/>
                  </a:lnTo>
                  <a:lnTo>
                    <a:pt x="1048" y="1706"/>
                  </a:lnTo>
                  <a:lnTo>
                    <a:pt x="1064" y="1700"/>
                  </a:lnTo>
                  <a:lnTo>
                    <a:pt x="1088" y="1688"/>
                  </a:lnTo>
                  <a:lnTo>
                    <a:pt x="1096" y="1684"/>
                  </a:lnTo>
                  <a:lnTo>
                    <a:pt x="1102" y="1680"/>
                  </a:lnTo>
                  <a:lnTo>
                    <a:pt x="1128" y="1668"/>
                  </a:lnTo>
                  <a:lnTo>
                    <a:pt x="1134" y="1664"/>
                  </a:lnTo>
                  <a:lnTo>
                    <a:pt x="1140" y="1658"/>
                  </a:lnTo>
                  <a:lnTo>
                    <a:pt x="1158" y="1632"/>
                  </a:lnTo>
                  <a:lnTo>
                    <a:pt x="1168" y="1618"/>
                  </a:lnTo>
                  <a:lnTo>
                    <a:pt x="1170" y="1612"/>
                  </a:lnTo>
                  <a:lnTo>
                    <a:pt x="1180" y="1600"/>
                  </a:lnTo>
                  <a:lnTo>
                    <a:pt x="1188" y="1592"/>
                  </a:lnTo>
                  <a:lnTo>
                    <a:pt x="1188" y="1588"/>
                  </a:lnTo>
                  <a:lnTo>
                    <a:pt x="1190" y="1586"/>
                  </a:lnTo>
                  <a:lnTo>
                    <a:pt x="1188" y="1584"/>
                  </a:lnTo>
                  <a:lnTo>
                    <a:pt x="1186" y="1582"/>
                  </a:lnTo>
                  <a:lnTo>
                    <a:pt x="1160" y="1562"/>
                  </a:lnTo>
                  <a:lnTo>
                    <a:pt x="1154" y="1558"/>
                  </a:lnTo>
                  <a:lnTo>
                    <a:pt x="1148" y="1556"/>
                  </a:lnTo>
                  <a:lnTo>
                    <a:pt x="1144" y="1554"/>
                  </a:lnTo>
                  <a:lnTo>
                    <a:pt x="1140" y="1548"/>
                  </a:lnTo>
                  <a:lnTo>
                    <a:pt x="1138" y="1544"/>
                  </a:lnTo>
                  <a:lnTo>
                    <a:pt x="1132" y="1540"/>
                  </a:lnTo>
                  <a:lnTo>
                    <a:pt x="1126" y="1538"/>
                  </a:lnTo>
                  <a:lnTo>
                    <a:pt x="1102" y="1544"/>
                  </a:lnTo>
                  <a:lnTo>
                    <a:pt x="1096" y="1544"/>
                  </a:lnTo>
                  <a:lnTo>
                    <a:pt x="1088" y="1542"/>
                  </a:lnTo>
                  <a:lnTo>
                    <a:pt x="1082" y="1540"/>
                  </a:lnTo>
                  <a:lnTo>
                    <a:pt x="1076" y="1536"/>
                  </a:lnTo>
                  <a:lnTo>
                    <a:pt x="1070" y="1536"/>
                  </a:lnTo>
                  <a:lnTo>
                    <a:pt x="1058" y="1534"/>
                  </a:lnTo>
                  <a:lnTo>
                    <a:pt x="1054" y="1530"/>
                  </a:lnTo>
                  <a:lnTo>
                    <a:pt x="1048" y="1526"/>
                  </a:lnTo>
                  <a:lnTo>
                    <a:pt x="1044" y="1520"/>
                  </a:lnTo>
                  <a:lnTo>
                    <a:pt x="1040" y="1506"/>
                  </a:lnTo>
                  <a:lnTo>
                    <a:pt x="1036" y="1498"/>
                  </a:lnTo>
                  <a:lnTo>
                    <a:pt x="1032" y="1492"/>
                  </a:lnTo>
                  <a:lnTo>
                    <a:pt x="1022" y="1484"/>
                  </a:lnTo>
                  <a:lnTo>
                    <a:pt x="1018" y="1478"/>
                  </a:lnTo>
                  <a:lnTo>
                    <a:pt x="1018" y="1472"/>
                  </a:lnTo>
                  <a:lnTo>
                    <a:pt x="1018" y="1468"/>
                  </a:lnTo>
                  <a:lnTo>
                    <a:pt x="1022" y="1462"/>
                  </a:lnTo>
                  <a:lnTo>
                    <a:pt x="1026" y="1458"/>
                  </a:lnTo>
                  <a:lnTo>
                    <a:pt x="1026" y="1452"/>
                  </a:lnTo>
                  <a:lnTo>
                    <a:pt x="1028" y="1452"/>
                  </a:lnTo>
                  <a:lnTo>
                    <a:pt x="1032" y="1454"/>
                  </a:lnTo>
                  <a:lnTo>
                    <a:pt x="1040" y="1462"/>
                  </a:lnTo>
                  <a:lnTo>
                    <a:pt x="1052" y="1474"/>
                  </a:lnTo>
                  <a:lnTo>
                    <a:pt x="1060" y="1482"/>
                  </a:lnTo>
                  <a:lnTo>
                    <a:pt x="1072" y="1492"/>
                  </a:lnTo>
                  <a:lnTo>
                    <a:pt x="1088" y="1504"/>
                  </a:lnTo>
                  <a:lnTo>
                    <a:pt x="1102" y="1510"/>
                  </a:lnTo>
                  <a:lnTo>
                    <a:pt x="1116" y="1514"/>
                  </a:lnTo>
                  <a:lnTo>
                    <a:pt x="1124" y="1516"/>
                  </a:lnTo>
                  <a:lnTo>
                    <a:pt x="1132" y="1514"/>
                  </a:lnTo>
                  <a:lnTo>
                    <a:pt x="1136" y="1510"/>
                  </a:lnTo>
                  <a:lnTo>
                    <a:pt x="1144" y="1510"/>
                  </a:lnTo>
                  <a:lnTo>
                    <a:pt x="1150" y="1514"/>
                  </a:lnTo>
                  <a:lnTo>
                    <a:pt x="1158" y="1522"/>
                  </a:lnTo>
                  <a:lnTo>
                    <a:pt x="1164" y="1526"/>
                  </a:lnTo>
                  <a:lnTo>
                    <a:pt x="1172" y="1530"/>
                  </a:lnTo>
                  <a:lnTo>
                    <a:pt x="1206" y="1544"/>
                  </a:lnTo>
                  <a:lnTo>
                    <a:pt x="1218" y="1546"/>
                  </a:lnTo>
                  <a:lnTo>
                    <a:pt x="1222" y="1546"/>
                  </a:lnTo>
                  <a:lnTo>
                    <a:pt x="1230" y="1544"/>
                  </a:lnTo>
                  <a:lnTo>
                    <a:pt x="1244" y="1538"/>
                  </a:lnTo>
                  <a:lnTo>
                    <a:pt x="1260" y="1536"/>
                  </a:lnTo>
                  <a:lnTo>
                    <a:pt x="1292" y="1536"/>
                  </a:lnTo>
                  <a:lnTo>
                    <a:pt x="1300" y="1538"/>
                  </a:lnTo>
                  <a:lnTo>
                    <a:pt x="1306" y="1544"/>
                  </a:lnTo>
                  <a:lnTo>
                    <a:pt x="1316" y="1558"/>
                  </a:lnTo>
                  <a:lnTo>
                    <a:pt x="1320" y="1566"/>
                  </a:lnTo>
                  <a:lnTo>
                    <a:pt x="1326" y="1572"/>
                  </a:lnTo>
                  <a:lnTo>
                    <a:pt x="1336" y="1588"/>
                  </a:lnTo>
                  <a:lnTo>
                    <a:pt x="1346" y="1602"/>
                  </a:lnTo>
                  <a:lnTo>
                    <a:pt x="1354" y="1610"/>
                  </a:lnTo>
                  <a:lnTo>
                    <a:pt x="1360" y="1612"/>
                  </a:lnTo>
                  <a:lnTo>
                    <a:pt x="1366" y="1610"/>
                  </a:lnTo>
                  <a:lnTo>
                    <a:pt x="1382" y="1600"/>
                  </a:lnTo>
                  <a:lnTo>
                    <a:pt x="1386" y="1598"/>
                  </a:lnTo>
                  <a:lnTo>
                    <a:pt x="1388" y="1600"/>
                  </a:lnTo>
                  <a:lnTo>
                    <a:pt x="1390" y="1600"/>
                  </a:lnTo>
                  <a:lnTo>
                    <a:pt x="1390" y="1604"/>
                  </a:lnTo>
                  <a:lnTo>
                    <a:pt x="1398" y="1676"/>
                  </a:lnTo>
                  <a:lnTo>
                    <a:pt x="1402" y="1692"/>
                  </a:lnTo>
                  <a:lnTo>
                    <a:pt x="1408" y="1714"/>
                  </a:lnTo>
                  <a:lnTo>
                    <a:pt x="1414" y="1730"/>
                  </a:lnTo>
                  <a:lnTo>
                    <a:pt x="1434" y="1764"/>
                  </a:lnTo>
                  <a:lnTo>
                    <a:pt x="1442" y="1778"/>
                  </a:lnTo>
                  <a:lnTo>
                    <a:pt x="1444" y="1784"/>
                  </a:lnTo>
                  <a:lnTo>
                    <a:pt x="1452" y="1798"/>
                  </a:lnTo>
                  <a:lnTo>
                    <a:pt x="1464" y="1814"/>
                  </a:lnTo>
                  <a:lnTo>
                    <a:pt x="1466" y="1816"/>
                  </a:lnTo>
                  <a:lnTo>
                    <a:pt x="1468" y="1816"/>
                  </a:lnTo>
                  <a:lnTo>
                    <a:pt x="1470" y="1816"/>
                  </a:lnTo>
                  <a:lnTo>
                    <a:pt x="1472" y="1814"/>
                  </a:lnTo>
                  <a:lnTo>
                    <a:pt x="1474" y="1808"/>
                  </a:lnTo>
                  <a:lnTo>
                    <a:pt x="1484" y="1796"/>
                  </a:lnTo>
                  <a:lnTo>
                    <a:pt x="1492" y="1786"/>
                  </a:lnTo>
                  <a:lnTo>
                    <a:pt x="1500" y="1774"/>
                  </a:lnTo>
                  <a:lnTo>
                    <a:pt x="1504" y="1768"/>
                  </a:lnTo>
                  <a:lnTo>
                    <a:pt x="1506" y="1762"/>
                  </a:lnTo>
                  <a:lnTo>
                    <a:pt x="1506" y="1754"/>
                  </a:lnTo>
                  <a:lnTo>
                    <a:pt x="1506" y="1730"/>
                  </a:lnTo>
                  <a:lnTo>
                    <a:pt x="1510" y="1716"/>
                  </a:lnTo>
                  <a:lnTo>
                    <a:pt x="1514" y="1700"/>
                  </a:lnTo>
                  <a:lnTo>
                    <a:pt x="1518" y="1694"/>
                  </a:lnTo>
                  <a:lnTo>
                    <a:pt x="1522" y="1688"/>
                  </a:lnTo>
                  <a:lnTo>
                    <a:pt x="1540" y="1670"/>
                  </a:lnTo>
                  <a:lnTo>
                    <a:pt x="1554" y="1660"/>
                  </a:lnTo>
                  <a:lnTo>
                    <a:pt x="1578" y="1648"/>
                  </a:lnTo>
                  <a:lnTo>
                    <a:pt x="1590" y="1638"/>
                  </a:lnTo>
                  <a:lnTo>
                    <a:pt x="1598" y="1630"/>
                  </a:lnTo>
                  <a:lnTo>
                    <a:pt x="1604" y="1624"/>
                  </a:lnTo>
                  <a:lnTo>
                    <a:pt x="1608" y="1618"/>
                  </a:lnTo>
                  <a:lnTo>
                    <a:pt x="1612" y="1604"/>
                  </a:lnTo>
                  <a:lnTo>
                    <a:pt x="1616" y="1598"/>
                  </a:lnTo>
                  <a:lnTo>
                    <a:pt x="1622" y="1596"/>
                  </a:lnTo>
                  <a:lnTo>
                    <a:pt x="1636" y="1596"/>
                  </a:lnTo>
                  <a:lnTo>
                    <a:pt x="1644" y="1596"/>
                  </a:lnTo>
                  <a:lnTo>
                    <a:pt x="1652" y="1592"/>
                  </a:lnTo>
                  <a:lnTo>
                    <a:pt x="1666" y="1588"/>
                  </a:lnTo>
                  <a:lnTo>
                    <a:pt x="1676" y="1586"/>
                  </a:lnTo>
                  <a:lnTo>
                    <a:pt x="1686" y="1588"/>
                  </a:lnTo>
                  <a:lnTo>
                    <a:pt x="1688" y="1590"/>
                  </a:lnTo>
                  <a:lnTo>
                    <a:pt x="1694" y="1594"/>
                  </a:lnTo>
                  <a:lnTo>
                    <a:pt x="1700" y="1598"/>
                  </a:lnTo>
                  <a:lnTo>
                    <a:pt x="1702" y="1604"/>
                  </a:lnTo>
                  <a:lnTo>
                    <a:pt x="1706" y="1612"/>
                  </a:lnTo>
                  <a:lnTo>
                    <a:pt x="1708" y="1618"/>
                  </a:lnTo>
                  <a:lnTo>
                    <a:pt x="1714" y="1632"/>
                  </a:lnTo>
                  <a:lnTo>
                    <a:pt x="1728" y="1676"/>
                  </a:lnTo>
                  <a:lnTo>
                    <a:pt x="1732" y="1682"/>
                  </a:lnTo>
                  <a:lnTo>
                    <a:pt x="1738" y="1688"/>
                  </a:lnTo>
                  <a:lnTo>
                    <a:pt x="1744" y="1690"/>
                  </a:lnTo>
                  <a:lnTo>
                    <a:pt x="1750" y="1692"/>
                  </a:lnTo>
                  <a:lnTo>
                    <a:pt x="1758" y="1690"/>
                  </a:lnTo>
                  <a:lnTo>
                    <a:pt x="1764" y="1688"/>
                  </a:lnTo>
                  <a:lnTo>
                    <a:pt x="1770" y="1686"/>
                  </a:lnTo>
                  <a:lnTo>
                    <a:pt x="1776" y="1688"/>
                  </a:lnTo>
                  <a:lnTo>
                    <a:pt x="1780" y="1694"/>
                  </a:lnTo>
                  <a:lnTo>
                    <a:pt x="1782" y="1700"/>
                  </a:lnTo>
                  <a:lnTo>
                    <a:pt x="1788" y="1716"/>
                  </a:lnTo>
                  <a:lnTo>
                    <a:pt x="1790" y="1730"/>
                  </a:lnTo>
                  <a:lnTo>
                    <a:pt x="1790" y="1754"/>
                  </a:lnTo>
                  <a:lnTo>
                    <a:pt x="1790" y="1770"/>
                  </a:lnTo>
                  <a:lnTo>
                    <a:pt x="1790" y="1802"/>
                  </a:lnTo>
                  <a:lnTo>
                    <a:pt x="1792" y="1810"/>
                  </a:lnTo>
                  <a:lnTo>
                    <a:pt x="1796" y="1816"/>
                  </a:lnTo>
                  <a:lnTo>
                    <a:pt x="1804" y="1824"/>
                  </a:lnTo>
                  <a:lnTo>
                    <a:pt x="1814" y="1838"/>
                  </a:lnTo>
                  <a:lnTo>
                    <a:pt x="1816" y="1842"/>
                  </a:lnTo>
                  <a:lnTo>
                    <a:pt x="1822" y="1858"/>
                  </a:lnTo>
                  <a:lnTo>
                    <a:pt x="1826" y="1862"/>
                  </a:lnTo>
                  <a:lnTo>
                    <a:pt x="1834" y="1876"/>
                  </a:lnTo>
                  <a:lnTo>
                    <a:pt x="1842" y="1884"/>
                  </a:lnTo>
                  <a:lnTo>
                    <a:pt x="1854" y="1894"/>
                  </a:lnTo>
                  <a:lnTo>
                    <a:pt x="1872" y="1912"/>
                  </a:lnTo>
                  <a:lnTo>
                    <a:pt x="1878" y="1916"/>
                  </a:lnTo>
                  <a:lnTo>
                    <a:pt x="1880" y="1914"/>
                  </a:lnTo>
                  <a:lnTo>
                    <a:pt x="1884" y="1914"/>
                  </a:lnTo>
                  <a:lnTo>
                    <a:pt x="1886" y="1908"/>
                  </a:lnTo>
                  <a:lnTo>
                    <a:pt x="1886" y="1900"/>
                  </a:lnTo>
                  <a:lnTo>
                    <a:pt x="1880" y="1886"/>
                  </a:lnTo>
                  <a:lnTo>
                    <a:pt x="1874" y="1872"/>
                  </a:lnTo>
                  <a:lnTo>
                    <a:pt x="1872" y="1866"/>
                  </a:lnTo>
                  <a:lnTo>
                    <a:pt x="1862" y="1854"/>
                  </a:lnTo>
                  <a:lnTo>
                    <a:pt x="1854" y="1846"/>
                  </a:lnTo>
                  <a:lnTo>
                    <a:pt x="1842" y="1836"/>
                  </a:lnTo>
                  <a:lnTo>
                    <a:pt x="1836" y="1834"/>
                  </a:lnTo>
                  <a:lnTo>
                    <a:pt x="1824" y="1826"/>
                  </a:lnTo>
                  <a:lnTo>
                    <a:pt x="1820" y="1820"/>
                  </a:lnTo>
                  <a:lnTo>
                    <a:pt x="1818" y="1812"/>
                  </a:lnTo>
                  <a:lnTo>
                    <a:pt x="1812" y="1790"/>
                  </a:lnTo>
                  <a:lnTo>
                    <a:pt x="1810" y="1774"/>
                  </a:lnTo>
                  <a:lnTo>
                    <a:pt x="1810" y="1770"/>
                  </a:lnTo>
                  <a:lnTo>
                    <a:pt x="1812" y="1754"/>
                  </a:lnTo>
                  <a:lnTo>
                    <a:pt x="1816" y="1740"/>
                  </a:lnTo>
                  <a:lnTo>
                    <a:pt x="1818" y="1736"/>
                  </a:lnTo>
                  <a:lnTo>
                    <a:pt x="1820" y="1734"/>
                  </a:lnTo>
                  <a:lnTo>
                    <a:pt x="1824" y="1734"/>
                  </a:lnTo>
                  <a:lnTo>
                    <a:pt x="1826" y="1734"/>
                  </a:lnTo>
                  <a:lnTo>
                    <a:pt x="1842" y="1740"/>
                  </a:lnTo>
                  <a:lnTo>
                    <a:pt x="1848" y="1742"/>
                  </a:lnTo>
                  <a:lnTo>
                    <a:pt x="1854" y="1746"/>
                  </a:lnTo>
                  <a:lnTo>
                    <a:pt x="1858" y="1752"/>
                  </a:lnTo>
                  <a:lnTo>
                    <a:pt x="1864" y="1758"/>
                  </a:lnTo>
                  <a:lnTo>
                    <a:pt x="1872" y="1766"/>
                  </a:lnTo>
                  <a:lnTo>
                    <a:pt x="1884" y="1776"/>
                  </a:lnTo>
                  <a:lnTo>
                    <a:pt x="1888" y="1782"/>
                  </a:lnTo>
                  <a:lnTo>
                    <a:pt x="1894" y="1780"/>
                  </a:lnTo>
                  <a:lnTo>
                    <a:pt x="1898" y="1782"/>
                  </a:lnTo>
                  <a:lnTo>
                    <a:pt x="1902" y="1788"/>
                  </a:lnTo>
                  <a:lnTo>
                    <a:pt x="1904" y="1794"/>
                  </a:lnTo>
                  <a:lnTo>
                    <a:pt x="1906" y="1796"/>
                  </a:lnTo>
                  <a:lnTo>
                    <a:pt x="1908" y="1798"/>
                  </a:lnTo>
                  <a:lnTo>
                    <a:pt x="1912" y="1798"/>
                  </a:lnTo>
                  <a:lnTo>
                    <a:pt x="1914" y="1796"/>
                  </a:lnTo>
                  <a:lnTo>
                    <a:pt x="1940" y="1776"/>
                  </a:lnTo>
                  <a:lnTo>
                    <a:pt x="1952" y="1766"/>
                  </a:lnTo>
                  <a:lnTo>
                    <a:pt x="1962" y="1758"/>
                  </a:lnTo>
                  <a:lnTo>
                    <a:pt x="1964" y="1752"/>
                  </a:lnTo>
                  <a:lnTo>
                    <a:pt x="1964" y="1744"/>
                  </a:lnTo>
                  <a:lnTo>
                    <a:pt x="1950" y="1690"/>
                  </a:lnTo>
                  <a:lnTo>
                    <a:pt x="1946" y="1684"/>
                  </a:lnTo>
                  <a:lnTo>
                    <a:pt x="1942" y="1678"/>
                  </a:lnTo>
                  <a:lnTo>
                    <a:pt x="1932" y="1666"/>
                  </a:lnTo>
                  <a:lnTo>
                    <a:pt x="1922" y="1650"/>
                  </a:lnTo>
                  <a:lnTo>
                    <a:pt x="1914" y="1636"/>
                  </a:lnTo>
                  <a:lnTo>
                    <a:pt x="1912" y="1632"/>
                  </a:lnTo>
                  <a:lnTo>
                    <a:pt x="1910" y="1626"/>
                  </a:lnTo>
                  <a:lnTo>
                    <a:pt x="1912" y="1620"/>
                  </a:lnTo>
                  <a:lnTo>
                    <a:pt x="1924" y="1612"/>
                  </a:lnTo>
                  <a:lnTo>
                    <a:pt x="1930" y="1608"/>
                  </a:lnTo>
                  <a:lnTo>
                    <a:pt x="1942" y="1606"/>
                  </a:lnTo>
                  <a:lnTo>
                    <a:pt x="1948" y="1606"/>
                  </a:lnTo>
                  <a:lnTo>
                    <a:pt x="1954" y="1610"/>
                  </a:lnTo>
                  <a:lnTo>
                    <a:pt x="1970" y="1620"/>
                  </a:lnTo>
                  <a:lnTo>
                    <a:pt x="1972" y="1622"/>
                  </a:lnTo>
                  <a:lnTo>
                    <a:pt x="1974" y="1620"/>
                  </a:lnTo>
                  <a:lnTo>
                    <a:pt x="1976" y="1620"/>
                  </a:lnTo>
                  <a:lnTo>
                    <a:pt x="1976" y="1616"/>
                  </a:lnTo>
                  <a:lnTo>
                    <a:pt x="1976" y="1614"/>
                  </a:lnTo>
                  <a:lnTo>
                    <a:pt x="1978" y="1606"/>
                  </a:lnTo>
                  <a:lnTo>
                    <a:pt x="1984" y="1604"/>
                  </a:lnTo>
                  <a:lnTo>
                    <a:pt x="2008" y="1598"/>
                  </a:lnTo>
                  <a:lnTo>
                    <a:pt x="2014" y="1594"/>
                  </a:lnTo>
                  <a:lnTo>
                    <a:pt x="2020" y="1590"/>
                  </a:lnTo>
                  <a:lnTo>
                    <a:pt x="2024" y="1586"/>
                  </a:lnTo>
                  <a:lnTo>
                    <a:pt x="2030" y="1586"/>
                  </a:lnTo>
                  <a:lnTo>
                    <a:pt x="2040" y="1586"/>
                  </a:lnTo>
                  <a:lnTo>
                    <a:pt x="2052" y="1582"/>
                  </a:lnTo>
                  <a:lnTo>
                    <a:pt x="2056" y="1580"/>
                  </a:lnTo>
                  <a:lnTo>
                    <a:pt x="2072" y="1572"/>
                  </a:lnTo>
                  <a:lnTo>
                    <a:pt x="2076" y="1570"/>
                  </a:lnTo>
                  <a:lnTo>
                    <a:pt x="2090" y="1562"/>
                  </a:lnTo>
                  <a:lnTo>
                    <a:pt x="2106" y="1550"/>
                  </a:lnTo>
                  <a:lnTo>
                    <a:pt x="2112" y="1546"/>
                  </a:lnTo>
                  <a:lnTo>
                    <a:pt x="2116" y="1540"/>
                  </a:lnTo>
                  <a:lnTo>
                    <a:pt x="2120" y="1534"/>
                  </a:lnTo>
                  <a:lnTo>
                    <a:pt x="2126" y="1520"/>
                  </a:lnTo>
                  <a:lnTo>
                    <a:pt x="2130" y="1514"/>
                  </a:lnTo>
                  <a:lnTo>
                    <a:pt x="2138" y="1500"/>
                  </a:lnTo>
                  <a:lnTo>
                    <a:pt x="2148" y="1484"/>
                  </a:lnTo>
                  <a:lnTo>
                    <a:pt x="2150" y="1478"/>
                  </a:lnTo>
                  <a:lnTo>
                    <a:pt x="2152" y="1470"/>
                  </a:lnTo>
                  <a:lnTo>
                    <a:pt x="2152" y="1466"/>
                  </a:lnTo>
                  <a:lnTo>
                    <a:pt x="2150" y="1460"/>
                  </a:lnTo>
                  <a:lnTo>
                    <a:pt x="2148" y="1454"/>
                  </a:lnTo>
                  <a:lnTo>
                    <a:pt x="2146" y="1448"/>
                  </a:lnTo>
                  <a:lnTo>
                    <a:pt x="2148" y="1444"/>
                  </a:lnTo>
                  <a:lnTo>
                    <a:pt x="2150" y="1438"/>
                  </a:lnTo>
                  <a:lnTo>
                    <a:pt x="2148" y="1432"/>
                  </a:lnTo>
                  <a:lnTo>
                    <a:pt x="2146" y="1426"/>
                  </a:lnTo>
                  <a:lnTo>
                    <a:pt x="2140" y="1412"/>
                  </a:lnTo>
                  <a:lnTo>
                    <a:pt x="2126" y="1378"/>
                  </a:lnTo>
                  <a:lnTo>
                    <a:pt x="2122" y="1366"/>
                  </a:lnTo>
                  <a:lnTo>
                    <a:pt x="2124" y="1360"/>
                  </a:lnTo>
                  <a:lnTo>
                    <a:pt x="2128" y="1354"/>
                  </a:lnTo>
                  <a:lnTo>
                    <a:pt x="2136" y="1346"/>
                  </a:lnTo>
                  <a:lnTo>
                    <a:pt x="2150" y="1338"/>
                  </a:lnTo>
                  <a:lnTo>
                    <a:pt x="2154" y="1334"/>
                  </a:lnTo>
                  <a:lnTo>
                    <a:pt x="2160" y="1330"/>
                  </a:lnTo>
                  <a:lnTo>
                    <a:pt x="2162" y="1326"/>
                  </a:lnTo>
                  <a:lnTo>
                    <a:pt x="2160" y="1322"/>
                  </a:lnTo>
                  <a:lnTo>
                    <a:pt x="2154" y="1322"/>
                  </a:lnTo>
                  <a:lnTo>
                    <a:pt x="2140" y="1322"/>
                  </a:lnTo>
                  <a:lnTo>
                    <a:pt x="2128" y="1322"/>
                  </a:lnTo>
                  <a:lnTo>
                    <a:pt x="2118" y="1322"/>
                  </a:lnTo>
                  <a:lnTo>
                    <a:pt x="2114" y="1320"/>
                  </a:lnTo>
                  <a:lnTo>
                    <a:pt x="2110" y="1314"/>
                  </a:lnTo>
                  <a:lnTo>
                    <a:pt x="2106" y="1308"/>
                  </a:lnTo>
                  <a:lnTo>
                    <a:pt x="2098" y="1296"/>
                  </a:lnTo>
                  <a:lnTo>
                    <a:pt x="2096" y="1294"/>
                  </a:lnTo>
                  <a:lnTo>
                    <a:pt x="2096" y="1292"/>
                  </a:lnTo>
                  <a:lnTo>
                    <a:pt x="2100" y="1288"/>
                  </a:lnTo>
                  <a:lnTo>
                    <a:pt x="2106" y="1286"/>
                  </a:lnTo>
                  <a:lnTo>
                    <a:pt x="2120" y="1278"/>
                  </a:lnTo>
                  <a:lnTo>
                    <a:pt x="2126" y="1276"/>
                  </a:lnTo>
                  <a:lnTo>
                    <a:pt x="2138" y="1266"/>
                  </a:lnTo>
                  <a:lnTo>
                    <a:pt x="2146" y="1258"/>
                  </a:lnTo>
                  <a:lnTo>
                    <a:pt x="2152" y="1254"/>
                  </a:lnTo>
                  <a:lnTo>
                    <a:pt x="2158" y="1252"/>
                  </a:lnTo>
                  <a:lnTo>
                    <a:pt x="2158" y="1254"/>
                  </a:lnTo>
                  <a:lnTo>
                    <a:pt x="2160" y="1254"/>
                  </a:lnTo>
                  <a:lnTo>
                    <a:pt x="2158" y="1260"/>
                  </a:lnTo>
                  <a:lnTo>
                    <a:pt x="2156" y="1266"/>
                  </a:lnTo>
                  <a:lnTo>
                    <a:pt x="2154" y="1272"/>
                  </a:lnTo>
                  <a:lnTo>
                    <a:pt x="2158" y="1278"/>
                  </a:lnTo>
                  <a:lnTo>
                    <a:pt x="2162" y="1280"/>
                  </a:lnTo>
                  <a:lnTo>
                    <a:pt x="2166" y="1282"/>
                  </a:lnTo>
                  <a:lnTo>
                    <a:pt x="2180" y="1280"/>
                  </a:lnTo>
                  <a:lnTo>
                    <a:pt x="2194" y="1274"/>
                  </a:lnTo>
                  <a:lnTo>
                    <a:pt x="2202" y="1274"/>
                  </a:lnTo>
                  <a:lnTo>
                    <a:pt x="2208" y="1276"/>
                  </a:lnTo>
                  <a:lnTo>
                    <a:pt x="2214" y="1278"/>
                  </a:lnTo>
                  <a:lnTo>
                    <a:pt x="2220" y="1284"/>
                  </a:lnTo>
                  <a:lnTo>
                    <a:pt x="2224" y="1290"/>
                  </a:lnTo>
                  <a:lnTo>
                    <a:pt x="2228" y="1294"/>
                  </a:lnTo>
                  <a:lnTo>
                    <a:pt x="2230" y="1306"/>
                  </a:lnTo>
                  <a:lnTo>
                    <a:pt x="2230" y="1320"/>
                  </a:lnTo>
                  <a:lnTo>
                    <a:pt x="2230" y="1332"/>
                  </a:lnTo>
                  <a:lnTo>
                    <a:pt x="2228" y="1348"/>
                  </a:lnTo>
                  <a:lnTo>
                    <a:pt x="2224" y="1362"/>
                  </a:lnTo>
                  <a:lnTo>
                    <a:pt x="2222" y="1366"/>
                  </a:lnTo>
                  <a:lnTo>
                    <a:pt x="2224" y="1368"/>
                  </a:lnTo>
                  <a:lnTo>
                    <a:pt x="2226" y="1370"/>
                  </a:lnTo>
                  <a:lnTo>
                    <a:pt x="2228" y="1370"/>
                  </a:lnTo>
                  <a:lnTo>
                    <a:pt x="2232" y="1370"/>
                  </a:lnTo>
                  <a:lnTo>
                    <a:pt x="2240" y="1370"/>
                  </a:lnTo>
                  <a:lnTo>
                    <a:pt x="2248" y="1366"/>
                  </a:lnTo>
                  <a:lnTo>
                    <a:pt x="2252" y="1364"/>
                  </a:lnTo>
                  <a:lnTo>
                    <a:pt x="2264" y="1356"/>
                  </a:lnTo>
                  <a:lnTo>
                    <a:pt x="2274" y="1346"/>
                  </a:lnTo>
                  <a:lnTo>
                    <a:pt x="2278" y="1340"/>
                  </a:lnTo>
                  <a:lnTo>
                    <a:pt x="2276" y="1334"/>
                  </a:lnTo>
                  <a:lnTo>
                    <a:pt x="2264" y="1308"/>
                  </a:lnTo>
                  <a:lnTo>
                    <a:pt x="2260" y="1296"/>
                  </a:lnTo>
                  <a:lnTo>
                    <a:pt x="2260" y="1284"/>
                  </a:lnTo>
                  <a:lnTo>
                    <a:pt x="2260" y="1280"/>
                  </a:lnTo>
                  <a:lnTo>
                    <a:pt x="2260" y="1268"/>
                  </a:lnTo>
                  <a:lnTo>
                    <a:pt x="2256" y="1256"/>
                  </a:lnTo>
                  <a:lnTo>
                    <a:pt x="2254" y="1250"/>
                  </a:lnTo>
                  <a:lnTo>
                    <a:pt x="2252" y="1244"/>
                  </a:lnTo>
                  <a:lnTo>
                    <a:pt x="2256" y="1238"/>
                  </a:lnTo>
                  <a:lnTo>
                    <a:pt x="2266" y="1228"/>
                  </a:lnTo>
                  <a:lnTo>
                    <a:pt x="2274" y="1220"/>
                  </a:lnTo>
                  <a:lnTo>
                    <a:pt x="2280" y="1216"/>
                  </a:lnTo>
                  <a:lnTo>
                    <a:pt x="2286" y="1214"/>
                  </a:lnTo>
                  <a:lnTo>
                    <a:pt x="2290" y="1216"/>
                  </a:lnTo>
                  <a:lnTo>
                    <a:pt x="2292" y="1218"/>
                  </a:lnTo>
                  <a:lnTo>
                    <a:pt x="2292" y="1222"/>
                  </a:lnTo>
                  <a:lnTo>
                    <a:pt x="2294" y="1224"/>
                  </a:lnTo>
                  <a:lnTo>
                    <a:pt x="2304" y="1224"/>
                  </a:lnTo>
                  <a:lnTo>
                    <a:pt x="2310" y="1222"/>
                  </a:lnTo>
                  <a:lnTo>
                    <a:pt x="2314" y="1218"/>
                  </a:lnTo>
                  <a:lnTo>
                    <a:pt x="2320" y="1216"/>
                  </a:lnTo>
                  <a:lnTo>
                    <a:pt x="2326" y="1218"/>
                  </a:lnTo>
                  <a:lnTo>
                    <a:pt x="2332" y="1220"/>
                  </a:lnTo>
                  <a:lnTo>
                    <a:pt x="2338" y="1222"/>
                  </a:lnTo>
                  <a:lnTo>
                    <a:pt x="2344" y="1218"/>
                  </a:lnTo>
                  <a:lnTo>
                    <a:pt x="2362" y="1200"/>
                  </a:lnTo>
                  <a:lnTo>
                    <a:pt x="2374" y="1188"/>
                  </a:lnTo>
                  <a:lnTo>
                    <a:pt x="2382" y="1180"/>
                  </a:lnTo>
                  <a:lnTo>
                    <a:pt x="2392" y="1168"/>
                  </a:lnTo>
                  <a:lnTo>
                    <a:pt x="2422" y="1132"/>
                  </a:lnTo>
                  <a:lnTo>
                    <a:pt x="2430" y="1118"/>
                  </a:lnTo>
                  <a:lnTo>
                    <a:pt x="2442" y="1094"/>
                  </a:lnTo>
                  <a:lnTo>
                    <a:pt x="2446" y="1086"/>
                  </a:lnTo>
                  <a:lnTo>
                    <a:pt x="2446" y="1078"/>
                  </a:lnTo>
                  <a:lnTo>
                    <a:pt x="2446" y="1056"/>
                  </a:lnTo>
                  <a:lnTo>
                    <a:pt x="2448" y="1040"/>
                  </a:lnTo>
                  <a:lnTo>
                    <a:pt x="2454" y="996"/>
                  </a:lnTo>
                  <a:lnTo>
                    <a:pt x="2456" y="980"/>
                  </a:lnTo>
                  <a:lnTo>
                    <a:pt x="2456" y="978"/>
                  </a:lnTo>
                  <a:lnTo>
                    <a:pt x="2454" y="970"/>
                  </a:lnTo>
                  <a:lnTo>
                    <a:pt x="2450" y="964"/>
                  </a:lnTo>
                  <a:lnTo>
                    <a:pt x="2442" y="956"/>
                  </a:lnTo>
                  <a:lnTo>
                    <a:pt x="2436" y="952"/>
                  </a:lnTo>
                  <a:lnTo>
                    <a:pt x="2430" y="954"/>
                  </a:lnTo>
                  <a:lnTo>
                    <a:pt x="2414" y="964"/>
                  </a:lnTo>
                  <a:lnTo>
                    <a:pt x="2406" y="968"/>
                  </a:lnTo>
                  <a:lnTo>
                    <a:pt x="2400" y="966"/>
                  </a:lnTo>
                  <a:lnTo>
                    <a:pt x="2394" y="964"/>
                  </a:lnTo>
                  <a:lnTo>
                    <a:pt x="2388" y="958"/>
                  </a:lnTo>
                  <a:lnTo>
                    <a:pt x="2384" y="952"/>
                  </a:lnTo>
                  <a:lnTo>
                    <a:pt x="2382" y="948"/>
                  </a:lnTo>
                  <a:lnTo>
                    <a:pt x="2378" y="942"/>
                  </a:lnTo>
                  <a:lnTo>
                    <a:pt x="2372" y="940"/>
                  </a:lnTo>
                  <a:lnTo>
                    <a:pt x="2370" y="938"/>
                  </a:lnTo>
                  <a:lnTo>
                    <a:pt x="2372" y="936"/>
                  </a:lnTo>
                  <a:lnTo>
                    <a:pt x="2384" y="924"/>
                  </a:lnTo>
                  <a:lnTo>
                    <a:pt x="2402" y="906"/>
                  </a:lnTo>
                  <a:lnTo>
                    <a:pt x="2412" y="896"/>
                  </a:lnTo>
                  <a:lnTo>
                    <a:pt x="2420" y="888"/>
                  </a:lnTo>
                  <a:lnTo>
                    <a:pt x="2424" y="882"/>
                  </a:lnTo>
                  <a:lnTo>
                    <a:pt x="2426" y="876"/>
                  </a:lnTo>
                  <a:lnTo>
                    <a:pt x="2428" y="872"/>
                  </a:lnTo>
                  <a:lnTo>
                    <a:pt x="2432" y="866"/>
                  </a:lnTo>
                  <a:lnTo>
                    <a:pt x="2490" y="808"/>
                  </a:lnTo>
                  <a:lnTo>
                    <a:pt x="2496" y="804"/>
                  </a:lnTo>
                  <a:lnTo>
                    <a:pt x="2504" y="802"/>
                  </a:lnTo>
                  <a:lnTo>
                    <a:pt x="2506" y="802"/>
                  </a:lnTo>
                  <a:lnTo>
                    <a:pt x="2522" y="802"/>
                  </a:lnTo>
                  <a:lnTo>
                    <a:pt x="2556" y="802"/>
                  </a:lnTo>
                  <a:lnTo>
                    <a:pt x="2564" y="802"/>
                  </a:lnTo>
                  <a:lnTo>
                    <a:pt x="2570" y="800"/>
                  </a:lnTo>
                  <a:lnTo>
                    <a:pt x="2576" y="796"/>
                  </a:lnTo>
                  <a:lnTo>
                    <a:pt x="2584" y="794"/>
                  </a:lnTo>
                  <a:lnTo>
                    <a:pt x="2590" y="796"/>
                  </a:lnTo>
                  <a:lnTo>
                    <a:pt x="2604" y="800"/>
                  </a:lnTo>
                  <a:lnTo>
                    <a:pt x="2610" y="804"/>
                  </a:lnTo>
                  <a:lnTo>
                    <a:pt x="2612" y="810"/>
                  </a:lnTo>
                  <a:lnTo>
                    <a:pt x="2612" y="814"/>
                  </a:lnTo>
                  <a:lnTo>
                    <a:pt x="2614" y="818"/>
                  </a:lnTo>
                  <a:lnTo>
                    <a:pt x="2614" y="820"/>
                  </a:lnTo>
                  <a:lnTo>
                    <a:pt x="2618" y="820"/>
                  </a:lnTo>
                  <a:lnTo>
                    <a:pt x="2620" y="822"/>
                  </a:lnTo>
                  <a:lnTo>
                    <a:pt x="2654" y="814"/>
                  </a:lnTo>
                  <a:lnTo>
                    <a:pt x="2666" y="812"/>
                  </a:lnTo>
                  <a:lnTo>
                    <a:pt x="2668" y="812"/>
                  </a:lnTo>
                  <a:lnTo>
                    <a:pt x="2666" y="808"/>
                  </a:lnTo>
                  <a:lnTo>
                    <a:pt x="2664" y="802"/>
                  </a:lnTo>
                  <a:lnTo>
                    <a:pt x="2664" y="796"/>
                  </a:lnTo>
                  <a:lnTo>
                    <a:pt x="2668" y="782"/>
                  </a:lnTo>
                  <a:lnTo>
                    <a:pt x="2674" y="766"/>
                  </a:lnTo>
                  <a:lnTo>
                    <a:pt x="2678" y="752"/>
                  </a:lnTo>
                  <a:lnTo>
                    <a:pt x="2682" y="746"/>
                  </a:lnTo>
                  <a:lnTo>
                    <a:pt x="2688" y="740"/>
                  </a:lnTo>
                  <a:lnTo>
                    <a:pt x="2704" y="730"/>
                  </a:lnTo>
                  <a:lnTo>
                    <a:pt x="2710" y="726"/>
                  </a:lnTo>
                  <a:lnTo>
                    <a:pt x="2718" y="726"/>
                  </a:lnTo>
                  <a:lnTo>
                    <a:pt x="2742" y="732"/>
                  </a:lnTo>
                  <a:lnTo>
                    <a:pt x="2748" y="736"/>
                  </a:lnTo>
                  <a:lnTo>
                    <a:pt x="2754" y="742"/>
                  </a:lnTo>
                  <a:lnTo>
                    <a:pt x="2756" y="746"/>
                  </a:lnTo>
                  <a:lnTo>
                    <a:pt x="2758" y="750"/>
                  </a:lnTo>
                  <a:lnTo>
                    <a:pt x="2760" y="750"/>
                  </a:lnTo>
                  <a:lnTo>
                    <a:pt x="2762" y="750"/>
                  </a:lnTo>
                  <a:lnTo>
                    <a:pt x="2764" y="748"/>
                  </a:lnTo>
                  <a:lnTo>
                    <a:pt x="2774" y="740"/>
                  </a:lnTo>
                  <a:lnTo>
                    <a:pt x="2786" y="730"/>
                  </a:lnTo>
                  <a:lnTo>
                    <a:pt x="2812" y="710"/>
                  </a:lnTo>
                  <a:lnTo>
                    <a:pt x="2814" y="708"/>
                  </a:lnTo>
                  <a:lnTo>
                    <a:pt x="2816" y="708"/>
                  </a:lnTo>
                  <a:lnTo>
                    <a:pt x="2818" y="710"/>
                  </a:lnTo>
                  <a:lnTo>
                    <a:pt x="2818" y="714"/>
                  </a:lnTo>
                  <a:lnTo>
                    <a:pt x="2818" y="736"/>
                  </a:lnTo>
                  <a:lnTo>
                    <a:pt x="2816" y="744"/>
                  </a:lnTo>
                  <a:lnTo>
                    <a:pt x="2812" y="750"/>
                  </a:lnTo>
                  <a:lnTo>
                    <a:pt x="2794" y="768"/>
                  </a:lnTo>
                  <a:lnTo>
                    <a:pt x="2782" y="778"/>
                  </a:lnTo>
                  <a:lnTo>
                    <a:pt x="2776" y="780"/>
                  </a:lnTo>
                  <a:lnTo>
                    <a:pt x="2770" y="784"/>
                  </a:lnTo>
                  <a:lnTo>
                    <a:pt x="2764" y="790"/>
                  </a:lnTo>
                  <a:lnTo>
                    <a:pt x="2754" y="806"/>
                  </a:lnTo>
                  <a:lnTo>
                    <a:pt x="2744" y="818"/>
                  </a:lnTo>
                  <a:lnTo>
                    <a:pt x="2736" y="826"/>
                  </a:lnTo>
                  <a:lnTo>
                    <a:pt x="2724" y="838"/>
                  </a:lnTo>
                  <a:lnTo>
                    <a:pt x="2716" y="846"/>
                  </a:lnTo>
                  <a:lnTo>
                    <a:pt x="2710" y="850"/>
                  </a:lnTo>
                  <a:lnTo>
                    <a:pt x="2706" y="852"/>
                  </a:lnTo>
                  <a:lnTo>
                    <a:pt x="2702" y="854"/>
                  </a:lnTo>
                  <a:lnTo>
                    <a:pt x="2698" y="860"/>
                  </a:lnTo>
                  <a:lnTo>
                    <a:pt x="2684" y="904"/>
                  </a:lnTo>
                  <a:lnTo>
                    <a:pt x="2682" y="910"/>
                  </a:lnTo>
                  <a:lnTo>
                    <a:pt x="2682" y="918"/>
                  </a:lnTo>
                  <a:lnTo>
                    <a:pt x="2700" y="1020"/>
                  </a:lnTo>
                  <a:lnTo>
                    <a:pt x="2700" y="1022"/>
                  </a:lnTo>
                  <a:lnTo>
                    <a:pt x="2702" y="1024"/>
                  </a:lnTo>
                  <a:lnTo>
                    <a:pt x="2704" y="1024"/>
                  </a:lnTo>
                  <a:lnTo>
                    <a:pt x="2706" y="1022"/>
                  </a:lnTo>
                  <a:lnTo>
                    <a:pt x="2726" y="996"/>
                  </a:lnTo>
                  <a:lnTo>
                    <a:pt x="2734" y="984"/>
                  </a:lnTo>
                  <a:lnTo>
                    <a:pt x="2744" y="972"/>
                  </a:lnTo>
                  <a:lnTo>
                    <a:pt x="2746" y="966"/>
                  </a:lnTo>
                  <a:lnTo>
                    <a:pt x="2754" y="952"/>
                  </a:lnTo>
                  <a:lnTo>
                    <a:pt x="2756" y="948"/>
                  </a:lnTo>
                  <a:lnTo>
                    <a:pt x="2760" y="940"/>
                  </a:lnTo>
                  <a:lnTo>
                    <a:pt x="2766" y="936"/>
                  </a:lnTo>
                  <a:lnTo>
                    <a:pt x="2772" y="934"/>
                  </a:lnTo>
                  <a:lnTo>
                    <a:pt x="2776" y="928"/>
                  </a:lnTo>
                  <a:lnTo>
                    <a:pt x="2778" y="922"/>
                  </a:lnTo>
                  <a:lnTo>
                    <a:pt x="2778" y="918"/>
                  </a:lnTo>
                  <a:lnTo>
                    <a:pt x="2780" y="912"/>
                  </a:lnTo>
                  <a:lnTo>
                    <a:pt x="2784" y="906"/>
                  </a:lnTo>
                  <a:lnTo>
                    <a:pt x="2788" y="900"/>
                  </a:lnTo>
                  <a:lnTo>
                    <a:pt x="2790" y="894"/>
                  </a:lnTo>
                  <a:lnTo>
                    <a:pt x="2796" y="870"/>
                  </a:lnTo>
                  <a:lnTo>
                    <a:pt x="2798" y="856"/>
                  </a:lnTo>
                  <a:lnTo>
                    <a:pt x="2796" y="854"/>
                  </a:lnTo>
                  <a:lnTo>
                    <a:pt x="2790" y="852"/>
                  </a:lnTo>
                  <a:lnTo>
                    <a:pt x="2786" y="852"/>
                  </a:lnTo>
                  <a:lnTo>
                    <a:pt x="2784" y="852"/>
                  </a:lnTo>
                  <a:lnTo>
                    <a:pt x="2782" y="850"/>
                  </a:lnTo>
                  <a:lnTo>
                    <a:pt x="2782" y="848"/>
                  </a:lnTo>
                  <a:lnTo>
                    <a:pt x="2782" y="844"/>
                  </a:lnTo>
                  <a:lnTo>
                    <a:pt x="2796" y="810"/>
                  </a:lnTo>
                  <a:lnTo>
                    <a:pt x="2798" y="804"/>
                  </a:lnTo>
                  <a:lnTo>
                    <a:pt x="2804" y="798"/>
                  </a:lnTo>
                  <a:lnTo>
                    <a:pt x="2816" y="790"/>
                  </a:lnTo>
                  <a:lnTo>
                    <a:pt x="2820" y="786"/>
                  </a:lnTo>
                  <a:lnTo>
                    <a:pt x="2832" y="784"/>
                  </a:lnTo>
                  <a:lnTo>
                    <a:pt x="2838" y="784"/>
                  </a:lnTo>
                  <a:lnTo>
                    <a:pt x="2842" y="788"/>
                  </a:lnTo>
                  <a:lnTo>
                    <a:pt x="2844" y="790"/>
                  </a:lnTo>
                  <a:lnTo>
                    <a:pt x="2848" y="790"/>
                  </a:lnTo>
                  <a:lnTo>
                    <a:pt x="2854" y="788"/>
                  </a:lnTo>
                  <a:lnTo>
                    <a:pt x="2870" y="770"/>
                  </a:lnTo>
                  <a:lnTo>
                    <a:pt x="2874" y="768"/>
                  </a:lnTo>
                  <a:lnTo>
                    <a:pt x="2876" y="768"/>
                  </a:lnTo>
                  <a:lnTo>
                    <a:pt x="2880" y="768"/>
                  </a:lnTo>
                  <a:lnTo>
                    <a:pt x="2882" y="770"/>
                  </a:lnTo>
                  <a:lnTo>
                    <a:pt x="2900" y="788"/>
                  </a:lnTo>
                  <a:lnTo>
                    <a:pt x="2902" y="790"/>
                  </a:lnTo>
                  <a:lnTo>
                    <a:pt x="2906" y="790"/>
                  </a:lnTo>
                  <a:lnTo>
                    <a:pt x="2908" y="788"/>
                  </a:lnTo>
                  <a:lnTo>
                    <a:pt x="2908" y="786"/>
                  </a:lnTo>
                  <a:lnTo>
                    <a:pt x="2914" y="772"/>
                  </a:lnTo>
                  <a:lnTo>
                    <a:pt x="2918" y="766"/>
                  </a:lnTo>
                  <a:lnTo>
                    <a:pt x="2924" y="764"/>
                  </a:lnTo>
                  <a:lnTo>
                    <a:pt x="2928" y="764"/>
                  </a:lnTo>
                  <a:lnTo>
                    <a:pt x="2934" y="762"/>
                  </a:lnTo>
                  <a:lnTo>
                    <a:pt x="2940" y="758"/>
                  </a:lnTo>
                  <a:lnTo>
                    <a:pt x="2960" y="732"/>
                  </a:lnTo>
                  <a:lnTo>
                    <a:pt x="2966" y="726"/>
                  </a:lnTo>
                  <a:lnTo>
                    <a:pt x="2972" y="722"/>
                  </a:lnTo>
                  <a:lnTo>
                    <a:pt x="2996" y="708"/>
                  </a:lnTo>
                  <a:lnTo>
                    <a:pt x="3004" y="706"/>
                  </a:lnTo>
                  <a:lnTo>
                    <a:pt x="3012" y="706"/>
                  </a:lnTo>
                  <a:lnTo>
                    <a:pt x="3016" y="706"/>
                  </a:lnTo>
                  <a:lnTo>
                    <a:pt x="3024" y="706"/>
                  </a:lnTo>
                  <a:lnTo>
                    <a:pt x="3030" y="708"/>
                  </a:lnTo>
                  <a:lnTo>
                    <a:pt x="3036" y="712"/>
                  </a:lnTo>
                  <a:lnTo>
                    <a:pt x="3042" y="712"/>
                  </a:lnTo>
                  <a:lnTo>
                    <a:pt x="3044" y="710"/>
                  </a:lnTo>
                  <a:lnTo>
                    <a:pt x="3044" y="698"/>
                  </a:lnTo>
                  <a:lnTo>
                    <a:pt x="3044" y="694"/>
                  </a:lnTo>
                  <a:lnTo>
                    <a:pt x="3040" y="678"/>
                  </a:lnTo>
                  <a:lnTo>
                    <a:pt x="3036" y="664"/>
                  </a:lnTo>
                  <a:lnTo>
                    <a:pt x="3032" y="656"/>
                  </a:lnTo>
                  <a:lnTo>
                    <a:pt x="3028" y="650"/>
                  </a:lnTo>
                  <a:lnTo>
                    <a:pt x="3020" y="642"/>
                  </a:lnTo>
                  <a:lnTo>
                    <a:pt x="3018" y="640"/>
                  </a:lnTo>
                  <a:lnTo>
                    <a:pt x="3018" y="638"/>
                  </a:lnTo>
                  <a:lnTo>
                    <a:pt x="3018" y="634"/>
                  </a:lnTo>
                  <a:lnTo>
                    <a:pt x="3022" y="634"/>
                  </a:lnTo>
                  <a:lnTo>
                    <a:pt x="3026" y="630"/>
                  </a:lnTo>
                  <a:lnTo>
                    <a:pt x="3040" y="624"/>
                  </a:lnTo>
                  <a:lnTo>
                    <a:pt x="3046" y="620"/>
                  </a:lnTo>
                  <a:close/>
                  <a:moveTo>
                    <a:pt x="420" y="930"/>
                  </a:moveTo>
                  <a:lnTo>
                    <a:pt x="420" y="930"/>
                  </a:lnTo>
                  <a:lnTo>
                    <a:pt x="414" y="924"/>
                  </a:lnTo>
                  <a:lnTo>
                    <a:pt x="410" y="920"/>
                  </a:lnTo>
                  <a:lnTo>
                    <a:pt x="414" y="924"/>
                  </a:lnTo>
                  <a:lnTo>
                    <a:pt x="420" y="930"/>
                  </a:lnTo>
                  <a:close/>
                  <a:moveTo>
                    <a:pt x="938" y="1244"/>
                  </a:moveTo>
                  <a:lnTo>
                    <a:pt x="938" y="1244"/>
                  </a:lnTo>
                  <a:lnTo>
                    <a:pt x="934" y="1238"/>
                  </a:lnTo>
                  <a:lnTo>
                    <a:pt x="928" y="1236"/>
                  </a:lnTo>
                  <a:lnTo>
                    <a:pt x="924" y="1234"/>
                  </a:lnTo>
                  <a:lnTo>
                    <a:pt x="914" y="1234"/>
                  </a:lnTo>
                  <a:lnTo>
                    <a:pt x="902" y="1238"/>
                  </a:lnTo>
                  <a:lnTo>
                    <a:pt x="896" y="1240"/>
                  </a:lnTo>
                  <a:lnTo>
                    <a:pt x="890" y="1242"/>
                  </a:lnTo>
                  <a:lnTo>
                    <a:pt x="882" y="1244"/>
                  </a:lnTo>
                  <a:lnTo>
                    <a:pt x="878" y="1244"/>
                  </a:lnTo>
                  <a:lnTo>
                    <a:pt x="864" y="1244"/>
                  </a:lnTo>
                  <a:lnTo>
                    <a:pt x="852" y="1240"/>
                  </a:lnTo>
                  <a:lnTo>
                    <a:pt x="848" y="1238"/>
                  </a:lnTo>
                  <a:lnTo>
                    <a:pt x="836" y="1234"/>
                  </a:lnTo>
                  <a:lnTo>
                    <a:pt x="822" y="1234"/>
                  </a:lnTo>
                  <a:lnTo>
                    <a:pt x="800" y="1234"/>
                  </a:lnTo>
                  <a:lnTo>
                    <a:pt x="786" y="1234"/>
                  </a:lnTo>
                  <a:lnTo>
                    <a:pt x="774" y="1234"/>
                  </a:lnTo>
                  <a:lnTo>
                    <a:pt x="770" y="1234"/>
                  </a:lnTo>
                  <a:lnTo>
                    <a:pt x="764" y="1236"/>
                  </a:lnTo>
                  <a:lnTo>
                    <a:pt x="758" y="1238"/>
                  </a:lnTo>
                  <a:lnTo>
                    <a:pt x="746" y="1248"/>
                  </a:lnTo>
                  <a:lnTo>
                    <a:pt x="740" y="1250"/>
                  </a:lnTo>
                  <a:lnTo>
                    <a:pt x="734" y="1250"/>
                  </a:lnTo>
                  <a:lnTo>
                    <a:pt x="728" y="1248"/>
                  </a:lnTo>
                  <a:lnTo>
                    <a:pt x="722" y="1244"/>
                  </a:lnTo>
                  <a:lnTo>
                    <a:pt x="716" y="1240"/>
                  </a:lnTo>
                  <a:lnTo>
                    <a:pt x="702" y="1236"/>
                  </a:lnTo>
                  <a:lnTo>
                    <a:pt x="696" y="1232"/>
                  </a:lnTo>
                  <a:lnTo>
                    <a:pt x="694" y="1226"/>
                  </a:lnTo>
                  <a:lnTo>
                    <a:pt x="694" y="1222"/>
                  </a:lnTo>
                  <a:lnTo>
                    <a:pt x="696" y="1214"/>
                  </a:lnTo>
                  <a:lnTo>
                    <a:pt x="700" y="1208"/>
                  </a:lnTo>
                  <a:lnTo>
                    <a:pt x="708" y="1200"/>
                  </a:lnTo>
                  <a:lnTo>
                    <a:pt x="714" y="1194"/>
                  </a:lnTo>
                  <a:lnTo>
                    <a:pt x="714" y="1186"/>
                  </a:lnTo>
                  <a:lnTo>
                    <a:pt x="714" y="1172"/>
                  </a:lnTo>
                  <a:lnTo>
                    <a:pt x="714" y="1166"/>
                  </a:lnTo>
                  <a:lnTo>
                    <a:pt x="718" y="1160"/>
                  </a:lnTo>
                  <a:lnTo>
                    <a:pt x="724" y="1156"/>
                  </a:lnTo>
                  <a:lnTo>
                    <a:pt x="728" y="1150"/>
                  </a:lnTo>
                  <a:lnTo>
                    <a:pt x="740" y="1142"/>
                  </a:lnTo>
                  <a:lnTo>
                    <a:pt x="746" y="1140"/>
                  </a:lnTo>
                  <a:lnTo>
                    <a:pt x="754" y="1136"/>
                  </a:lnTo>
                  <a:lnTo>
                    <a:pt x="760" y="1136"/>
                  </a:lnTo>
                  <a:lnTo>
                    <a:pt x="764" y="1136"/>
                  </a:lnTo>
                  <a:lnTo>
                    <a:pt x="772" y="1138"/>
                  </a:lnTo>
                  <a:lnTo>
                    <a:pt x="778" y="1140"/>
                  </a:lnTo>
                  <a:lnTo>
                    <a:pt x="780" y="1146"/>
                  </a:lnTo>
                  <a:lnTo>
                    <a:pt x="778" y="1150"/>
                  </a:lnTo>
                  <a:lnTo>
                    <a:pt x="776" y="1152"/>
                  </a:lnTo>
                  <a:lnTo>
                    <a:pt x="776" y="1156"/>
                  </a:lnTo>
                  <a:lnTo>
                    <a:pt x="778" y="1160"/>
                  </a:lnTo>
                  <a:lnTo>
                    <a:pt x="786" y="1170"/>
                  </a:lnTo>
                  <a:lnTo>
                    <a:pt x="792" y="1172"/>
                  </a:lnTo>
                  <a:lnTo>
                    <a:pt x="800" y="1172"/>
                  </a:lnTo>
                  <a:lnTo>
                    <a:pt x="824" y="1158"/>
                  </a:lnTo>
                  <a:lnTo>
                    <a:pt x="832" y="1156"/>
                  </a:lnTo>
                  <a:lnTo>
                    <a:pt x="838" y="1158"/>
                  </a:lnTo>
                  <a:lnTo>
                    <a:pt x="862" y="1164"/>
                  </a:lnTo>
                  <a:lnTo>
                    <a:pt x="870" y="1166"/>
                  </a:lnTo>
                  <a:lnTo>
                    <a:pt x="874" y="1172"/>
                  </a:lnTo>
                  <a:lnTo>
                    <a:pt x="886" y="1188"/>
                  </a:lnTo>
                  <a:lnTo>
                    <a:pt x="888" y="1194"/>
                  </a:lnTo>
                  <a:lnTo>
                    <a:pt x="890" y="1200"/>
                  </a:lnTo>
                  <a:lnTo>
                    <a:pt x="892" y="1204"/>
                  </a:lnTo>
                  <a:lnTo>
                    <a:pt x="894" y="1210"/>
                  </a:lnTo>
                  <a:lnTo>
                    <a:pt x="900" y="1212"/>
                  </a:lnTo>
                  <a:lnTo>
                    <a:pt x="908" y="1214"/>
                  </a:lnTo>
                  <a:lnTo>
                    <a:pt x="912" y="1214"/>
                  </a:lnTo>
                  <a:lnTo>
                    <a:pt x="918" y="1216"/>
                  </a:lnTo>
                  <a:lnTo>
                    <a:pt x="924" y="1218"/>
                  </a:lnTo>
                  <a:lnTo>
                    <a:pt x="932" y="1232"/>
                  </a:lnTo>
                  <a:lnTo>
                    <a:pt x="936" y="1236"/>
                  </a:lnTo>
                  <a:lnTo>
                    <a:pt x="938" y="1244"/>
                  </a:lnTo>
                  <a:close/>
                  <a:moveTo>
                    <a:pt x="1094" y="1156"/>
                  </a:moveTo>
                  <a:lnTo>
                    <a:pt x="1094" y="1156"/>
                  </a:lnTo>
                  <a:lnTo>
                    <a:pt x="1078" y="1156"/>
                  </a:lnTo>
                  <a:lnTo>
                    <a:pt x="1074" y="1156"/>
                  </a:lnTo>
                  <a:lnTo>
                    <a:pt x="1068" y="1156"/>
                  </a:lnTo>
                  <a:lnTo>
                    <a:pt x="1062" y="1160"/>
                  </a:lnTo>
                  <a:lnTo>
                    <a:pt x="1058" y="1166"/>
                  </a:lnTo>
                  <a:lnTo>
                    <a:pt x="1058" y="1172"/>
                  </a:lnTo>
                  <a:lnTo>
                    <a:pt x="1064" y="1196"/>
                  </a:lnTo>
                  <a:lnTo>
                    <a:pt x="1068" y="1204"/>
                  </a:lnTo>
                  <a:lnTo>
                    <a:pt x="1072" y="1210"/>
                  </a:lnTo>
                  <a:lnTo>
                    <a:pt x="1080" y="1218"/>
                  </a:lnTo>
                  <a:lnTo>
                    <a:pt x="1084" y="1224"/>
                  </a:lnTo>
                  <a:lnTo>
                    <a:pt x="1086" y="1232"/>
                  </a:lnTo>
                  <a:lnTo>
                    <a:pt x="1086" y="1256"/>
                  </a:lnTo>
                  <a:lnTo>
                    <a:pt x="1086" y="1264"/>
                  </a:lnTo>
                  <a:lnTo>
                    <a:pt x="1080" y="1266"/>
                  </a:lnTo>
                  <a:lnTo>
                    <a:pt x="1020" y="1278"/>
                  </a:lnTo>
                  <a:lnTo>
                    <a:pt x="1014" y="1278"/>
                  </a:lnTo>
                  <a:lnTo>
                    <a:pt x="1010" y="1276"/>
                  </a:lnTo>
                  <a:lnTo>
                    <a:pt x="1006" y="1274"/>
                  </a:lnTo>
                  <a:lnTo>
                    <a:pt x="1002" y="1278"/>
                  </a:lnTo>
                  <a:lnTo>
                    <a:pt x="998" y="1280"/>
                  </a:lnTo>
                  <a:lnTo>
                    <a:pt x="990" y="1282"/>
                  </a:lnTo>
                  <a:lnTo>
                    <a:pt x="982" y="1284"/>
                  </a:lnTo>
                  <a:lnTo>
                    <a:pt x="976" y="1284"/>
                  </a:lnTo>
                  <a:lnTo>
                    <a:pt x="972" y="1284"/>
                  </a:lnTo>
                  <a:lnTo>
                    <a:pt x="962" y="1278"/>
                  </a:lnTo>
                  <a:lnTo>
                    <a:pt x="958" y="1272"/>
                  </a:lnTo>
                  <a:lnTo>
                    <a:pt x="954" y="1268"/>
                  </a:lnTo>
                  <a:lnTo>
                    <a:pt x="954" y="1266"/>
                  </a:lnTo>
                  <a:lnTo>
                    <a:pt x="954" y="1264"/>
                  </a:lnTo>
                  <a:lnTo>
                    <a:pt x="960" y="1264"/>
                  </a:lnTo>
                  <a:lnTo>
                    <a:pt x="968" y="1262"/>
                  </a:lnTo>
                  <a:lnTo>
                    <a:pt x="976" y="1260"/>
                  </a:lnTo>
                  <a:lnTo>
                    <a:pt x="980" y="1256"/>
                  </a:lnTo>
                  <a:lnTo>
                    <a:pt x="986" y="1256"/>
                  </a:lnTo>
                  <a:lnTo>
                    <a:pt x="992" y="1258"/>
                  </a:lnTo>
                  <a:lnTo>
                    <a:pt x="996" y="1264"/>
                  </a:lnTo>
                  <a:lnTo>
                    <a:pt x="998" y="1268"/>
                  </a:lnTo>
                  <a:lnTo>
                    <a:pt x="998" y="1270"/>
                  </a:lnTo>
                  <a:lnTo>
                    <a:pt x="1002" y="1266"/>
                  </a:lnTo>
                  <a:lnTo>
                    <a:pt x="1004" y="1260"/>
                  </a:lnTo>
                  <a:lnTo>
                    <a:pt x="1012" y="1248"/>
                  </a:lnTo>
                  <a:lnTo>
                    <a:pt x="1022" y="1240"/>
                  </a:lnTo>
                  <a:lnTo>
                    <a:pt x="1024" y="1234"/>
                  </a:lnTo>
                  <a:lnTo>
                    <a:pt x="1024" y="1226"/>
                  </a:lnTo>
                  <a:lnTo>
                    <a:pt x="1010" y="1202"/>
                  </a:lnTo>
                  <a:lnTo>
                    <a:pt x="1002" y="1188"/>
                  </a:lnTo>
                  <a:lnTo>
                    <a:pt x="974" y="1152"/>
                  </a:lnTo>
                  <a:lnTo>
                    <a:pt x="970" y="1146"/>
                  </a:lnTo>
                  <a:lnTo>
                    <a:pt x="972" y="1138"/>
                  </a:lnTo>
                  <a:lnTo>
                    <a:pt x="984" y="1122"/>
                  </a:lnTo>
                  <a:lnTo>
                    <a:pt x="988" y="1118"/>
                  </a:lnTo>
                  <a:lnTo>
                    <a:pt x="994" y="1112"/>
                  </a:lnTo>
                  <a:lnTo>
                    <a:pt x="1000" y="1110"/>
                  </a:lnTo>
                  <a:lnTo>
                    <a:pt x="1006" y="1108"/>
                  </a:lnTo>
                  <a:lnTo>
                    <a:pt x="1012" y="1112"/>
                  </a:lnTo>
                  <a:lnTo>
                    <a:pt x="1018" y="1114"/>
                  </a:lnTo>
                  <a:lnTo>
                    <a:pt x="1026" y="1116"/>
                  </a:lnTo>
                  <a:lnTo>
                    <a:pt x="1048" y="1116"/>
                  </a:lnTo>
                  <a:lnTo>
                    <a:pt x="1064" y="1116"/>
                  </a:lnTo>
                  <a:lnTo>
                    <a:pt x="1078" y="1116"/>
                  </a:lnTo>
                  <a:lnTo>
                    <a:pt x="1084" y="1118"/>
                  </a:lnTo>
                  <a:lnTo>
                    <a:pt x="1090" y="1122"/>
                  </a:lnTo>
                  <a:lnTo>
                    <a:pt x="1110" y="1148"/>
                  </a:lnTo>
                  <a:lnTo>
                    <a:pt x="1112" y="1152"/>
                  </a:lnTo>
                  <a:lnTo>
                    <a:pt x="1112" y="1154"/>
                  </a:lnTo>
                  <a:lnTo>
                    <a:pt x="1110" y="1154"/>
                  </a:lnTo>
                  <a:lnTo>
                    <a:pt x="1108" y="1156"/>
                  </a:lnTo>
                  <a:lnTo>
                    <a:pt x="1094" y="1156"/>
                  </a:lnTo>
                  <a:close/>
                  <a:moveTo>
                    <a:pt x="1098" y="350"/>
                  </a:moveTo>
                  <a:lnTo>
                    <a:pt x="1098" y="350"/>
                  </a:lnTo>
                  <a:lnTo>
                    <a:pt x="1102" y="354"/>
                  </a:lnTo>
                  <a:lnTo>
                    <a:pt x="1106" y="358"/>
                  </a:lnTo>
                  <a:lnTo>
                    <a:pt x="1108" y="362"/>
                  </a:lnTo>
                  <a:lnTo>
                    <a:pt x="1112" y="366"/>
                  </a:lnTo>
                  <a:lnTo>
                    <a:pt x="1118" y="368"/>
                  </a:lnTo>
                  <a:lnTo>
                    <a:pt x="1124" y="372"/>
                  </a:lnTo>
                  <a:lnTo>
                    <a:pt x="1132" y="372"/>
                  </a:lnTo>
                  <a:lnTo>
                    <a:pt x="1156" y="372"/>
                  </a:lnTo>
                  <a:lnTo>
                    <a:pt x="1158" y="372"/>
                  </a:lnTo>
                  <a:lnTo>
                    <a:pt x="1160" y="370"/>
                  </a:lnTo>
                  <a:lnTo>
                    <a:pt x="1160" y="368"/>
                  </a:lnTo>
                  <a:lnTo>
                    <a:pt x="1158" y="366"/>
                  </a:lnTo>
                  <a:lnTo>
                    <a:pt x="1150" y="358"/>
                  </a:lnTo>
                  <a:lnTo>
                    <a:pt x="1146" y="352"/>
                  </a:lnTo>
                  <a:lnTo>
                    <a:pt x="1142" y="346"/>
                  </a:lnTo>
                  <a:lnTo>
                    <a:pt x="1128" y="302"/>
                  </a:lnTo>
                  <a:lnTo>
                    <a:pt x="1126" y="294"/>
                  </a:lnTo>
                  <a:lnTo>
                    <a:pt x="1128" y="286"/>
                  </a:lnTo>
                  <a:lnTo>
                    <a:pt x="1140" y="262"/>
                  </a:lnTo>
                  <a:lnTo>
                    <a:pt x="1148" y="248"/>
                  </a:lnTo>
                  <a:lnTo>
                    <a:pt x="1180" y="184"/>
                  </a:lnTo>
                  <a:lnTo>
                    <a:pt x="1184" y="178"/>
                  </a:lnTo>
                  <a:lnTo>
                    <a:pt x="1190" y="172"/>
                  </a:lnTo>
                  <a:lnTo>
                    <a:pt x="1216" y="152"/>
                  </a:lnTo>
                  <a:lnTo>
                    <a:pt x="1226" y="140"/>
                  </a:lnTo>
                  <a:lnTo>
                    <a:pt x="1238" y="124"/>
                  </a:lnTo>
                  <a:lnTo>
                    <a:pt x="1244" y="120"/>
                  </a:lnTo>
                  <a:lnTo>
                    <a:pt x="1250" y="116"/>
                  </a:lnTo>
                  <a:lnTo>
                    <a:pt x="1264" y="110"/>
                  </a:lnTo>
                  <a:lnTo>
                    <a:pt x="1278" y="104"/>
                  </a:lnTo>
                  <a:lnTo>
                    <a:pt x="1294" y="94"/>
                  </a:lnTo>
                  <a:lnTo>
                    <a:pt x="1306" y="84"/>
                  </a:lnTo>
                  <a:lnTo>
                    <a:pt x="1334" y="56"/>
                  </a:lnTo>
                  <a:lnTo>
                    <a:pt x="1338" y="50"/>
                  </a:lnTo>
                  <a:lnTo>
                    <a:pt x="1336" y="42"/>
                  </a:lnTo>
                  <a:lnTo>
                    <a:pt x="1334" y="38"/>
                  </a:lnTo>
                  <a:lnTo>
                    <a:pt x="1328" y="32"/>
                  </a:lnTo>
                  <a:lnTo>
                    <a:pt x="1322" y="30"/>
                  </a:lnTo>
                  <a:lnTo>
                    <a:pt x="1308" y="30"/>
                  </a:lnTo>
                  <a:lnTo>
                    <a:pt x="1302" y="32"/>
                  </a:lnTo>
                  <a:lnTo>
                    <a:pt x="1296" y="36"/>
                  </a:lnTo>
                  <a:lnTo>
                    <a:pt x="1286" y="44"/>
                  </a:lnTo>
                  <a:lnTo>
                    <a:pt x="1276" y="54"/>
                  </a:lnTo>
                  <a:lnTo>
                    <a:pt x="1270" y="58"/>
                  </a:lnTo>
                  <a:lnTo>
                    <a:pt x="1264" y="62"/>
                  </a:lnTo>
                  <a:lnTo>
                    <a:pt x="1250" y="66"/>
                  </a:lnTo>
                  <a:lnTo>
                    <a:pt x="1234" y="70"/>
                  </a:lnTo>
                  <a:lnTo>
                    <a:pt x="1220" y="70"/>
                  </a:lnTo>
                  <a:lnTo>
                    <a:pt x="1214" y="70"/>
                  </a:lnTo>
                  <a:lnTo>
                    <a:pt x="1208" y="74"/>
                  </a:lnTo>
                  <a:lnTo>
                    <a:pt x="1198" y="84"/>
                  </a:lnTo>
                  <a:lnTo>
                    <a:pt x="1188" y="94"/>
                  </a:lnTo>
                  <a:lnTo>
                    <a:pt x="1160" y="122"/>
                  </a:lnTo>
                  <a:lnTo>
                    <a:pt x="1146" y="132"/>
                  </a:lnTo>
                  <a:lnTo>
                    <a:pt x="1142" y="134"/>
                  </a:lnTo>
                  <a:lnTo>
                    <a:pt x="1136" y="140"/>
                  </a:lnTo>
                  <a:lnTo>
                    <a:pt x="1134" y="146"/>
                  </a:lnTo>
                  <a:lnTo>
                    <a:pt x="1134" y="160"/>
                  </a:lnTo>
                  <a:lnTo>
                    <a:pt x="1132" y="166"/>
                  </a:lnTo>
                  <a:lnTo>
                    <a:pt x="1128" y="170"/>
                  </a:lnTo>
                  <a:lnTo>
                    <a:pt x="1122" y="174"/>
                  </a:lnTo>
                  <a:lnTo>
                    <a:pt x="1116" y="178"/>
                  </a:lnTo>
                  <a:lnTo>
                    <a:pt x="1110" y="184"/>
                  </a:lnTo>
                  <a:lnTo>
                    <a:pt x="1100" y="200"/>
                  </a:lnTo>
                  <a:lnTo>
                    <a:pt x="1096" y="206"/>
                  </a:lnTo>
                  <a:lnTo>
                    <a:pt x="1096" y="214"/>
                  </a:lnTo>
                  <a:lnTo>
                    <a:pt x="1096" y="218"/>
                  </a:lnTo>
                  <a:lnTo>
                    <a:pt x="1094" y="226"/>
                  </a:lnTo>
                  <a:lnTo>
                    <a:pt x="1092" y="232"/>
                  </a:lnTo>
                  <a:lnTo>
                    <a:pt x="1090" y="238"/>
                  </a:lnTo>
                  <a:lnTo>
                    <a:pt x="1082" y="252"/>
                  </a:lnTo>
                  <a:lnTo>
                    <a:pt x="1080" y="258"/>
                  </a:lnTo>
                  <a:lnTo>
                    <a:pt x="1076" y="266"/>
                  </a:lnTo>
                  <a:lnTo>
                    <a:pt x="1076" y="272"/>
                  </a:lnTo>
                  <a:lnTo>
                    <a:pt x="1076" y="286"/>
                  </a:lnTo>
                  <a:lnTo>
                    <a:pt x="1074" y="294"/>
                  </a:lnTo>
                  <a:lnTo>
                    <a:pt x="1072" y="302"/>
                  </a:lnTo>
                  <a:lnTo>
                    <a:pt x="1070" y="306"/>
                  </a:lnTo>
                  <a:lnTo>
                    <a:pt x="1068" y="314"/>
                  </a:lnTo>
                  <a:lnTo>
                    <a:pt x="1068" y="322"/>
                  </a:lnTo>
                  <a:lnTo>
                    <a:pt x="1074" y="336"/>
                  </a:lnTo>
                  <a:lnTo>
                    <a:pt x="1078" y="342"/>
                  </a:lnTo>
                  <a:lnTo>
                    <a:pt x="1084" y="346"/>
                  </a:lnTo>
                  <a:lnTo>
                    <a:pt x="1098" y="350"/>
                  </a:lnTo>
                  <a:close/>
                  <a:moveTo>
                    <a:pt x="148" y="1002"/>
                  </a:moveTo>
                  <a:lnTo>
                    <a:pt x="148" y="1002"/>
                  </a:lnTo>
                  <a:lnTo>
                    <a:pt x="162" y="994"/>
                  </a:lnTo>
                  <a:lnTo>
                    <a:pt x="168" y="992"/>
                  </a:lnTo>
                  <a:lnTo>
                    <a:pt x="172" y="988"/>
                  </a:lnTo>
                  <a:lnTo>
                    <a:pt x="174" y="980"/>
                  </a:lnTo>
                  <a:lnTo>
                    <a:pt x="174" y="978"/>
                  </a:lnTo>
                  <a:lnTo>
                    <a:pt x="174" y="962"/>
                  </a:lnTo>
                  <a:lnTo>
                    <a:pt x="174" y="958"/>
                  </a:lnTo>
                  <a:lnTo>
                    <a:pt x="176" y="950"/>
                  </a:lnTo>
                  <a:lnTo>
                    <a:pt x="180" y="944"/>
                  </a:lnTo>
                  <a:lnTo>
                    <a:pt x="182" y="940"/>
                  </a:lnTo>
                  <a:lnTo>
                    <a:pt x="180" y="936"/>
                  </a:lnTo>
                  <a:lnTo>
                    <a:pt x="176" y="930"/>
                  </a:lnTo>
                  <a:lnTo>
                    <a:pt x="174" y="926"/>
                  </a:lnTo>
                  <a:lnTo>
                    <a:pt x="172" y="922"/>
                  </a:lnTo>
                  <a:lnTo>
                    <a:pt x="170" y="920"/>
                  </a:lnTo>
                  <a:lnTo>
                    <a:pt x="164" y="920"/>
                  </a:lnTo>
                  <a:lnTo>
                    <a:pt x="160" y="916"/>
                  </a:lnTo>
                  <a:lnTo>
                    <a:pt x="158" y="914"/>
                  </a:lnTo>
                  <a:lnTo>
                    <a:pt x="154" y="914"/>
                  </a:lnTo>
                  <a:lnTo>
                    <a:pt x="148" y="916"/>
                  </a:lnTo>
                  <a:lnTo>
                    <a:pt x="140" y="924"/>
                  </a:lnTo>
                  <a:lnTo>
                    <a:pt x="136" y="930"/>
                  </a:lnTo>
                  <a:lnTo>
                    <a:pt x="134" y="936"/>
                  </a:lnTo>
                  <a:lnTo>
                    <a:pt x="132" y="938"/>
                  </a:lnTo>
                  <a:lnTo>
                    <a:pt x="126" y="940"/>
                  </a:lnTo>
                  <a:lnTo>
                    <a:pt x="124" y="940"/>
                  </a:lnTo>
                  <a:lnTo>
                    <a:pt x="120" y="940"/>
                  </a:lnTo>
                  <a:lnTo>
                    <a:pt x="118" y="942"/>
                  </a:lnTo>
                  <a:lnTo>
                    <a:pt x="118" y="944"/>
                  </a:lnTo>
                  <a:lnTo>
                    <a:pt x="118" y="948"/>
                  </a:lnTo>
                  <a:lnTo>
                    <a:pt x="122" y="952"/>
                  </a:lnTo>
                  <a:lnTo>
                    <a:pt x="122" y="958"/>
                  </a:lnTo>
                  <a:lnTo>
                    <a:pt x="120" y="960"/>
                  </a:lnTo>
                  <a:lnTo>
                    <a:pt x="118" y="960"/>
                  </a:lnTo>
                  <a:lnTo>
                    <a:pt x="120" y="964"/>
                  </a:lnTo>
                  <a:lnTo>
                    <a:pt x="124" y="970"/>
                  </a:lnTo>
                  <a:lnTo>
                    <a:pt x="124" y="974"/>
                  </a:lnTo>
                  <a:lnTo>
                    <a:pt x="124" y="978"/>
                  </a:lnTo>
                  <a:lnTo>
                    <a:pt x="120" y="984"/>
                  </a:lnTo>
                  <a:lnTo>
                    <a:pt x="116" y="988"/>
                  </a:lnTo>
                  <a:lnTo>
                    <a:pt x="116" y="994"/>
                  </a:lnTo>
                  <a:lnTo>
                    <a:pt x="116" y="1004"/>
                  </a:lnTo>
                  <a:lnTo>
                    <a:pt x="116" y="1008"/>
                  </a:lnTo>
                  <a:lnTo>
                    <a:pt x="120" y="1012"/>
                  </a:lnTo>
                  <a:lnTo>
                    <a:pt x="126" y="1016"/>
                  </a:lnTo>
                  <a:lnTo>
                    <a:pt x="132" y="1014"/>
                  </a:lnTo>
                  <a:lnTo>
                    <a:pt x="148" y="1002"/>
                  </a:lnTo>
                  <a:close/>
                  <a:moveTo>
                    <a:pt x="1506" y="1812"/>
                  </a:moveTo>
                  <a:lnTo>
                    <a:pt x="1506" y="1812"/>
                  </a:lnTo>
                  <a:lnTo>
                    <a:pt x="1506" y="1828"/>
                  </a:lnTo>
                  <a:lnTo>
                    <a:pt x="1506" y="1832"/>
                  </a:lnTo>
                  <a:lnTo>
                    <a:pt x="1508" y="1836"/>
                  </a:lnTo>
                  <a:lnTo>
                    <a:pt x="1510" y="1838"/>
                  </a:lnTo>
                  <a:lnTo>
                    <a:pt x="1512" y="1840"/>
                  </a:lnTo>
                  <a:lnTo>
                    <a:pt x="1514" y="1840"/>
                  </a:lnTo>
                  <a:lnTo>
                    <a:pt x="1518" y="1840"/>
                  </a:lnTo>
                  <a:lnTo>
                    <a:pt x="1524" y="1838"/>
                  </a:lnTo>
                  <a:lnTo>
                    <a:pt x="1530" y="1834"/>
                  </a:lnTo>
                  <a:lnTo>
                    <a:pt x="1532" y="1828"/>
                  </a:lnTo>
                  <a:lnTo>
                    <a:pt x="1532" y="1822"/>
                  </a:lnTo>
                  <a:lnTo>
                    <a:pt x="1530" y="1816"/>
                  </a:lnTo>
                  <a:lnTo>
                    <a:pt x="1514" y="1806"/>
                  </a:lnTo>
                  <a:lnTo>
                    <a:pt x="1510" y="1804"/>
                  </a:lnTo>
                  <a:lnTo>
                    <a:pt x="1508" y="1804"/>
                  </a:lnTo>
                  <a:lnTo>
                    <a:pt x="1508" y="1806"/>
                  </a:lnTo>
                  <a:lnTo>
                    <a:pt x="1506" y="1808"/>
                  </a:lnTo>
                  <a:lnTo>
                    <a:pt x="1506" y="1812"/>
                  </a:lnTo>
                  <a:close/>
                  <a:moveTo>
                    <a:pt x="1910" y="1994"/>
                  </a:moveTo>
                  <a:lnTo>
                    <a:pt x="1910" y="1994"/>
                  </a:lnTo>
                  <a:lnTo>
                    <a:pt x="1904" y="1980"/>
                  </a:lnTo>
                  <a:lnTo>
                    <a:pt x="1892" y="1964"/>
                  </a:lnTo>
                  <a:lnTo>
                    <a:pt x="1884" y="1952"/>
                  </a:lnTo>
                  <a:lnTo>
                    <a:pt x="1872" y="1942"/>
                  </a:lnTo>
                  <a:lnTo>
                    <a:pt x="1846" y="1914"/>
                  </a:lnTo>
                  <a:lnTo>
                    <a:pt x="1832" y="1904"/>
                  </a:lnTo>
                  <a:lnTo>
                    <a:pt x="1826" y="1902"/>
                  </a:lnTo>
                  <a:lnTo>
                    <a:pt x="1812" y="1896"/>
                  </a:lnTo>
                  <a:lnTo>
                    <a:pt x="1808" y="1892"/>
                  </a:lnTo>
                  <a:lnTo>
                    <a:pt x="1800" y="1888"/>
                  </a:lnTo>
                  <a:lnTo>
                    <a:pt x="1796" y="1882"/>
                  </a:lnTo>
                  <a:lnTo>
                    <a:pt x="1784" y="1866"/>
                  </a:lnTo>
                  <a:lnTo>
                    <a:pt x="1780" y="1862"/>
                  </a:lnTo>
                  <a:lnTo>
                    <a:pt x="1772" y="1860"/>
                  </a:lnTo>
                  <a:lnTo>
                    <a:pt x="1768" y="1860"/>
                  </a:lnTo>
                  <a:lnTo>
                    <a:pt x="1766" y="1860"/>
                  </a:lnTo>
                  <a:lnTo>
                    <a:pt x="1764" y="1862"/>
                  </a:lnTo>
                  <a:lnTo>
                    <a:pt x="1762" y="1864"/>
                  </a:lnTo>
                  <a:lnTo>
                    <a:pt x="1762" y="1868"/>
                  </a:lnTo>
                  <a:lnTo>
                    <a:pt x="1768" y="1890"/>
                  </a:lnTo>
                  <a:lnTo>
                    <a:pt x="1772" y="1898"/>
                  </a:lnTo>
                  <a:lnTo>
                    <a:pt x="1776" y="1904"/>
                  </a:lnTo>
                  <a:lnTo>
                    <a:pt x="1784" y="1912"/>
                  </a:lnTo>
                  <a:lnTo>
                    <a:pt x="1796" y="1924"/>
                  </a:lnTo>
                  <a:lnTo>
                    <a:pt x="1804" y="1932"/>
                  </a:lnTo>
                  <a:lnTo>
                    <a:pt x="1814" y="1942"/>
                  </a:lnTo>
                  <a:lnTo>
                    <a:pt x="1824" y="1956"/>
                  </a:lnTo>
                  <a:lnTo>
                    <a:pt x="1836" y="1980"/>
                  </a:lnTo>
                  <a:lnTo>
                    <a:pt x="1840" y="1986"/>
                  </a:lnTo>
                  <a:lnTo>
                    <a:pt x="1846" y="1992"/>
                  </a:lnTo>
                  <a:lnTo>
                    <a:pt x="1862" y="2002"/>
                  </a:lnTo>
                  <a:lnTo>
                    <a:pt x="1876" y="2012"/>
                  </a:lnTo>
                  <a:lnTo>
                    <a:pt x="1892" y="2022"/>
                  </a:lnTo>
                  <a:lnTo>
                    <a:pt x="1898" y="2024"/>
                  </a:lnTo>
                  <a:lnTo>
                    <a:pt x="1906" y="2022"/>
                  </a:lnTo>
                  <a:lnTo>
                    <a:pt x="1910" y="2020"/>
                  </a:lnTo>
                  <a:lnTo>
                    <a:pt x="1916" y="2016"/>
                  </a:lnTo>
                  <a:lnTo>
                    <a:pt x="1916" y="2008"/>
                  </a:lnTo>
                  <a:lnTo>
                    <a:pt x="1910" y="1994"/>
                  </a:lnTo>
                  <a:close/>
                  <a:moveTo>
                    <a:pt x="1004" y="2148"/>
                  </a:moveTo>
                  <a:lnTo>
                    <a:pt x="1004" y="2148"/>
                  </a:lnTo>
                  <a:lnTo>
                    <a:pt x="998" y="2154"/>
                  </a:lnTo>
                  <a:lnTo>
                    <a:pt x="994" y="2160"/>
                  </a:lnTo>
                  <a:lnTo>
                    <a:pt x="982" y="2176"/>
                  </a:lnTo>
                  <a:lnTo>
                    <a:pt x="978" y="2182"/>
                  </a:lnTo>
                  <a:lnTo>
                    <a:pt x="970" y="2186"/>
                  </a:lnTo>
                  <a:lnTo>
                    <a:pt x="966" y="2188"/>
                  </a:lnTo>
                  <a:lnTo>
                    <a:pt x="954" y="2198"/>
                  </a:lnTo>
                  <a:lnTo>
                    <a:pt x="950" y="2202"/>
                  </a:lnTo>
                  <a:lnTo>
                    <a:pt x="950" y="2210"/>
                  </a:lnTo>
                  <a:lnTo>
                    <a:pt x="956" y="2234"/>
                  </a:lnTo>
                  <a:lnTo>
                    <a:pt x="958" y="2242"/>
                  </a:lnTo>
                  <a:lnTo>
                    <a:pt x="956" y="2248"/>
                  </a:lnTo>
                  <a:lnTo>
                    <a:pt x="952" y="2264"/>
                  </a:lnTo>
                  <a:lnTo>
                    <a:pt x="946" y="2278"/>
                  </a:lnTo>
                  <a:lnTo>
                    <a:pt x="942" y="2284"/>
                  </a:lnTo>
                  <a:lnTo>
                    <a:pt x="940" y="2290"/>
                  </a:lnTo>
                  <a:lnTo>
                    <a:pt x="938" y="2298"/>
                  </a:lnTo>
                  <a:lnTo>
                    <a:pt x="938" y="2302"/>
                  </a:lnTo>
                  <a:lnTo>
                    <a:pt x="938" y="2318"/>
                  </a:lnTo>
                  <a:lnTo>
                    <a:pt x="938" y="2322"/>
                  </a:lnTo>
                  <a:lnTo>
                    <a:pt x="940" y="2328"/>
                  </a:lnTo>
                  <a:lnTo>
                    <a:pt x="944" y="2336"/>
                  </a:lnTo>
                  <a:lnTo>
                    <a:pt x="952" y="2344"/>
                  </a:lnTo>
                  <a:lnTo>
                    <a:pt x="958" y="2346"/>
                  </a:lnTo>
                  <a:lnTo>
                    <a:pt x="966" y="2346"/>
                  </a:lnTo>
                  <a:lnTo>
                    <a:pt x="970" y="2342"/>
                  </a:lnTo>
                  <a:lnTo>
                    <a:pt x="978" y="2340"/>
                  </a:lnTo>
                  <a:lnTo>
                    <a:pt x="986" y="2340"/>
                  </a:lnTo>
                  <a:lnTo>
                    <a:pt x="990" y="2340"/>
                  </a:lnTo>
                  <a:lnTo>
                    <a:pt x="996" y="2338"/>
                  </a:lnTo>
                  <a:lnTo>
                    <a:pt x="1000" y="2332"/>
                  </a:lnTo>
                  <a:lnTo>
                    <a:pt x="1034" y="2210"/>
                  </a:lnTo>
                  <a:lnTo>
                    <a:pt x="1036" y="2194"/>
                  </a:lnTo>
                  <a:lnTo>
                    <a:pt x="1036" y="2190"/>
                  </a:lnTo>
                  <a:lnTo>
                    <a:pt x="1036" y="2174"/>
                  </a:lnTo>
                  <a:lnTo>
                    <a:pt x="1036" y="2160"/>
                  </a:lnTo>
                  <a:lnTo>
                    <a:pt x="1036" y="2154"/>
                  </a:lnTo>
                  <a:lnTo>
                    <a:pt x="1034" y="2146"/>
                  </a:lnTo>
                  <a:lnTo>
                    <a:pt x="1030" y="2140"/>
                  </a:lnTo>
                  <a:lnTo>
                    <a:pt x="1028" y="2138"/>
                  </a:lnTo>
                  <a:lnTo>
                    <a:pt x="1026" y="2136"/>
                  </a:lnTo>
                  <a:lnTo>
                    <a:pt x="1024" y="2136"/>
                  </a:lnTo>
                  <a:lnTo>
                    <a:pt x="1020" y="2138"/>
                  </a:lnTo>
                  <a:lnTo>
                    <a:pt x="1004" y="2148"/>
                  </a:lnTo>
                  <a:close/>
                  <a:moveTo>
                    <a:pt x="184" y="906"/>
                  </a:moveTo>
                  <a:lnTo>
                    <a:pt x="184" y="906"/>
                  </a:lnTo>
                  <a:lnTo>
                    <a:pt x="186" y="902"/>
                  </a:lnTo>
                  <a:lnTo>
                    <a:pt x="188" y="900"/>
                  </a:lnTo>
                  <a:lnTo>
                    <a:pt x="192" y="902"/>
                  </a:lnTo>
                  <a:lnTo>
                    <a:pt x="194" y="908"/>
                  </a:lnTo>
                  <a:lnTo>
                    <a:pt x="194" y="912"/>
                  </a:lnTo>
                  <a:lnTo>
                    <a:pt x="194" y="926"/>
                  </a:lnTo>
                  <a:lnTo>
                    <a:pt x="194" y="928"/>
                  </a:lnTo>
                  <a:lnTo>
                    <a:pt x="198" y="930"/>
                  </a:lnTo>
                  <a:lnTo>
                    <a:pt x="208" y="930"/>
                  </a:lnTo>
                  <a:lnTo>
                    <a:pt x="212" y="932"/>
                  </a:lnTo>
                  <a:lnTo>
                    <a:pt x="218" y="934"/>
                  </a:lnTo>
                  <a:lnTo>
                    <a:pt x="222" y="940"/>
                  </a:lnTo>
                  <a:lnTo>
                    <a:pt x="222" y="944"/>
                  </a:lnTo>
                  <a:lnTo>
                    <a:pt x="222" y="954"/>
                  </a:lnTo>
                  <a:lnTo>
                    <a:pt x="220" y="960"/>
                  </a:lnTo>
                  <a:lnTo>
                    <a:pt x="216" y="964"/>
                  </a:lnTo>
                  <a:lnTo>
                    <a:pt x="210" y="966"/>
                  </a:lnTo>
                  <a:lnTo>
                    <a:pt x="198" y="974"/>
                  </a:lnTo>
                  <a:lnTo>
                    <a:pt x="196" y="978"/>
                  </a:lnTo>
                  <a:lnTo>
                    <a:pt x="198" y="980"/>
                  </a:lnTo>
                  <a:lnTo>
                    <a:pt x="202" y="980"/>
                  </a:lnTo>
                  <a:lnTo>
                    <a:pt x="204" y="984"/>
                  </a:lnTo>
                  <a:lnTo>
                    <a:pt x="202" y="988"/>
                  </a:lnTo>
                  <a:lnTo>
                    <a:pt x="198" y="994"/>
                  </a:lnTo>
                  <a:lnTo>
                    <a:pt x="194" y="998"/>
                  </a:lnTo>
                  <a:lnTo>
                    <a:pt x="194" y="1004"/>
                  </a:lnTo>
                  <a:lnTo>
                    <a:pt x="194" y="1008"/>
                  </a:lnTo>
                  <a:lnTo>
                    <a:pt x="198" y="1008"/>
                  </a:lnTo>
                  <a:lnTo>
                    <a:pt x="208" y="1008"/>
                  </a:lnTo>
                  <a:lnTo>
                    <a:pt x="210" y="1010"/>
                  </a:lnTo>
                  <a:lnTo>
                    <a:pt x="210" y="1016"/>
                  </a:lnTo>
                  <a:lnTo>
                    <a:pt x="206" y="1020"/>
                  </a:lnTo>
                  <a:lnTo>
                    <a:pt x="202" y="1028"/>
                  </a:lnTo>
                  <a:lnTo>
                    <a:pt x="196" y="1032"/>
                  </a:lnTo>
                  <a:lnTo>
                    <a:pt x="190" y="1034"/>
                  </a:lnTo>
                  <a:lnTo>
                    <a:pt x="186" y="1038"/>
                  </a:lnTo>
                  <a:lnTo>
                    <a:pt x="184" y="1042"/>
                  </a:lnTo>
                  <a:lnTo>
                    <a:pt x="186" y="1046"/>
                  </a:lnTo>
                  <a:lnTo>
                    <a:pt x="188" y="1048"/>
                  </a:lnTo>
                  <a:lnTo>
                    <a:pt x="192" y="1046"/>
                  </a:lnTo>
                  <a:lnTo>
                    <a:pt x="194" y="1042"/>
                  </a:lnTo>
                  <a:lnTo>
                    <a:pt x="194" y="1040"/>
                  </a:lnTo>
                  <a:lnTo>
                    <a:pt x="198" y="1038"/>
                  </a:lnTo>
                  <a:lnTo>
                    <a:pt x="208" y="1038"/>
                  </a:lnTo>
                  <a:lnTo>
                    <a:pt x="212" y="1036"/>
                  </a:lnTo>
                  <a:lnTo>
                    <a:pt x="218" y="1034"/>
                  </a:lnTo>
                  <a:lnTo>
                    <a:pt x="222" y="1032"/>
                  </a:lnTo>
                  <a:lnTo>
                    <a:pt x="228" y="1034"/>
                  </a:lnTo>
                  <a:lnTo>
                    <a:pt x="232" y="1036"/>
                  </a:lnTo>
                  <a:lnTo>
                    <a:pt x="238" y="1034"/>
                  </a:lnTo>
                  <a:lnTo>
                    <a:pt x="244" y="1030"/>
                  </a:lnTo>
                  <a:lnTo>
                    <a:pt x="250" y="1028"/>
                  </a:lnTo>
                  <a:lnTo>
                    <a:pt x="254" y="1028"/>
                  </a:lnTo>
                  <a:lnTo>
                    <a:pt x="262" y="1028"/>
                  </a:lnTo>
                  <a:lnTo>
                    <a:pt x="268" y="1024"/>
                  </a:lnTo>
                  <a:lnTo>
                    <a:pt x="274" y="1022"/>
                  </a:lnTo>
                  <a:lnTo>
                    <a:pt x="280" y="1018"/>
                  </a:lnTo>
                  <a:lnTo>
                    <a:pt x="282" y="1014"/>
                  </a:lnTo>
                  <a:lnTo>
                    <a:pt x="282" y="1008"/>
                  </a:lnTo>
                  <a:lnTo>
                    <a:pt x="286" y="1004"/>
                  </a:lnTo>
                  <a:lnTo>
                    <a:pt x="290" y="998"/>
                  </a:lnTo>
                  <a:lnTo>
                    <a:pt x="290" y="990"/>
                  </a:lnTo>
                  <a:lnTo>
                    <a:pt x="290" y="988"/>
                  </a:lnTo>
                  <a:lnTo>
                    <a:pt x="290" y="982"/>
                  </a:lnTo>
                  <a:lnTo>
                    <a:pt x="286" y="980"/>
                  </a:lnTo>
                  <a:lnTo>
                    <a:pt x="276" y="980"/>
                  </a:lnTo>
                  <a:lnTo>
                    <a:pt x="272" y="978"/>
                  </a:lnTo>
                  <a:lnTo>
                    <a:pt x="272" y="974"/>
                  </a:lnTo>
                  <a:lnTo>
                    <a:pt x="272" y="964"/>
                  </a:lnTo>
                  <a:lnTo>
                    <a:pt x="268" y="952"/>
                  </a:lnTo>
                  <a:lnTo>
                    <a:pt x="266" y="946"/>
                  </a:lnTo>
                  <a:lnTo>
                    <a:pt x="256" y="934"/>
                  </a:lnTo>
                  <a:lnTo>
                    <a:pt x="252" y="930"/>
                  </a:lnTo>
                  <a:lnTo>
                    <a:pt x="250" y="922"/>
                  </a:lnTo>
                  <a:lnTo>
                    <a:pt x="244" y="908"/>
                  </a:lnTo>
                  <a:lnTo>
                    <a:pt x="242" y="902"/>
                  </a:lnTo>
                  <a:lnTo>
                    <a:pt x="238" y="900"/>
                  </a:lnTo>
                  <a:lnTo>
                    <a:pt x="232" y="900"/>
                  </a:lnTo>
                  <a:lnTo>
                    <a:pt x="228" y="896"/>
                  </a:lnTo>
                  <a:lnTo>
                    <a:pt x="226" y="890"/>
                  </a:lnTo>
                  <a:lnTo>
                    <a:pt x="226" y="884"/>
                  </a:lnTo>
                  <a:lnTo>
                    <a:pt x="228" y="878"/>
                  </a:lnTo>
                  <a:lnTo>
                    <a:pt x="232" y="866"/>
                  </a:lnTo>
                  <a:lnTo>
                    <a:pt x="234" y="862"/>
                  </a:lnTo>
                  <a:lnTo>
                    <a:pt x="238" y="856"/>
                  </a:lnTo>
                  <a:lnTo>
                    <a:pt x="238" y="854"/>
                  </a:lnTo>
                  <a:lnTo>
                    <a:pt x="238" y="852"/>
                  </a:lnTo>
                  <a:lnTo>
                    <a:pt x="236" y="848"/>
                  </a:lnTo>
                  <a:lnTo>
                    <a:pt x="230" y="846"/>
                  </a:lnTo>
                  <a:lnTo>
                    <a:pt x="224" y="844"/>
                  </a:lnTo>
                  <a:lnTo>
                    <a:pt x="218" y="846"/>
                  </a:lnTo>
                  <a:lnTo>
                    <a:pt x="212" y="848"/>
                  </a:lnTo>
                  <a:lnTo>
                    <a:pt x="208" y="846"/>
                  </a:lnTo>
                  <a:lnTo>
                    <a:pt x="206" y="840"/>
                  </a:lnTo>
                  <a:lnTo>
                    <a:pt x="206" y="834"/>
                  </a:lnTo>
                  <a:lnTo>
                    <a:pt x="210" y="830"/>
                  </a:lnTo>
                  <a:lnTo>
                    <a:pt x="210" y="824"/>
                  </a:lnTo>
                  <a:lnTo>
                    <a:pt x="210" y="822"/>
                  </a:lnTo>
                  <a:lnTo>
                    <a:pt x="208" y="822"/>
                  </a:lnTo>
                  <a:lnTo>
                    <a:pt x="198" y="822"/>
                  </a:lnTo>
                  <a:lnTo>
                    <a:pt x="194" y="824"/>
                  </a:lnTo>
                  <a:lnTo>
                    <a:pt x="190" y="830"/>
                  </a:lnTo>
                  <a:lnTo>
                    <a:pt x="188" y="834"/>
                  </a:lnTo>
                  <a:lnTo>
                    <a:pt x="178" y="846"/>
                  </a:lnTo>
                  <a:lnTo>
                    <a:pt x="176" y="852"/>
                  </a:lnTo>
                  <a:lnTo>
                    <a:pt x="174" y="856"/>
                  </a:lnTo>
                  <a:lnTo>
                    <a:pt x="174" y="866"/>
                  </a:lnTo>
                  <a:lnTo>
                    <a:pt x="174" y="876"/>
                  </a:lnTo>
                  <a:lnTo>
                    <a:pt x="174" y="888"/>
                  </a:lnTo>
                  <a:lnTo>
                    <a:pt x="174" y="892"/>
                  </a:lnTo>
                  <a:lnTo>
                    <a:pt x="176" y="900"/>
                  </a:lnTo>
                  <a:lnTo>
                    <a:pt x="178" y="906"/>
                  </a:lnTo>
                  <a:lnTo>
                    <a:pt x="182" y="908"/>
                  </a:lnTo>
                  <a:lnTo>
                    <a:pt x="184" y="906"/>
                  </a:lnTo>
                  <a:close/>
                  <a:moveTo>
                    <a:pt x="3012" y="2570"/>
                  </a:moveTo>
                  <a:lnTo>
                    <a:pt x="3012" y="2570"/>
                  </a:lnTo>
                  <a:lnTo>
                    <a:pt x="3004" y="2572"/>
                  </a:lnTo>
                  <a:lnTo>
                    <a:pt x="2996" y="2570"/>
                  </a:lnTo>
                  <a:lnTo>
                    <a:pt x="2992" y="2568"/>
                  </a:lnTo>
                  <a:lnTo>
                    <a:pt x="2986" y="2562"/>
                  </a:lnTo>
                  <a:lnTo>
                    <a:pt x="2980" y="2556"/>
                  </a:lnTo>
                  <a:lnTo>
                    <a:pt x="2978" y="2552"/>
                  </a:lnTo>
                  <a:lnTo>
                    <a:pt x="2976" y="2544"/>
                  </a:lnTo>
                  <a:lnTo>
                    <a:pt x="2974" y="2536"/>
                  </a:lnTo>
                  <a:lnTo>
                    <a:pt x="2974" y="2532"/>
                  </a:lnTo>
                  <a:lnTo>
                    <a:pt x="2972" y="2526"/>
                  </a:lnTo>
                  <a:lnTo>
                    <a:pt x="2968" y="2522"/>
                  </a:lnTo>
                  <a:lnTo>
                    <a:pt x="2962" y="2518"/>
                  </a:lnTo>
                  <a:lnTo>
                    <a:pt x="2958" y="2518"/>
                  </a:lnTo>
                  <a:lnTo>
                    <a:pt x="2958" y="2522"/>
                  </a:lnTo>
                  <a:lnTo>
                    <a:pt x="2970" y="2548"/>
                  </a:lnTo>
                  <a:lnTo>
                    <a:pt x="2974" y="2554"/>
                  </a:lnTo>
                  <a:lnTo>
                    <a:pt x="2974" y="2562"/>
                  </a:lnTo>
                  <a:lnTo>
                    <a:pt x="2974" y="2566"/>
                  </a:lnTo>
                  <a:lnTo>
                    <a:pt x="2974" y="2574"/>
                  </a:lnTo>
                  <a:lnTo>
                    <a:pt x="2970" y="2580"/>
                  </a:lnTo>
                  <a:lnTo>
                    <a:pt x="2960" y="2596"/>
                  </a:lnTo>
                  <a:lnTo>
                    <a:pt x="2958" y="2600"/>
                  </a:lnTo>
                  <a:lnTo>
                    <a:pt x="2958" y="2602"/>
                  </a:lnTo>
                  <a:lnTo>
                    <a:pt x="2960" y="2604"/>
                  </a:lnTo>
                  <a:lnTo>
                    <a:pt x="2962" y="2606"/>
                  </a:lnTo>
                  <a:lnTo>
                    <a:pt x="2968" y="2610"/>
                  </a:lnTo>
                  <a:lnTo>
                    <a:pt x="2972" y="2614"/>
                  </a:lnTo>
                  <a:lnTo>
                    <a:pt x="2974" y="2620"/>
                  </a:lnTo>
                  <a:lnTo>
                    <a:pt x="2974" y="2624"/>
                  </a:lnTo>
                  <a:lnTo>
                    <a:pt x="2976" y="2632"/>
                  </a:lnTo>
                  <a:lnTo>
                    <a:pt x="2980" y="2638"/>
                  </a:lnTo>
                  <a:lnTo>
                    <a:pt x="2982" y="2638"/>
                  </a:lnTo>
                  <a:lnTo>
                    <a:pt x="2984" y="2638"/>
                  </a:lnTo>
                  <a:lnTo>
                    <a:pt x="2990" y="2636"/>
                  </a:lnTo>
                  <a:lnTo>
                    <a:pt x="2998" y="2628"/>
                  </a:lnTo>
                  <a:lnTo>
                    <a:pt x="3002" y="2622"/>
                  </a:lnTo>
                  <a:lnTo>
                    <a:pt x="3004" y="2614"/>
                  </a:lnTo>
                  <a:lnTo>
                    <a:pt x="3004" y="2610"/>
                  </a:lnTo>
                  <a:lnTo>
                    <a:pt x="3006" y="2604"/>
                  </a:lnTo>
                  <a:lnTo>
                    <a:pt x="3008" y="2598"/>
                  </a:lnTo>
                  <a:lnTo>
                    <a:pt x="3018" y="2588"/>
                  </a:lnTo>
                  <a:lnTo>
                    <a:pt x="3028" y="2578"/>
                  </a:lnTo>
                  <a:lnTo>
                    <a:pt x="3030" y="2574"/>
                  </a:lnTo>
                  <a:lnTo>
                    <a:pt x="3028" y="2568"/>
                  </a:lnTo>
                  <a:lnTo>
                    <a:pt x="3024" y="2566"/>
                  </a:lnTo>
                  <a:lnTo>
                    <a:pt x="3016" y="2568"/>
                  </a:lnTo>
                  <a:lnTo>
                    <a:pt x="3012" y="2570"/>
                  </a:lnTo>
                  <a:close/>
                  <a:moveTo>
                    <a:pt x="490" y="1328"/>
                  </a:moveTo>
                  <a:lnTo>
                    <a:pt x="490" y="1328"/>
                  </a:lnTo>
                  <a:lnTo>
                    <a:pt x="494" y="1328"/>
                  </a:lnTo>
                  <a:lnTo>
                    <a:pt x="496" y="1328"/>
                  </a:lnTo>
                  <a:lnTo>
                    <a:pt x="498" y="1326"/>
                  </a:lnTo>
                  <a:lnTo>
                    <a:pt x="498" y="1324"/>
                  </a:lnTo>
                  <a:lnTo>
                    <a:pt x="498" y="1320"/>
                  </a:lnTo>
                  <a:lnTo>
                    <a:pt x="498" y="1306"/>
                  </a:lnTo>
                  <a:lnTo>
                    <a:pt x="496" y="1304"/>
                  </a:lnTo>
                  <a:lnTo>
                    <a:pt x="490" y="1302"/>
                  </a:lnTo>
                  <a:lnTo>
                    <a:pt x="486" y="1302"/>
                  </a:lnTo>
                  <a:lnTo>
                    <a:pt x="470" y="1304"/>
                  </a:lnTo>
                  <a:lnTo>
                    <a:pt x="456" y="1310"/>
                  </a:lnTo>
                  <a:lnTo>
                    <a:pt x="454" y="1312"/>
                  </a:lnTo>
                  <a:lnTo>
                    <a:pt x="456" y="1314"/>
                  </a:lnTo>
                  <a:lnTo>
                    <a:pt x="470" y="1320"/>
                  </a:lnTo>
                  <a:lnTo>
                    <a:pt x="486" y="1326"/>
                  </a:lnTo>
                  <a:lnTo>
                    <a:pt x="490" y="1328"/>
                  </a:lnTo>
                  <a:close/>
                  <a:moveTo>
                    <a:pt x="2940" y="2636"/>
                  </a:moveTo>
                  <a:lnTo>
                    <a:pt x="2940" y="2636"/>
                  </a:lnTo>
                  <a:lnTo>
                    <a:pt x="2938" y="2636"/>
                  </a:lnTo>
                  <a:lnTo>
                    <a:pt x="2936" y="2636"/>
                  </a:lnTo>
                  <a:lnTo>
                    <a:pt x="2932" y="2640"/>
                  </a:lnTo>
                  <a:lnTo>
                    <a:pt x="2928" y="2644"/>
                  </a:lnTo>
                  <a:lnTo>
                    <a:pt x="2922" y="2658"/>
                  </a:lnTo>
                  <a:lnTo>
                    <a:pt x="2920" y="2664"/>
                  </a:lnTo>
                  <a:lnTo>
                    <a:pt x="2910" y="2676"/>
                  </a:lnTo>
                  <a:lnTo>
                    <a:pt x="2906" y="2680"/>
                  </a:lnTo>
                  <a:lnTo>
                    <a:pt x="2898" y="2684"/>
                  </a:lnTo>
                  <a:lnTo>
                    <a:pt x="2884" y="2688"/>
                  </a:lnTo>
                  <a:lnTo>
                    <a:pt x="2878" y="2692"/>
                  </a:lnTo>
                  <a:lnTo>
                    <a:pt x="2872" y="2698"/>
                  </a:lnTo>
                  <a:lnTo>
                    <a:pt x="2870" y="2704"/>
                  </a:lnTo>
                  <a:lnTo>
                    <a:pt x="2864" y="2718"/>
                  </a:lnTo>
                  <a:lnTo>
                    <a:pt x="2860" y="2732"/>
                  </a:lnTo>
                  <a:lnTo>
                    <a:pt x="2858" y="2740"/>
                  </a:lnTo>
                  <a:lnTo>
                    <a:pt x="2862" y="2746"/>
                  </a:lnTo>
                  <a:lnTo>
                    <a:pt x="2874" y="2754"/>
                  </a:lnTo>
                  <a:lnTo>
                    <a:pt x="2880" y="2756"/>
                  </a:lnTo>
                  <a:lnTo>
                    <a:pt x="2886" y="2758"/>
                  </a:lnTo>
                  <a:lnTo>
                    <a:pt x="2894" y="2756"/>
                  </a:lnTo>
                  <a:lnTo>
                    <a:pt x="2898" y="2754"/>
                  </a:lnTo>
                  <a:lnTo>
                    <a:pt x="2904" y="2750"/>
                  </a:lnTo>
                  <a:lnTo>
                    <a:pt x="2908" y="2742"/>
                  </a:lnTo>
                  <a:lnTo>
                    <a:pt x="2914" y="2728"/>
                  </a:lnTo>
                  <a:lnTo>
                    <a:pt x="2916" y="2712"/>
                  </a:lnTo>
                  <a:lnTo>
                    <a:pt x="2916" y="2708"/>
                  </a:lnTo>
                  <a:lnTo>
                    <a:pt x="2918" y="2702"/>
                  </a:lnTo>
                  <a:lnTo>
                    <a:pt x="2922" y="2696"/>
                  </a:lnTo>
                  <a:lnTo>
                    <a:pt x="2930" y="2686"/>
                  </a:lnTo>
                  <a:lnTo>
                    <a:pt x="2940" y="2676"/>
                  </a:lnTo>
                  <a:lnTo>
                    <a:pt x="2952" y="2668"/>
                  </a:lnTo>
                  <a:lnTo>
                    <a:pt x="2958" y="2666"/>
                  </a:lnTo>
                  <a:lnTo>
                    <a:pt x="2962" y="2660"/>
                  </a:lnTo>
                  <a:lnTo>
                    <a:pt x="2964" y="2654"/>
                  </a:lnTo>
                  <a:lnTo>
                    <a:pt x="2964" y="2650"/>
                  </a:lnTo>
                  <a:lnTo>
                    <a:pt x="2964" y="2646"/>
                  </a:lnTo>
                  <a:lnTo>
                    <a:pt x="2962" y="2644"/>
                  </a:lnTo>
                  <a:lnTo>
                    <a:pt x="2960" y="2642"/>
                  </a:lnTo>
                  <a:lnTo>
                    <a:pt x="2956" y="2642"/>
                  </a:lnTo>
                  <a:lnTo>
                    <a:pt x="2954" y="2642"/>
                  </a:lnTo>
                  <a:lnTo>
                    <a:pt x="2946" y="2640"/>
                  </a:lnTo>
                  <a:lnTo>
                    <a:pt x="2940" y="2636"/>
                  </a:lnTo>
                  <a:close/>
                  <a:moveTo>
                    <a:pt x="406" y="1248"/>
                  </a:moveTo>
                  <a:lnTo>
                    <a:pt x="406" y="1248"/>
                  </a:lnTo>
                  <a:lnTo>
                    <a:pt x="402" y="1254"/>
                  </a:lnTo>
                  <a:lnTo>
                    <a:pt x="400" y="1260"/>
                  </a:lnTo>
                  <a:lnTo>
                    <a:pt x="400" y="1274"/>
                  </a:lnTo>
                  <a:lnTo>
                    <a:pt x="400" y="1278"/>
                  </a:lnTo>
                  <a:lnTo>
                    <a:pt x="402" y="1280"/>
                  </a:lnTo>
                  <a:lnTo>
                    <a:pt x="404" y="1282"/>
                  </a:lnTo>
                  <a:lnTo>
                    <a:pt x="408" y="1282"/>
                  </a:lnTo>
                  <a:lnTo>
                    <a:pt x="412" y="1282"/>
                  </a:lnTo>
                  <a:lnTo>
                    <a:pt x="416" y="1282"/>
                  </a:lnTo>
                  <a:lnTo>
                    <a:pt x="418" y="1280"/>
                  </a:lnTo>
                  <a:lnTo>
                    <a:pt x="420" y="1278"/>
                  </a:lnTo>
                  <a:lnTo>
                    <a:pt x="420" y="1274"/>
                  </a:lnTo>
                  <a:lnTo>
                    <a:pt x="420" y="1270"/>
                  </a:lnTo>
                  <a:lnTo>
                    <a:pt x="418" y="1262"/>
                  </a:lnTo>
                  <a:lnTo>
                    <a:pt x="416" y="1256"/>
                  </a:lnTo>
                  <a:lnTo>
                    <a:pt x="414" y="1250"/>
                  </a:lnTo>
                  <a:lnTo>
                    <a:pt x="412" y="1248"/>
                  </a:lnTo>
                  <a:lnTo>
                    <a:pt x="410" y="1246"/>
                  </a:lnTo>
                  <a:lnTo>
                    <a:pt x="408" y="1246"/>
                  </a:lnTo>
                  <a:lnTo>
                    <a:pt x="406" y="1248"/>
                  </a:lnTo>
                  <a:close/>
                  <a:moveTo>
                    <a:pt x="2286" y="1412"/>
                  </a:moveTo>
                  <a:lnTo>
                    <a:pt x="2286" y="1412"/>
                  </a:lnTo>
                  <a:lnTo>
                    <a:pt x="2290" y="1424"/>
                  </a:lnTo>
                  <a:lnTo>
                    <a:pt x="2290" y="1426"/>
                  </a:lnTo>
                  <a:lnTo>
                    <a:pt x="2292" y="1426"/>
                  </a:lnTo>
                  <a:lnTo>
                    <a:pt x="2296" y="1426"/>
                  </a:lnTo>
                  <a:lnTo>
                    <a:pt x="2302" y="1422"/>
                  </a:lnTo>
                  <a:lnTo>
                    <a:pt x="2306" y="1418"/>
                  </a:lnTo>
                  <a:lnTo>
                    <a:pt x="2308" y="1410"/>
                  </a:lnTo>
                  <a:lnTo>
                    <a:pt x="2308" y="1408"/>
                  </a:lnTo>
                  <a:lnTo>
                    <a:pt x="2308" y="1394"/>
                  </a:lnTo>
                  <a:lnTo>
                    <a:pt x="2308" y="1392"/>
                  </a:lnTo>
                  <a:lnTo>
                    <a:pt x="2306" y="1392"/>
                  </a:lnTo>
                  <a:lnTo>
                    <a:pt x="2302" y="1392"/>
                  </a:lnTo>
                  <a:lnTo>
                    <a:pt x="2288" y="1396"/>
                  </a:lnTo>
                  <a:lnTo>
                    <a:pt x="2284" y="1398"/>
                  </a:lnTo>
                  <a:lnTo>
                    <a:pt x="2284" y="1400"/>
                  </a:lnTo>
                  <a:lnTo>
                    <a:pt x="2282" y="1404"/>
                  </a:lnTo>
                  <a:lnTo>
                    <a:pt x="2284" y="1406"/>
                  </a:lnTo>
                  <a:lnTo>
                    <a:pt x="2286" y="1412"/>
                  </a:lnTo>
                  <a:close/>
                  <a:moveTo>
                    <a:pt x="414" y="1210"/>
                  </a:moveTo>
                  <a:lnTo>
                    <a:pt x="414" y="1210"/>
                  </a:lnTo>
                  <a:lnTo>
                    <a:pt x="412" y="1208"/>
                  </a:lnTo>
                  <a:lnTo>
                    <a:pt x="410" y="1206"/>
                  </a:lnTo>
                  <a:lnTo>
                    <a:pt x="406" y="1206"/>
                  </a:lnTo>
                  <a:lnTo>
                    <a:pt x="404" y="1208"/>
                  </a:lnTo>
                  <a:lnTo>
                    <a:pt x="398" y="1210"/>
                  </a:lnTo>
                  <a:lnTo>
                    <a:pt x="396" y="1212"/>
                  </a:lnTo>
                  <a:lnTo>
                    <a:pt x="394" y="1214"/>
                  </a:lnTo>
                  <a:lnTo>
                    <a:pt x="394" y="1216"/>
                  </a:lnTo>
                  <a:lnTo>
                    <a:pt x="396" y="1220"/>
                  </a:lnTo>
                  <a:lnTo>
                    <a:pt x="404" y="1228"/>
                  </a:lnTo>
                  <a:lnTo>
                    <a:pt x="410" y="1230"/>
                  </a:lnTo>
                  <a:lnTo>
                    <a:pt x="412" y="1230"/>
                  </a:lnTo>
                  <a:lnTo>
                    <a:pt x="416" y="1228"/>
                  </a:lnTo>
                  <a:lnTo>
                    <a:pt x="418" y="1224"/>
                  </a:lnTo>
                  <a:lnTo>
                    <a:pt x="416" y="1216"/>
                  </a:lnTo>
                  <a:lnTo>
                    <a:pt x="414" y="1210"/>
                  </a:lnTo>
                  <a:close/>
                  <a:moveTo>
                    <a:pt x="2302" y="1960"/>
                  </a:moveTo>
                  <a:lnTo>
                    <a:pt x="2302" y="1960"/>
                  </a:lnTo>
                  <a:lnTo>
                    <a:pt x="2302" y="1962"/>
                  </a:lnTo>
                  <a:lnTo>
                    <a:pt x="2302" y="1966"/>
                  </a:lnTo>
                  <a:lnTo>
                    <a:pt x="2304" y="1968"/>
                  </a:lnTo>
                  <a:lnTo>
                    <a:pt x="2306" y="1970"/>
                  </a:lnTo>
                  <a:lnTo>
                    <a:pt x="2312" y="1974"/>
                  </a:lnTo>
                  <a:lnTo>
                    <a:pt x="2324" y="1982"/>
                  </a:lnTo>
                  <a:lnTo>
                    <a:pt x="2326" y="1988"/>
                  </a:lnTo>
                  <a:lnTo>
                    <a:pt x="2328" y="1994"/>
                  </a:lnTo>
                  <a:lnTo>
                    <a:pt x="2328" y="1998"/>
                  </a:lnTo>
                  <a:lnTo>
                    <a:pt x="2328" y="2002"/>
                  </a:lnTo>
                  <a:lnTo>
                    <a:pt x="2330" y="2004"/>
                  </a:lnTo>
                  <a:lnTo>
                    <a:pt x="2334" y="2006"/>
                  </a:lnTo>
                  <a:lnTo>
                    <a:pt x="2336" y="2006"/>
                  </a:lnTo>
                  <a:lnTo>
                    <a:pt x="2340" y="2006"/>
                  </a:lnTo>
                  <a:lnTo>
                    <a:pt x="2352" y="2006"/>
                  </a:lnTo>
                  <a:lnTo>
                    <a:pt x="2358" y="2008"/>
                  </a:lnTo>
                  <a:lnTo>
                    <a:pt x="2364" y="2010"/>
                  </a:lnTo>
                  <a:lnTo>
                    <a:pt x="2380" y="2022"/>
                  </a:lnTo>
                  <a:lnTo>
                    <a:pt x="2394" y="2030"/>
                  </a:lnTo>
                  <a:lnTo>
                    <a:pt x="2420" y="2042"/>
                  </a:lnTo>
                  <a:lnTo>
                    <a:pt x="2424" y="2046"/>
                  </a:lnTo>
                  <a:lnTo>
                    <a:pt x="2426" y="2050"/>
                  </a:lnTo>
                  <a:lnTo>
                    <a:pt x="2424" y="2054"/>
                  </a:lnTo>
                  <a:lnTo>
                    <a:pt x="2420" y="2058"/>
                  </a:lnTo>
                  <a:lnTo>
                    <a:pt x="2414" y="2062"/>
                  </a:lnTo>
                  <a:lnTo>
                    <a:pt x="2410" y="2064"/>
                  </a:lnTo>
                  <a:lnTo>
                    <a:pt x="2414" y="2066"/>
                  </a:lnTo>
                  <a:lnTo>
                    <a:pt x="2418" y="2066"/>
                  </a:lnTo>
                  <a:lnTo>
                    <a:pt x="2426" y="2066"/>
                  </a:lnTo>
                  <a:lnTo>
                    <a:pt x="2434" y="2068"/>
                  </a:lnTo>
                  <a:lnTo>
                    <a:pt x="2438" y="2072"/>
                  </a:lnTo>
                  <a:lnTo>
                    <a:pt x="2452" y="2078"/>
                  </a:lnTo>
                  <a:lnTo>
                    <a:pt x="2458" y="2082"/>
                  </a:lnTo>
                  <a:lnTo>
                    <a:pt x="2470" y="2084"/>
                  </a:lnTo>
                  <a:lnTo>
                    <a:pt x="2476" y="2084"/>
                  </a:lnTo>
                  <a:lnTo>
                    <a:pt x="2480" y="2080"/>
                  </a:lnTo>
                  <a:lnTo>
                    <a:pt x="2488" y="2070"/>
                  </a:lnTo>
                  <a:lnTo>
                    <a:pt x="2502" y="2062"/>
                  </a:lnTo>
                  <a:lnTo>
                    <a:pt x="2508" y="2058"/>
                  </a:lnTo>
                  <a:lnTo>
                    <a:pt x="2514" y="2058"/>
                  </a:lnTo>
                  <a:lnTo>
                    <a:pt x="2522" y="2058"/>
                  </a:lnTo>
                  <a:lnTo>
                    <a:pt x="2526" y="2062"/>
                  </a:lnTo>
                  <a:lnTo>
                    <a:pt x="2540" y="2070"/>
                  </a:lnTo>
                  <a:lnTo>
                    <a:pt x="2558" y="2088"/>
                  </a:lnTo>
                  <a:lnTo>
                    <a:pt x="2570" y="2098"/>
                  </a:lnTo>
                  <a:lnTo>
                    <a:pt x="2576" y="2100"/>
                  </a:lnTo>
                  <a:lnTo>
                    <a:pt x="2578" y="2102"/>
                  </a:lnTo>
                  <a:lnTo>
                    <a:pt x="2580" y="2100"/>
                  </a:lnTo>
                  <a:lnTo>
                    <a:pt x="2582" y="2100"/>
                  </a:lnTo>
                  <a:lnTo>
                    <a:pt x="2582" y="2096"/>
                  </a:lnTo>
                  <a:lnTo>
                    <a:pt x="2582" y="2082"/>
                  </a:lnTo>
                  <a:lnTo>
                    <a:pt x="2580" y="2076"/>
                  </a:lnTo>
                  <a:lnTo>
                    <a:pt x="2576" y="2072"/>
                  </a:lnTo>
                  <a:lnTo>
                    <a:pt x="2560" y="2068"/>
                  </a:lnTo>
                  <a:lnTo>
                    <a:pt x="2556" y="2064"/>
                  </a:lnTo>
                  <a:lnTo>
                    <a:pt x="2554" y="2058"/>
                  </a:lnTo>
                  <a:lnTo>
                    <a:pt x="2554" y="2054"/>
                  </a:lnTo>
                  <a:lnTo>
                    <a:pt x="2554" y="2046"/>
                  </a:lnTo>
                  <a:lnTo>
                    <a:pt x="2558" y="2040"/>
                  </a:lnTo>
                  <a:lnTo>
                    <a:pt x="2560" y="2038"/>
                  </a:lnTo>
                  <a:lnTo>
                    <a:pt x="2560" y="2036"/>
                  </a:lnTo>
                  <a:lnTo>
                    <a:pt x="2556" y="2034"/>
                  </a:lnTo>
                  <a:lnTo>
                    <a:pt x="2542" y="2028"/>
                  </a:lnTo>
                  <a:lnTo>
                    <a:pt x="2534" y="2024"/>
                  </a:lnTo>
                  <a:lnTo>
                    <a:pt x="2530" y="2018"/>
                  </a:lnTo>
                  <a:lnTo>
                    <a:pt x="2528" y="2014"/>
                  </a:lnTo>
                  <a:lnTo>
                    <a:pt x="2524" y="2006"/>
                  </a:lnTo>
                  <a:lnTo>
                    <a:pt x="2518" y="2002"/>
                  </a:lnTo>
                  <a:lnTo>
                    <a:pt x="2502" y="1992"/>
                  </a:lnTo>
                  <a:lnTo>
                    <a:pt x="2486" y="1984"/>
                  </a:lnTo>
                  <a:lnTo>
                    <a:pt x="2424" y="1968"/>
                  </a:lnTo>
                  <a:lnTo>
                    <a:pt x="2416" y="1968"/>
                  </a:lnTo>
                  <a:lnTo>
                    <a:pt x="2410" y="1972"/>
                  </a:lnTo>
                  <a:lnTo>
                    <a:pt x="2394" y="1982"/>
                  </a:lnTo>
                  <a:lnTo>
                    <a:pt x="2386" y="1986"/>
                  </a:lnTo>
                  <a:lnTo>
                    <a:pt x="2378" y="1986"/>
                  </a:lnTo>
                  <a:lnTo>
                    <a:pt x="2376" y="1986"/>
                  </a:lnTo>
                  <a:lnTo>
                    <a:pt x="2368" y="1986"/>
                  </a:lnTo>
                  <a:lnTo>
                    <a:pt x="2362" y="1982"/>
                  </a:lnTo>
                  <a:lnTo>
                    <a:pt x="2354" y="1972"/>
                  </a:lnTo>
                  <a:lnTo>
                    <a:pt x="2342" y="1962"/>
                  </a:lnTo>
                  <a:lnTo>
                    <a:pt x="2334" y="1954"/>
                  </a:lnTo>
                  <a:lnTo>
                    <a:pt x="2328" y="1950"/>
                  </a:lnTo>
                  <a:lnTo>
                    <a:pt x="2320" y="1948"/>
                  </a:lnTo>
                  <a:lnTo>
                    <a:pt x="2316" y="1948"/>
                  </a:lnTo>
                  <a:lnTo>
                    <a:pt x="2310" y="1950"/>
                  </a:lnTo>
                  <a:lnTo>
                    <a:pt x="2306" y="1954"/>
                  </a:lnTo>
                  <a:lnTo>
                    <a:pt x="2302" y="1960"/>
                  </a:lnTo>
                  <a:close/>
                  <a:moveTo>
                    <a:pt x="2606" y="2298"/>
                  </a:moveTo>
                  <a:lnTo>
                    <a:pt x="2606" y="2298"/>
                  </a:lnTo>
                  <a:lnTo>
                    <a:pt x="2602" y="2290"/>
                  </a:lnTo>
                  <a:lnTo>
                    <a:pt x="2598" y="2284"/>
                  </a:lnTo>
                  <a:lnTo>
                    <a:pt x="2594" y="2280"/>
                  </a:lnTo>
                  <a:lnTo>
                    <a:pt x="2590" y="2272"/>
                  </a:lnTo>
                  <a:lnTo>
                    <a:pt x="2586" y="2258"/>
                  </a:lnTo>
                  <a:lnTo>
                    <a:pt x="2582" y="2252"/>
                  </a:lnTo>
                  <a:lnTo>
                    <a:pt x="2576" y="2248"/>
                  </a:lnTo>
                  <a:lnTo>
                    <a:pt x="2562" y="2244"/>
                  </a:lnTo>
                  <a:lnTo>
                    <a:pt x="2548" y="2236"/>
                  </a:lnTo>
                  <a:lnTo>
                    <a:pt x="2532" y="2226"/>
                  </a:lnTo>
                  <a:lnTo>
                    <a:pt x="2526" y="2220"/>
                  </a:lnTo>
                  <a:lnTo>
                    <a:pt x="2522" y="2214"/>
                  </a:lnTo>
                  <a:lnTo>
                    <a:pt x="2516" y="2180"/>
                  </a:lnTo>
                  <a:lnTo>
                    <a:pt x="2514" y="2174"/>
                  </a:lnTo>
                  <a:lnTo>
                    <a:pt x="2510" y="2168"/>
                  </a:lnTo>
                  <a:lnTo>
                    <a:pt x="2500" y="2158"/>
                  </a:lnTo>
                  <a:lnTo>
                    <a:pt x="2496" y="2152"/>
                  </a:lnTo>
                  <a:lnTo>
                    <a:pt x="2492" y="2146"/>
                  </a:lnTo>
                  <a:lnTo>
                    <a:pt x="2488" y="2130"/>
                  </a:lnTo>
                  <a:lnTo>
                    <a:pt x="2486" y="2128"/>
                  </a:lnTo>
                  <a:lnTo>
                    <a:pt x="2484" y="2128"/>
                  </a:lnTo>
                  <a:lnTo>
                    <a:pt x="2482" y="2128"/>
                  </a:lnTo>
                  <a:lnTo>
                    <a:pt x="2480" y="2128"/>
                  </a:lnTo>
                  <a:lnTo>
                    <a:pt x="2472" y="2138"/>
                  </a:lnTo>
                  <a:lnTo>
                    <a:pt x="2468" y="2144"/>
                  </a:lnTo>
                  <a:lnTo>
                    <a:pt x="2466" y="2150"/>
                  </a:lnTo>
                  <a:lnTo>
                    <a:pt x="2466" y="2184"/>
                  </a:lnTo>
                  <a:lnTo>
                    <a:pt x="2464" y="2192"/>
                  </a:lnTo>
                  <a:lnTo>
                    <a:pt x="2460" y="2198"/>
                  </a:lnTo>
                  <a:lnTo>
                    <a:pt x="2452" y="2206"/>
                  </a:lnTo>
                  <a:lnTo>
                    <a:pt x="2446" y="2210"/>
                  </a:lnTo>
                  <a:lnTo>
                    <a:pt x="2438" y="2212"/>
                  </a:lnTo>
                  <a:lnTo>
                    <a:pt x="2434" y="2212"/>
                  </a:lnTo>
                  <a:lnTo>
                    <a:pt x="2428" y="2210"/>
                  </a:lnTo>
                  <a:lnTo>
                    <a:pt x="2422" y="2204"/>
                  </a:lnTo>
                  <a:lnTo>
                    <a:pt x="2412" y="2188"/>
                  </a:lnTo>
                  <a:lnTo>
                    <a:pt x="2406" y="2184"/>
                  </a:lnTo>
                  <a:lnTo>
                    <a:pt x="2398" y="2182"/>
                  </a:lnTo>
                  <a:lnTo>
                    <a:pt x="2396" y="2182"/>
                  </a:lnTo>
                  <a:lnTo>
                    <a:pt x="2388" y="2180"/>
                  </a:lnTo>
                  <a:lnTo>
                    <a:pt x="2380" y="2178"/>
                  </a:lnTo>
                  <a:lnTo>
                    <a:pt x="2374" y="2176"/>
                  </a:lnTo>
                  <a:lnTo>
                    <a:pt x="2372" y="2174"/>
                  </a:lnTo>
                  <a:lnTo>
                    <a:pt x="2370" y="2172"/>
                  </a:lnTo>
                  <a:lnTo>
                    <a:pt x="2370" y="2168"/>
                  </a:lnTo>
                  <a:lnTo>
                    <a:pt x="2372" y="2164"/>
                  </a:lnTo>
                  <a:lnTo>
                    <a:pt x="2374" y="2160"/>
                  </a:lnTo>
                  <a:lnTo>
                    <a:pt x="2382" y="2146"/>
                  </a:lnTo>
                  <a:lnTo>
                    <a:pt x="2384" y="2140"/>
                  </a:lnTo>
                  <a:lnTo>
                    <a:pt x="2384" y="2138"/>
                  </a:lnTo>
                  <a:lnTo>
                    <a:pt x="2384" y="2134"/>
                  </a:lnTo>
                  <a:lnTo>
                    <a:pt x="2382" y="2132"/>
                  </a:lnTo>
                  <a:lnTo>
                    <a:pt x="2380" y="2132"/>
                  </a:lnTo>
                  <a:lnTo>
                    <a:pt x="2356" y="2126"/>
                  </a:lnTo>
                  <a:lnTo>
                    <a:pt x="2340" y="2124"/>
                  </a:lnTo>
                  <a:lnTo>
                    <a:pt x="2336" y="2124"/>
                  </a:lnTo>
                  <a:lnTo>
                    <a:pt x="2330" y="2124"/>
                  </a:lnTo>
                  <a:lnTo>
                    <a:pt x="2324" y="2128"/>
                  </a:lnTo>
                  <a:lnTo>
                    <a:pt x="2312" y="2136"/>
                  </a:lnTo>
                  <a:lnTo>
                    <a:pt x="2306" y="2140"/>
                  </a:lnTo>
                  <a:lnTo>
                    <a:pt x="2292" y="2146"/>
                  </a:lnTo>
                  <a:lnTo>
                    <a:pt x="2286" y="2150"/>
                  </a:lnTo>
                  <a:lnTo>
                    <a:pt x="2280" y="2154"/>
                  </a:lnTo>
                  <a:lnTo>
                    <a:pt x="2276" y="2160"/>
                  </a:lnTo>
                  <a:lnTo>
                    <a:pt x="2274" y="2164"/>
                  </a:lnTo>
                  <a:lnTo>
                    <a:pt x="2270" y="2170"/>
                  </a:lnTo>
                  <a:lnTo>
                    <a:pt x="2264" y="2172"/>
                  </a:lnTo>
                  <a:lnTo>
                    <a:pt x="2252" y="2168"/>
                  </a:lnTo>
                  <a:lnTo>
                    <a:pt x="2248" y="2166"/>
                  </a:lnTo>
                  <a:lnTo>
                    <a:pt x="2240" y="2164"/>
                  </a:lnTo>
                  <a:lnTo>
                    <a:pt x="2234" y="2166"/>
                  </a:lnTo>
                  <a:lnTo>
                    <a:pt x="2228" y="2168"/>
                  </a:lnTo>
                  <a:lnTo>
                    <a:pt x="2214" y="2176"/>
                  </a:lnTo>
                  <a:lnTo>
                    <a:pt x="2198" y="2188"/>
                  </a:lnTo>
                  <a:lnTo>
                    <a:pt x="2184" y="2196"/>
                  </a:lnTo>
                  <a:lnTo>
                    <a:pt x="2178" y="2198"/>
                  </a:lnTo>
                  <a:lnTo>
                    <a:pt x="2164" y="2206"/>
                  </a:lnTo>
                  <a:lnTo>
                    <a:pt x="2160" y="2208"/>
                  </a:lnTo>
                  <a:lnTo>
                    <a:pt x="2154" y="2212"/>
                  </a:lnTo>
                  <a:lnTo>
                    <a:pt x="2150" y="2220"/>
                  </a:lnTo>
                  <a:lnTo>
                    <a:pt x="2144" y="2234"/>
                  </a:lnTo>
                  <a:lnTo>
                    <a:pt x="2140" y="2238"/>
                  </a:lnTo>
                  <a:lnTo>
                    <a:pt x="2134" y="2240"/>
                  </a:lnTo>
                  <a:lnTo>
                    <a:pt x="2130" y="2240"/>
                  </a:lnTo>
                  <a:lnTo>
                    <a:pt x="2124" y="2242"/>
                  </a:lnTo>
                  <a:lnTo>
                    <a:pt x="2116" y="2246"/>
                  </a:lnTo>
                  <a:lnTo>
                    <a:pt x="2100" y="2256"/>
                  </a:lnTo>
                  <a:lnTo>
                    <a:pt x="2086" y="2264"/>
                  </a:lnTo>
                  <a:lnTo>
                    <a:pt x="2062" y="2276"/>
                  </a:lnTo>
                  <a:lnTo>
                    <a:pt x="2048" y="2286"/>
                  </a:lnTo>
                  <a:lnTo>
                    <a:pt x="2040" y="2294"/>
                  </a:lnTo>
                  <a:lnTo>
                    <a:pt x="2030" y="2306"/>
                  </a:lnTo>
                  <a:lnTo>
                    <a:pt x="2028" y="2312"/>
                  </a:lnTo>
                  <a:lnTo>
                    <a:pt x="2026" y="2320"/>
                  </a:lnTo>
                  <a:lnTo>
                    <a:pt x="2028" y="2326"/>
                  </a:lnTo>
                  <a:lnTo>
                    <a:pt x="2032" y="2340"/>
                  </a:lnTo>
                  <a:lnTo>
                    <a:pt x="2034" y="2356"/>
                  </a:lnTo>
                  <a:lnTo>
                    <a:pt x="2034" y="2360"/>
                  </a:lnTo>
                  <a:lnTo>
                    <a:pt x="2036" y="2376"/>
                  </a:lnTo>
                  <a:lnTo>
                    <a:pt x="2052" y="2428"/>
                  </a:lnTo>
                  <a:lnTo>
                    <a:pt x="2054" y="2444"/>
                  </a:lnTo>
                  <a:lnTo>
                    <a:pt x="2054" y="2448"/>
                  </a:lnTo>
                  <a:lnTo>
                    <a:pt x="2054" y="2464"/>
                  </a:lnTo>
                  <a:lnTo>
                    <a:pt x="2054" y="2488"/>
                  </a:lnTo>
                  <a:lnTo>
                    <a:pt x="2056" y="2494"/>
                  </a:lnTo>
                  <a:lnTo>
                    <a:pt x="2060" y="2500"/>
                  </a:lnTo>
                  <a:lnTo>
                    <a:pt x="2068" y="2510"/>
                  </a:lnTo>
                  <a:lnTo>
                    <a:pt x="2074" y="2514"/>
                  </a:lnTo>
                  <a:lnTo>
                    <a:pt x="2082" y="2514"/>
                  </a:lnTo>
                  <a:lnTo>
                    <a:pt x="2086" y="2514"/>
                  </a:lnTo>
                  <a:lnTo>
                    <a:pt x="2100" y="2512"/>
                  </a:lnTo>
                  <a:lnTo>
                    <a:pt x="2116" y="2508"/>
                  </a:lnTo>
                  <a:lnTo>
                    <a:pt x="2130" y="2502"/>
                  </a:lnTo>
                  <a:lnTo>
                    <a:pt x="2136" y="2498"/>
                  </a:lnTo>
                  <a:lnTo>
                    <a:pt x="2142" y="2496"/>
                  </a:lnTo>
                  <a:lnTo>
                    <a:pt x="2150" y="2496"/>
                  </a:lnTo>
                  <a:lnTo>
                    <a:pt x="2154" y="2496"/>
                  </a:lnTo>
                  <a:lnTo>
                    <a:pt x="2170" y="2492"/>
                  </a:lnTo>
                  <a:lnTo>
                    <a:pt x="2184" y="2488"/>
                  </a:lnTo>
                  <a:lnTo>
                    <a:pt x="2190" y="2484"/>
                  </a:lnTo>
                  <a:lnTo>
                    <a:pt x="2192" y="2480"/>
                  </a:lnTo>
                  <a:lnTo>
                    <a:pt x="2194" y="2476"/>
                  </a:lnTo>
                  <a:lnTo>
                    <a:pt x="2198" y="2472"/>
                  </a:lnTo>
                  <a:lnTo>
                    <a:pt x="2232" y="2460"/>
                  </a:lnTo>
                  <a:lnTo>
                    <a:pt x="2240" y="2458"/>
                  </a:lnTo>
                  <a:lnTo>
                    <a:pt x="2248" y="2456"/>
                  </a:lnTo>
                  <a:lnTo>
                    <a:pt x="2272" y="2456"/>
                  </a:lnTo>
                  <a:lnTo>
                    <a:pt x="2288" y="2458"/>
                  </a:lnTo>
                  <a:lnTo>
                    <a:pt x="2330" y="2464"/>
                  </a:lnTo>
                  <a:lnTo>
                    <a:pt x="2338" y="2468"/>
                  </a:lnTo>
                  <a:lnTo>
                    <a:pt x="2344" y="2472"/>
                  </a:lnTo>
                  <a:lnTo>
                    <a:pt x="2362" y="2490"/>
                  </a:lnTo>
                  <a:lnTo>
                    <a:pt x="2374" y="2500"/>
                  </a:lnTo>
                  <a:lnTo>
                    <a:pt x="2382" y="2510"/>
                  </a:lnTo>
                  <a:lnTo>
                    <a:pt x="2388" y="2514"/>
                  </a:lnTo>
                  <a:lnTo>
                    <a:pt x="2396" y="2514"/>
                  </a:lnTo>
                  <a:lnTo>
                    <a:pt x="2398" y="2514"/>
                  </a:lnTo>
                  <a:lnTo>
                    <a:pt x="2406" y="2516"/>
                  </a:lnTo>
                  <a:lnTo>
                    <a:pt x="2410" y="2522"/>
                  </a:lnTo>
                  <a:lnTo>
                    <a:pt x="2414" y="2528"/>
                  </a:lnTo>
                  <a:lnTo>
                    <a:pt x="2422" y="2540"/>
                  </a:lnTo>
                  <a:lnTo>
                    <a:pt x="2430" y="2548"/>
                  </a:lnTo>
                  <a:lnTo>
                    <a:pt x="2442" y="2558"/>
                  </a:lnTo>
                  <a:lnTo>
                    <a:pt x="2458" y="2570"/>
                  </a:lnTo>
                  <a:lnTo>
                    <a:pt x="2474" y="2576"/>
                  </a:lnTo>
                  <a:lnTo>
                    <a:pt x="2488" y="2580"/>
                  </a:lnTo>
                  <a:lnTo>
                    <a:pt x="2494" y="2582"/>
                  </a:lnTo>
                  <a:lnTo>
                    <a:pt x="2502" y="2580"/>
                  </a:lnTo>
                  <a:lnTo>
                    <a:pt x="2508" y="2578"/>
                  </a:lnTo>
                  <a:lnTo>
                    <a:pt x="2514" y="2576"/>
                  </a:lnTo>
                  <a:lnTo>
                    <a:pt x="2520" y="2580"/>
                  </a:lnTo>
                  <a:lnTo>
                    <a:pt x="2528" y="2588"/>
                  </a:lnTo>
                  <a:lnTo>
                    <a:pt x="2534" y="2592"/>
                  </a:lnTo>
                  <a:lnTo>
                    <a:pt x="2538" y="2594"/>
                  </a:lnTo>
                  <a:lnTo>
                    <a:pt x="2544" y="2592"/>
                  </a:lnTo>
                  <a:lnTo>
                    <a:pt x="2550" y="2588"/>
                  </a:lnTo>
                  <a:lnTo>
                    <a:pt x="2558" y="2580"/>
                  </a:lnTo>
                  <a:lnTo>
                    <a:pt x="2570" y="2570"/>
                  </a:lnTo>
                  <a:lnTo>
                    <a:pt x="2576" y="2568"/>
                  </a:lnTo>
                  <a:lnTo>
                    <a:pt x="2588" y="2564"/>
                  </a:lnTo>
                  <a:lnTo>
                    <a:pt x="2592" y="2562"/>
                  </a:lnTo>
                  <a:lnTo>
                    <a:pt x="2592" y="2556"/>
                  </a:lnTo>
                  <a:lnTo>
                    <a:pt x="2592" y="2552"/>
                  </a:lnTo>
                  <a:lnTo>
                    <a:pt x="2594" y="2544"/>
                  </a:lnTo>
                  <a:lnTo>
                    <a:pt x="2596" y="2538"/>
                  </a:lnTo>
                  <a:lnTo>
                    <a:pt x="2608" y="2512"/>
                  </a:lnTo>
                  <a:lnTo>
                    <a:pt x="2616" y="2498"/>
                  </a:lnTo>
                  <a:lnTo>
                    <a:pt x="2638" y="2434"/>
                  </a:lnTo>
                  <a:lnTo>
                    <a:pt x="2642" y="2418"/>
                  </a:lnTo>
                  <a:lnTo>
                    <a:pt x="2642" y="2396"/>
                  </a:lnTo>
                  <a:lnTo>
                    <a:pt x="2642" y="2380"/>
                  </a:lnTo>
                  <a:lnTo>
                    <a:pt x="2642" y="2366"/>
                  </a:lnTo>
                  <a:lnTo>
                    <a:pt x="2642" y="2350"/>
                  </a:lnTo>
                  <a:lnTo>
                    <a:pt x="2642" y="2346"/>
                  </a:lnTo>
                  <a:lnTo>
                    <a:pt x="2640" y="2340"/>
                  </a:lnTo>
                  <a:lnTo>
                    <a:pt x="2636" y="2334"/>
                  </a:lnTo>
                  <a:lnTo>
                    <a:pt x="2620" y="2324"/>
                  </a:lnTo>
                  <a:lnTo>
                    <a:pt x="2614" y="2318"/>
                  </a:lnTo>
                  <a:lnTo>
                    <a:pt x="2610" y="2312"/>
                  </a:lnTo>
                  <a:lnTo>
                    <a:pt x="2606" y="2298"/>
                  </a:lnTo>
                  <a:close/>
                  <a:moveTo>
                    <a:pt x="2522" y="2632"/>
                  </a:moveTo>
                  <a:lnTo>
                    <a:pt x="2522" y="2632"/>
                  </a:lnTo>
                  <a:lnTo>
                    <a:pt x="2520" y="2634"/>
                  </a:lnTo>
                  <a:lnTo>
                    <a:pt x="2518" y="2634"/>
                  </a:lnTo>
                  <a:lnTo>
                    <a:pt x="2516" y="2638"/>
                  </a:lnTo>
                  <a:lnTo>
                    <a:pt x="2518" y="2640"/>
                  </a:lnTo>
                  <a:lnTo>
                    <a:pt x="2522" y="2654"/>
                  </a:lnTo>
                  <a:lnTo>
                    <a:pt x="2524" y="2670"/>
                  </a:lnTo>
                  <a:lnTo>
                    <a:pt x="2524" y="2674"/>
                  </a:lnTo>
                  <a:lnTo>
                    <a:pt x="2526" y="2680"/>
                  </a:lnTo>
                  <a:lnTo>
                    <a:pt x="2532" y="2684"/>
                  </a:lnTo>
                  <a:lnTo>
                    <a:pt x="2538" y="2688"/>
                  </a:lnTo>
                  <a:lnTo>
                    <a:pt x="2540" y="2688"/>
                  </a:lnTo>
                  <a:lnTo>
                    <a:pt x="2544" y="2688"/>
                  </a:lnTo>
                  <a:lnTo>
                    <a:pt x="2546" y="2686"/>
                  </a:lnTo>
                  <a:lnTo>
                    <a:pt x="2548" y="2684"/>
                  </a:lnTo>
                  <a:lnTo>
                    <a:pt x="2550" y="2678"/>
                  </a:lnTo>
                  <a:lnTo>
                    <a:pt x="2556" y="2664"/>
                  </a:lnTo>
                  <a:lnTo>
                    <a:pt x="2562" y="2650"/>
                  </a:lnTo>
                  <a:lnTo>
                    <a:pt x="2564" y="2634"/>
                  </a:lnTo>
                  <a:lnTo>
                    <a:pt x="2564" y="2632"/>
                  </a:lnTo>
                  <a:lnTo>
                    <a:pt x="2564" y="2628"/>
                  </a:lnTo>
                  <a:lnTo>
                    <a:pt x="2562" y="2626"/>
                  </a:lnTo>
                  <a:lnTo>
                    <a:pt x="2560" y="2626"/>
                  </a:lnTo>
                  <a:lnTo>
                    <a:pt x="2556" y="2626"/>
                  </a:lnTo>
                  <a:lnTo>
                    <a:pt x="2552" y="2630"/>
                  </a:lnTo>
                  <a:lnTo>
                    <a:pt x="2544" y="2632"/>
                  </a:lnTo>
                  <a:lnTo>
                    <a:pt x="2536" y="2632"/>
                  </a:lnTo>
                  <a:lnTo>
                    <a:pt x="2522" y="2632"/>
                  </a:lnTo>
                  <a:close/>
                  <a:moveTo>
                    <a:pt x="2478" y="958"/>
                  </a:moveTo>
                  <a:lnTo>
                    <a:pt x="2478" y="958"/>
                  </a:lnTo>
                  <a:lnTo>
                    <a:pt x="2476" y="954"/>
                  </a:lnTo>
                  <a:lnTo>
                    <a:pt x="2476" y="958"/>
                  </a:lnTo>
                  <a:lnTo>
                    <a:pt x="2476" y="962"/>
                  </a:lnTo>
                  <a:lnTo>
                    <a:pt x="2474" y="976"/>
                  </a:lnTo>
                  <a:lnTo>
                    <a:pt x="2468" y="992"/>
                  </a:lnTo>
                  <a:lnTo>
                    <a:pt x="2468" y="998"/>
                  </a:lnTo>
                  <a:lnTo>
                    <a:pt x="2470" y="1006"/>
                  </a:lnTo>
                  <a:lnTo>
                    <a:pt x="2472" y="1012"/>
                  </a:lnTo>
                  <a:lnTo>
                    <a:pt x="2474" y="1018"/>
                  </a:lnTo>
                  <a:lnTo>
                    <a:pt x="2476" y="1026"/>
                  </a:lnTo>
                  <a:lnTo>
                    <a:pt x="2476" y="1088"/>
                  </a:lnTo>
                  <a:lnTo>
                    <a:pt x="2476" y="1104"/>
                  </a:lnTo>
                  <a:lnTo>
                    <a:pt x="2476" y="1118"/>
                  </a:lnTo>
                  <a:lnTo>
                    <a:pt x="2478" y="1124"/>
                  </a:lnTo>
                  <a:lnTo>
                    <a:pt x="2484" y="1128"/>
                  </a:lnTo>
                  <a:lnTo>
                    <a:pt x="2498" y="1134"/>
                  </a:lnTo>
                  <a:lnTo>
                    <a:pt x="2502" y="1134"/>
                  </a:lnTo>
                  <a:lnTo>
                    <a:pt x="2500" y="1130"/>
                  </a:lnTo>
                  <a:lnTo>
                    <a:pt x="2490" y="1114"/>
                  </a:lnTo>
                  <a:lnTo>
                    <a:pt x="2486" y="1106"/>
                  </a:lnTo>
                  <a:lnTo>
                    <a:pt x="2486" y="1098"/>
                  </a:lnTo>
                  <a:lnTo>
                    <a:pt x="2486" y="1094"/>
                  </a:lnTo>
                  <a:lnTo>
                    <a:pt x="2486" y="1088"/>
                  </a:lnTo>
                  <a:lnTo>
                    <a:pt x="2488" y="1080"/>
                  </a:lnTo>
                  <a:lnTo>
                    <a:pt x="2492" y="1074"/>
                  </a:lnTo>
                  <a:lnTo>
                    <a:pt x="2496" y="1070"/>
                  </a:lnTo>
                  <a:lnTo>
                    <a:pt x="2498" y="1070"/>
                  </a:lnTo>
                  <a:lnTo>
                    <a:pt x="2500" y="1072"/>
                  </a:lnTo>
                  <a:lnTo>
                    <a:pt x="2502" y="1074"/>
                  </a:lnTo>
                  <a:lnTo>
                    <a:pt x="2502" y="1070"/>
                  </a:lnTo>
                  <a:lnTo>
                    <a:pt x="2488" y="1006"/>
                  </a:lnTo>
                  <a:lnTo>
                    <a:pt x="2486" y="990"/>
                  </a:lnTo>
                  <a:lnTo>
                    <a:pt x="2486" y="988"/>
                  </a:lnTo>
                  <a:lnTo>
                    <a:pt x="2482" y="972"/>
                  </a:lnTo>
                  <a:lnTo>
                    <a:pt x="2478" y="958"/>
                  </a:lnTo>
                  <a:close/>
                  <a:moveTo>
                    <a:pt x="2460" y="1170"/>
                  </a:moveTo>
                  <a:lnTo>
                    <a:pt x="2460" y="1170"/>
                  </a:lnTo>
                  <a:lnTo>
                    <a:pt x="2458" y="1176"/>
                  </a:lnTo>
                  <a:lnTo>
                    <a:pt x="2456" y="1182"/>
                  </a:lnTo>
                  <a:lnTo>
                    <a:pt x="2456" y="1196"/>
                  </a:lnTo>
                  <a:lnTo>
                    <a:pt x="2454" y="1204"/>
                  </a:lnTo>
                  <a:lnTo>
                    <a:pt x="2452" y="1212"/>
                  </a:lnTo>
                  <a:lnTo>
                    <a:pt x="2450" y="1216"/>
                  </a:lnTo>
                  <a:lnTo>
                    <a:pt x="2446" y="1224"/>
                  </a:lnTo>
                  <a:lnTo>
                    <a:pt x="2446" y="1232"/>
                  </a:lnTo>
                  <a:lnTo>
                    <a:pt x="2446" y="1236"/>
                  </a:lnTo>
                  <a:lnTo>
                    <a:pt x="2448" y="1238"/>
                  </a:lnTo>
                  <a:lnTo>
                    <a:pt x="2450" y="1236"/>
                  </a:lnTo>
                  <a:lnTo>
                    <a:pt x="2460" y="1220"/>
                  </a:lnTo>
                  <a:lnTo>
                    <a:pt x="2464" y="1218"/>
                  </a:lnTo>
                  <a:lnTo>
                    <a:pt x="2466" y="1218"/>
                  </a:lnTo>
                  <a:lnTo>
                    <a:pt x="2468" y="1218"/>
                  </a:lnTo>
                  <a:lnTo>
                    <a:pt x="2472" y="1220"/>
                  </a:lnTo>
                  <a:lnTo>
                    <a:pt x="2480" y="1228"/>
                  </a:lnTo>
                  <a:lnTo>
                    <a:pt x="2482" y="1230"/>
                  </a:lnTo>
                  <a:lnTo>
                    <a:pt x="2484" y="1230"/>
                  </a:lnTo>
                  <a:lnTo>
                    <a:pt x="2486" y="1228"/>
                  </a:lnTo>
                  <a:lnTo>
                    <a:pt x="2488" y="1226"/>
                  </a:lnTo>
                  <a:lnTo>
                    <a:pt x="2492" y="1220"/>
                  </a:lnTo>
                  <a:lnTo>
                    <a:pt x="2496" y="1214"/>
                  </a:lnTo>
                  <a:lnTo>
                    <a:pt x="2502" y="1210"/>
                  </a:lnTo>
                  <a:lnTo>
                    <a:pt x="2508" y="1208"/>
                  </a:lnTo>
                  <a:lnTo>
                    <a:pt x="2520" y="1198"/>
                  </a:lnTo>
                  <a:lnTo>
                    <a:pt x="2528" y="1190"/>
                  </a:lnTo>
                  <a:lnTo>
                    <a:pt x="2530" y="1188"/>
                  </a:lnTo>
                  <a:lnTo>
                    <a:pt x="2530" y="1186"/>
                  </a:lnTo>
                  <a:lnTo>
                    <a:pt x="2528" y="1184"/>
                  </a:lnTo>
                  <a:lnTo>
                    <a:pt x="2526" y="1184"/>
                  </a:lnTo>
                  <a:lnTo>
                    <a:pt x="2522" y="1184"/>
                  </a:lnTo>
                  <a:lnTo>
                    <a:pt x="2506" y="1182"/>
                  </a:lnTo>
                  <a:lnTo>
                    <a:pt x="2492" y="1178"/>
                  </a:lnTo>
                  <a:lnTo>
                    <a:pt x="2478" y="1170"/>
                  </a:lnTo>
                  <a:lnTo>
                    <a:pt x="2472" y="1168"/>
                  </a:lnTo>
                  <a:lnTo>
                    <a:pt x="2466" y="1168"/>
                  </a:lnTo>
                  <a:lnTo>
                    <a:pt x="2460" y="1170"/>
                  </a:lnTo>
                  <a:close/>
                  <a:moveTo>
                    <a:pt x="2438" y="1284"/>
                  </a:moveTo>
                  <a:lnTo>
                    <a:pt x="2438" y="1284"/>
                  </a:lnTo>
                  <a:lnTo>
                    <a:pt x="2432" y="1300"/>
                  </a:lnTo>
                  <a:lnTo>
                    <a:pt x="2430" y="1304"/>
                  </a:lnTo>
                  <a:lnTo>
                    <a:pt x="2426" y="1310"/>
                  </a:lnTo>
                  <a:lnTo>
                    <a:pt x="2420" y="1316"/>
                  </a:lnTo>
                  <a:lnTo>
                    <a:pt x="2414" y="1318"/>
                  </a:lnTo>
                  <a:lnTo>
                    <a:pt x="2400" y="1326"/>
                  </a:lnTo>
                  <a:lnTo>
                    <a:pt x="2374" y="1346"/>
                  </a:lnTo>
                  <a:lnTo>
                    <a:pt x="2368" y="1350"/>
                  </a:lnTo>
                  <a:lnTo>
                    <a:pt x="2360" y="1350"/>
                  </a:lnTo>
                  <a:lnTo>
                    <a:pt x="2356" y="1350"/>
                  </a:lnTo>
                  <a:lnTo>
                    <a:pt x="2340" y="1354"/>
                  </a:lnTo>
                  <a:lnTo>
                    <a:pt x="2326" y="1358"/>
                  </a:lnTo>
                  <a:lnTo>
                    <a:pt x="2320" y="1362"/>
                  </a:lnTo>
                  <a:lnTo>
                    <a:pt x="2318" y="1366"/>
                  </a:lnTo>
                  <a:lnTo>
                    <a:pt x="2322" y="1378"/>
                  </a:lnTo>
                  <a:lnTo>
                    <a:pt x="2326" y="1392"/>
                  </a:lnTo>
                  <a:lnTo>
                    <a:pt x="2328" y="1394"/>
                  </a:lnTo>
                  <a:lnTo>
                    <a:pt x="2330" y="1396"/>
                  </a:lnTo>
                  <a:lnTo>
                    <a:pt x="2332" y="1396"/>
                  </a:lnTo>
                  <a:lnTo>
                    <a:pt x="2334" y="1394"/>
                  </a:lnTo>
                  <a:lnTo>
                    <a:pt x="2342" y="1386"/>
                  </a:lnTo>
                  <a:lnTo>
                    <a:pt x="2348" y="1382"/>
                  </a:lnTo>
                  <a:lnTo>
                    <a:pt x="2354" y="1380"/>
                  </a:lnTo>
                  <a:lnTo>
                    <a:pt x="2358" y="1378"/>
                  </a:lnTo>
                  <a:lnTo>
                    <a:pt x="2362" y="1376"/>
                  </a:lnTo>
                  <a:lnTo>
                    <a:pt x="2366" y="1374"/>
                  </a:lnTo>
                  <a:lnTo>
                    <a:pt x="2368" y="1376"/>
                  </a:lnTo>
                  <a:lnTo>
                    <a:pt x="2370" y="1376"/>
                  </a:lnTo>
                  <a:lnTo>
                    <a:pt x="2374" y="1374"/>
                  </a:lnTo>
                  <a:lnTo>
                    <a:pt x="2382" y="1366"/>
                  </a:lnTo>
                  <a:lnTo>
                    <a:pt x="2388" y="1362"/>
                  </a:lnTo>
                  <a:lnTo>
                    <a:pt x="2392" y="1360"/>
                  </a:lnTo>
                  <a:lnTo>
                    <a:pt x="2404" y="1360"/>
                  </a:lnTo>
                  <a:lnTo>
                    <a:pt x="2408" y="1360"/>
                  </a:lnTo>
                  <a:lnTo>
                    <a:pt x="2422" y="1360"/>
                  </a:lnTo>
                  <a:lnTo>
                    <a:pt x="2432" y="1360"/>
                  </a:lnTo>
                  <a:lnTo>
                    <a:pt x="2436" y="1360"/>
                  </a:lnTo>
                  <a:lnTo>
                    <a:pt x="2440" y="1356"/>
                  </a:lnTo>
                  <a:lnTo>
                    <a:pt x="2444" y="1350"/>
                  </a:lnTo>
                  <a:lnTo>
                    <a:pt x="2446" y="1342"/>
                  </a:lnTo>
                  <a:lnTo>
                    <a:pt x="2446" y="1330"/>
                  </a:lnTo>
                  <a:lnTo>
                    <a:pt x="2446" y="1322"/>
                  </a:lnTo>
                  <a:lnTo>
                    <a:pt x="2450" y="1314"/>
                  </a:lnTo>
                  <a:lnTo>
                    <a:pt x="2452" y="1308"/>
                  </a:lnTo>
                  <a:lnTo>
                    <a:pt x="2458" y="1294"/>
                  </a:lnTo>
                  <a:lnTo>
                    <a:pt x="2462" y="1280"/>
                  </a:lnTo>
                  <a:lnTo>
                    <a:pt x="2464" y="1272"/>
                  </a:lnTo>
                  <a:lnTo>
                    <a:pt x="2460" y="1266"/>
                  </a:lnTo>
                  <a:lnTo>
                    <a:pt x="2450" y="1250"/>
                  </a:lnTo>
                  <a:lnTo>
                    <a:pt x="2448" y="1246"/>
                  </a:lnTo>
                  <a:lnTo>
                    <a:pt x="2446" y="1246"/>
                  </a:lnTo>
                  <a:lnTo>
                    <a:pt x="2446" y="1248"/>
                  </a:lnTo>
                  <a:lnTo>
                    <a:pt x="2444" y="1260"/>
                  </a:lnTo>
                  <a:lnTo>
                    <a:pt x="2438" y="12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auto" hangingPunct="0">
                <a:spcBef>
                  <a:spcPts val="601"/>
                </a:spcBef>
                <a:spcAft>
                  <a:spcPts val="601"/>
                </a:spcAft>
                <a:defRPr/>
              </a:pPr>
              <a:endParaRPr lang="en-GB" sz="1400" kern="0">
                <a:solidFill>
                  <a:srgbClr val="FFFFFF"/>
                </a:solidFill>
                <a:latin typeface="Arial" panose="020B0604020202020204" pitchFamily="34" charset="0"/>
                <a:ea typeface="MS PGothic" panose="020B0600070205080204" pitchFamily="34" charset="-128"/>
              </a:endParaRPr>
            </a:p>
          </p:txBody>
        </p:sp>
        <p:sp>
          <p:nvSpPr>
            <p:cNvPr id="4" name="Freeform 15"/>
            <p:cNvSpPr>
              <a:spLocks noEditPoints="1"/>
            </p:cNvSpPr>
            <p:nvPr/>
          </p:nvSpPr>
          <p:spPr bwMode="auto">
            <a:xfrm>
              <a:off x="56" y="1036"/>
              <a:ext cx="2211" cy="3018"/>
            </a:xfrm>
            <a:custGeom>
              <a:avLst/>
              <a:gdLst>
                <a:gd name="T0" fmla="*/ 1757 w 2211"/>
                <a:gd name="T1" fmla="*/ 431 h 3018"/>
                <a:gd name="T2" fmla="*/ 1780 w 2211"/>
                <a:gd name="T3" fmla="*/ 502 h 3018"/>
                <a:gd name="T4" fmla="*/ 1792 w 2211"/>
                <a:gd name="T5" fmla="*/ 608 h 3018"/>
                <a:gd name="T6" fmla="*/ 1954 w 2211"/>
                <a:gd name="T7" fmla="*/ 711 h 3018"/>
                <a:gd name="T8" fmla="*/ 2035 w 2211"/>
                <a:gd name="T9" fmla="*/ 540 h 3018"/>
                <a:gd name="T10" fmla="*/ 2203 w 2211"/>
                <a:gd name="T11" fmla="*/ 366 h 3018"/>
                <a:gd name="T12" fmla="*/ 2188 w 2211"/>
                <a:gd name="T13" fmla="*/ 325 h 3018"/>
                <a:gd name="T14" fmla="*/ 2153 w 2211"/>
                <a:gd name="T15" fmla="*/ 272 h 3018"/>
                <a:gd name="T16" fmla="*/ 2085 w 2211"/>
                <a:gd name="T17" fmla="*/ 202 h 3018"/>
                <a:gd name="T18" fmla="*/ 2002 w 2211"/>
                <a:gd name="T19" fmla="*/ 129 h 3018"/>
                <a:gd name="T20" fmla="*/ 1934 w 2211"/>
                <a:gd name="T21" fmla="*/ 108 h 3018"/>
                <a:gd name="T22" fmla="*/ 1737 w 2211"/>
                <a:gd name="T23" fmla="*/ 207 h 3018"/>
                <a:gd name="T24" fmla="*/ 1288 w 2211"/>
                <a:gd name="T25" fmla="*/ 159 h 3018"/>
                <a:gd name="T26" fmla="*/ 1303 w 2211"/>
                <a:gd name="T27" fmla="*/ 194 h 3018"/>
                <a:gd name="T28" fmla="*/ 1356 w 2211"/>
                <a:gd name="T29" fmla="*/ 207 h 3018"/>
                <a:gd name="T30" fmla="*/ 1364 w 2211"/>
                <a:gd name="T31" fmla="*/ 156 h 3018"/>
                <a:gd name="T32" fmla="*/ 1374 w 2211"/>
                <a:gd name="T33" fmla="*/ 66 h 3018"/>
                <a:gd name="T34" fmla="*/ 1361 w 2211"/>
                <a:gd name="T35" fmla="*/ 3 h 3018"/>
                <a:gd name="T36" fmla="*/ 1319 w 2211"/>
                <a:gd name="T37" fmla="*/ 13 h 3018"/>
                <a:gd name="T38" fmla="*/ 1266 w 2211"/>
                <a:gd name="T39" fmla="*/ 58 h 3018"/>
                <a:gd name="T40" fmla="*/ 1248 w 2211"/>
                <a:gd name="T41" fmla="*/ 81 h 3018"/>
                <a:gd name="T42" fmla="*/ 1253 w 2211"/>
                <a:gd name="T43" fmla="*/ 144 h 3018"/>
                <a:gd name="T44" fmla="*/ 1268 w 2211"/>
                <a:gd name="T45" fmla="*/ 227 h 3018"/>
                <a:gd name="T46" fmla="*/ 1379 w 2211"/>
                <a:gd name="T47" fmla="*/ 252 h 3018"/>
                <a:gd name="T48" fmla="*/ 1271 w 2211"/>
                <a:gd name="T49" fmla="*/ 217 h 3018"/>
                <a:gd name="T50" fmla="*/ 1172 w 2211"/>
                <a:gd name="T51" fmla="*/ 1629 h 3018"/>
                <a:gd name="T52" fmla="*/ 1677 w 2211"/>
                <a:gd name="T53" fmla="*/ 1170 h 3018"/>
                <a:gd name="T54" fmla="*/ 1500 w 2211"/>
                <a:gd name="T55" fmla="*/ 703 h 3018"/>
                <a:gd name="T56" fmla="*/ 1437 w 2211"/>
                <a:gd name="T57" fmla="*/ 376 h 3018"/>
                <a:gd name="T58" fmla="*/ 1520 w 2211"/>
                <a:gd name="T59" fmla="*/ 509 h 3018"/>
                <a:gd name="T60" fmla="*/ 1606 w 2211"/>
                <a:gd name="T61" fmla="*/ 540 h 3018"/>
                <a:gd name="T62" fmla="*/ 1674 w 2211"/>
                <a:gd name="T63" fmla="*/ 527 h 3018"/>
                <a:gd name="T64" fmla="*/ 1694 w 2211"/>
                <a:gd name="T65" fmla="*/ 502 h 3018"/>
                <a:gd name="T66" fmla="*/ 1659 w 2211"/>
                <a:gd name="T67" fmla="*/ 446 h 3018"/>
                <a:gd name="T68" fmla="*/ 1634 w 2211"/>
                <a:gd name="T69" fmla="*/ 388 h 3018"/>
                <a:gd name="T70" fmla="*/ 1553 w 2211"/>
                <a:gd name="T71" fmla="*/ 345 h 3018"/>
                <a:gd name="T72" fmla="*/ 1442 w 2211"/>
                <a:gd name="T73" fmla="*/ 300 h 3018"/>
                <a:gd name="T74" fmla="*/ 1341 w 2211"/>
                <a:gd name="T75" fmla="*/ 330 h 3018"/>
                <a:gd name="T76" fmla="*/ 1319 w 2211"/>
                <a:gd name="T77" fmla="*/ 386 h 3018"/>
                <a:gd name="T78" fmla="*/ 1182 w 2211"/>
                <a:gd name="T79" fmla="*/ 424 h 3018"/>
                <a:gd name="T80" fmla="*/ 1172 w 2211"/>
                <a:gd name="T81" fmla="*/ 308 h 3018"/>
                <a:gd name="T82" fmla="*/ 1112 w 2211"/>
                <a:gd name="T83" fmla="*/ 315 h 3018"/>
                <a:gd name="T84" fmla="*/ 1024 w 2211"/>
                <a:gd name="T85" fmla="*/ 333 h 3018"/>
                <a:gd name="T86" fmla="*/ 1034 w 2211"/>
                <a:gd name="T87" fmla="*/ 383 h 3018"/>
                <a:gd name="T88" fmla="*/ 1129 w 2211"/>
                <a:gd name="T89" fmla="*/ 429 h 3018"/>
                <a:gd name="T90" fmla="*/ 451 w 2211"/>
                <a:gd name="T91" fmla="*/ 378 h 3018"/>
                <a:gd name="T92" fmla="*/ 156 w 2211"/>
                <a:gd name="T93" fmla="*/ 840 h 3018"/>
                <a:gd name="T94" fmla="*/ 837 w 2211"/>
                <a:gd name="T95" fmla="*/ 1417 h 3018"/>
                <a:gd name="T96" fmla="*/ 1256 w 2211"/>
                <a:gd name="T97" fmla="*/ 1755 h 3018"/>
                <a:gd name="T98" fmla="*/ 1629 w 2211"/>
                <a:gd name="T99" fmla="*/ 1679 h 3018"/>
                <a:gd name="T100" fmla="*/ 1553 w 2211"/>
                <a:gd name="T101" fmla="*/ 1654 h 3018"/>
                <a:gd name="T102" fmla="*/ 1414 w 2211"/>
                <a:gd name="T103" fmla="*/ 1851 h 3018"/>
                <a:gd name="T104" fmla="*/ 1891 w 2211"/>
                <a:gd name="T105" fmla="*/ 1893 h 3018"/>
                <a:gd name="T106" fmla="*/ 1591 w 2211"/>
                <a:gd name="T107" fmla="*/ 1795 h 3018"/>
                <a:gd name="T108" fmla="*/ 1435 w 2211"/>
                <a:gd name="T109" fmla="*/ 2057 h 3018"/>
                <a:gd name="T110" fmla="*/ 1629 w 2211"/>
                <a:gd name="T111" fmla="*/ 2524 h 3018"/>
                <a:gd name="T112" fmla="*/ 1740 w 2211"/>
                <a:gd name="T113" fmla="*/ 2741 h 3018"/>
                <a:gd name="T114" fmla="*/ 2110 w 2211"/>
                <a:gd name="T115" fmla="*/ 2342 h 3018"/>
                <a:gd name="T116" fmla="*/ 1472 w 2211"/>
                <a:gd name="T117" fmla="*/ 562 h 3018"/>
                <a:gd name="T118" fmla="*/ 1394 w 2211"/>
                <a:gd name="T119" fmla="*/ 577 h 3018"/>
                <a:gd name="T120" fmla="*/ 978 w 2211"/>
                <a:gd name="T121" fmla="*/ 338 h 3018"/>
                <a:gd name="T122" fmla="*/ 1039 w 2211"/>
                <a:gd name="T123" fmla="*/ 250 h 301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211" h="3018">
                  <a:moveTo>
                    <a:pt x="1636" y="295"/>
                  </a:moveTo>
                  <a:lnTo>
                    <a:pt x="1639" y="300"/>
                  </a:lnTo>
                  <a:lnTo>
                    <a:pt x="1639" y="303"/>
                  </a:lnTo>
                  <a:lnTo>
                    <a:pt x="1639" y="308"/>
                  </a:lnTo>
                  <a:lnTo>
                    <a:pt x="1636" y="310"/>
                  </a:lnTo>
                  <a:lnTo>
                    <a:pt x="1636" y="313"/>
                  </a:lnTo>
                  <a:lnTo>
                    <a:pt x="1634" y="315"/>
                  </a:lnTo>
                  <a:lnTo>
                    <a:pt x="1636" y="320"/>
                  </a:lnTo>
                  <a:lnTo>
                    <a:pt x="1636" y="323"/>
                  </a:lnTo>
                  <a:lnTo>
                    <a:pt x="1641" y="328"/>
                  </a:lnTo>
                  <a:lnTo>
                    <a:pt x="1644" y="333"/>
                  </a:lnTo>
                  <a:lnTo>
                    <a:pt x="1649" y="335"/>
                  </a:lnTo>
                  <a:lnTo>
                    <a:pt x="1651" y="338"/>
                  </a:lnTo>
                  <a:lnTo>
                    <a:pt x="1656" y="340"/>
                  </a:lnTo>
                  <a:lnTo>
                    <a:pt x="1664" y="340"/>
                  </a:lnTo>
                  <a:lnTo>
                    <a:pt x="1669" y="340"/>
                  </a:lnTo>
                  <a:lnTo>
                    <a:pt x="1679" y="340"/>
                  </a:lnTo>
                  <a:lnTo>
                    <a:pt x="1687" y="338"/>
                  </a:lnTo>
                  <a:lnTo>
                    <a:pt x="1697" y="338"/>
                  </a:lnTo>
                  <a:lnTo>
                    <a:pt x="1704" y="338"/>
                  </a:lnTo>
                  <a:lnTo>
                    <a:pt x="1712" y="338"/>
                  </a:lnTo>
                  <a:lnTo>
                    <a:pt x="1719" y="340"/>
                  </a:lnTo>
                  <a:lnTo>
                    <a:pt x="1724" y="343"/>
                  </a:lnTo>
                  <a:lnTo>
                    <a:pt x="1729" y="348"/>
                  </a:lnTo>
                  <a:lnTo>
                    <a:pt x="1732" y="356"/>
                  </a:lnTo>
                  <a:lnTo>
                    <a:pt x="1737" y="363"/>
                  </a:lnTo>
                  <a:lnTo>
                    <a:pt x="1740" y="368"/>
                  </a:lnTo>
                  <a:lnTo>
                    <a:pt x="1745" y="373"/>
                  </a:lnTo>
                  <a:lnTo>
                    <a:pt x="1750" y="378"/>
                  </a:lnTo>
                  <a:lnTo>
                    <a:pt x="1752" y="386"/>
                  </a:lnTo>
                  <a:lnTo>
                    <a:pt x="1757" y="391"/>
                  </a:lnTo>
                  <a:lnTo>
                    <a:pt x="1760" y="401"/>
                  </a:lnTo>
                  <a:lnTo>
                    <a:pt x="1760" y="411"/>
                  </a:lnTo>
                  <a:lnTo>
                    <a:pt x="1760" y="424"/>
                  </a:lnTo>
                  <a:lnTo>
                    <a:pt x="1757" y="431"/>
                  </a:lnTo>
                  <a:lnTo>
                    <a:pt x="1757" y="439"/>
                  </a:lnTo>
                  <a:lnTo>
                    <a:pt x="1757" y="444"/>
                  </a:lnTo>
                  <a:lnTo>
                    <a:pt x="1757" y="449"/>
                  </a:lnTo>
                  <a:lnTo>
                    <a:pt x="1757" y="451"/>
                  </a:lnTo>
                  <a:lnTo>
                    <a:pt x="1760" y="451"/>
                  </a:lnTo>
                  <a:lnTo>
                    <a:pt x="1765" y="454"/>
                  </a:lnTo>
                  <a:lnTo>
                    <a:pt x="1770" y="454"/>
                  </a:lnTo>
                  <a:lnTo>
                    <a:pt x="1775" y="454"/>
                  </a:lnTo>
                  <a:lnTo>
                    <a:pt x="1777" y="456"/>
                  </a:lnTo>
                  <a:lnTo>
                    <a:pt x="1782" y="456"/>
                  </a:lnTo>
                  <a:lnTo>
                    <a:pt x="1782" y="459"/>
                  </a:lnTo>
                  <a:lnTo>
                    <a:pt x="1782" y="461"/>
                  </a:lnTo>
                  <a:lnTo>
                    <a:pt x="1780" y="464"/>
                  </a:lnTo>
                  <a:lnTo>
                    <a:pt x="1772" y="464"/>
                  </a:lnTo>
                  <a:lnTo>
                    <a:pt x="1767" y="466"/>
                  </a:lnTo>
                  <a:lnTo>
                    <a:pt x="1765" y="469"/>
                  </a:lnTo>
                  <a:lnTo>
                    <a:pt x="1765" y="471"/>
                  </a:lnTo>
                  <a:lnTo>
                    <a:pt x="1767" y="471"/>
                  </a:lnTo>
                  <a:lnTo>
                    <a:pt x="1770" y="474"/>
                  </a:lnTo>
                  <a:lnTo>
                    <a:pt x="1775" y="477"/>
                  </a:lnTo>
                  <a:lnTo>
                    <a:pt x="1777" y="477"/>
                  </a:lnTo>
                  <a:lnTo>
                    <a:pt x="1775" y="477"/>
                  </a:lnTo>
                  <a:lnTo>
                    <a:pt x="1770" y="477"/>
                  </a:lnTo>
                  <a:lnTo>
                    <a:pt x="1765" y="479"/>
                  </a:lnTo>
                  <a:lnTo>
                    <a:pt x="1762" y="482"/>
                  </a:lnTo>
                  <a:lnTo>
                    <a:pt x="1757" y="484"/>
                  </a:lnTo>
                  <a:lnTo>
                    <a:pt x="1755" y="487"/>
                  </a:lnTo>
                  <a:lnTo>
                    <a:pt x="1755" y="489"/>
                  </a:lnTo>
                  <a:lnTo>
                    <a:pt x="1757" y="494"/>
                  </a:lnTo>
                  <a:lnTo>
                    <a:pt x="1762" y="497"/>
                  </a:lnTo>
                  <a:lnTo>
                    <a:pt x="1767" y="499"/>
                  </a:lnTo>
                  <a:lnTo>
                    <a:pt x="1772" y="502"/>
                  </a:lnTo>
                  <a:lnTo>
                    <a:pt x="1780" y="502"/>
                  </a:lnTo>
                  <a:lnTo>
                    <a:pt x="1785" y="502"/>
                  </a:lnTo>
                  <a:lnTo>
                    <a:pt x="1790" y="499"/>
                  </a:lnTo>
                  <a:lnTo>
                    <a:pt x="1792" y="497"/>
                  </a:lnTo>
                  <a:lnTo>
                    <a:pt x="1795" y="494"/>
                  </a:lnTo>
                  <a:lnTo>
                    <a:pt x="1798" y="492"/>
                  </a:lnTo>
                  <a:lnTo>
                    <a:pt x="1800" y="489"/>
                  </a:lnTo>
                  <a:lnTo>
                    <a:pt x="1800" y="487"/>
                  </a:lnTo>
                  <a:lnTo>
                    <a:pt x="1803" y="484"/>
                  </a:lnTo>
                  <a:lnTo>
                    <a:pt x="1805" y="484"/>
                  </a:lnTo>
                  <a:lnTo>
                    <a:pt x="1808" y="484"/>
                  </a:lnTo>
                  <a:lnTo>
                    <a:pt x="1810" y="482"/>
                  </a:lnTo>
                  <a:lnTo>
                    <a:pt x="1815" y="487"/>
                  </a:lnTo>
                  <a:lnTo>
                    <a:pt x="1815" y="494"/>
                  </a:lnTo>
                  <a:lnTo>
                    <a:pt x="1815" y="504"/>
                  </a:lnTo>
                  <a:lnTo>
                    <a:pt x="1813" y="512"/>
                  </a:lnTo>
                  <a:lnTo>
                    <a:pt x="1810" y="514"/>
                  </a:lnTo>
                  <a:lnTo>
                    <a:pt x="1805" y="514"/>
                  </a:lnTo>
                  <a:lnTo>
                    <a:pt x="1803" y="517"/>
                  </a:lnTo>
                  <a:lnTo>
                    <a:pt x="1798" y="519"/>
                  </a:lnTo>
                  <a:lnTo>
                    <a:pt x="1792" y="522"/>
                  </a:lnTo>
                  <a:lnTo>
                    <a:pt x="1787" y="527"/>
                  </a:lnTo>
                  <a:lnTo>
                    <a:pt x="1785" y="529"/>
                  </a:lnTo>
                  <a:lnTo>
                    <a:pt x="1780" y="532"/>
                  </a:lnTo>
                  <a:lnTo>
                    <a:pt x="1777" y="537"/>
                  </a:lnTo>
                  <a:lnTo>
                    <a:pt x="1777" y="545"/>
                  </a:lnTo>
                  <a:lnTo>
                    <a:pt x="1775" y="555"/>
                  </a:lnTo>
                  <a:lnTo>
                    <a:pt x="1772" y="565"/>
                  </a:lnTo>
                  <a:lnTo>
                    <a:pt x="1772" y="572"/>
                  </a:lnTo>
                  <a:lnTo>
                    <a:pt x="1772" y="582"/>
                  </a:lnTo>
                  <a:lnTo>
                    <a:pt x="1775" y="587"/>
                  </a:lnTo>
                  <a:lnTo>
                    <a:pt x="1775" y="593"/>
                  </a:lnTo>
                  <a:lnTo>
                    <a:pt x="1777" y="598"/>
                  </a:lnTo>
                  <a:lnTo>
                    <a:pt x="1782" y="600"/>
                  </a:lnTo>
                  <a:lnTo>
                    <a:pt x="1787" y="605"/>
                  </a:lnTo>
                  <a:lnTo>
                    <a:pt x="1792" y="608"/>
                  </a:lnTo>
                  <a:lnTo>
                    <a:pt x="1795" y="613"/>
                  </a:lnTo>
                  <a:lnTo>
                    <a:pt x="1800" y="618"/>
                  </a:lnTo>
                  <a:lnTo>
                    <a:pt x="1803" y="625"/>
                  </a:lnTo>
                  <a:lnTo>
                    <a:pt x="1803" y="630"/>
                  </a:lnTo>
                  <a:lnTo>
                    <a:pt x="1803" y="638"/>
                  </a:lnTo>
                  <a:lnTo>
                    <a:pt x="1805" y="643"/>
                  </a:lnTo>
                  <a:lnTo>
                    <a:pt x="1810" y="648"/>
                  </a:lnTo>
                  <a:lnTo>
                    <a:pt x="1815" y="653"/>
                  </a:lnTo>
                  <a:lnTo>
                    <a:pt x="1820" y="658"/>
                  </a:lnTo>
                  <a:lnTo>
                    <a:pt x="1825" y="661"/>
                  </a:lnTo>
                  <a:lnTo>
                    <a:pt x="1833" y="666"/>
                  </a:lnTo>
                  <a:lnTo>
                    <a:pt x="1838" y="671"/>
                  </a:lnTo>
                  <a:lnTo>
                    <a:pt x="1843" y="673"/>
                  </a:lnTo>
                  <a:lnTo>
                    <a:pt x="1848" y="678"/>
                  </a:lnTo>
                  <a:lnTo>
                    <a:pt x="1856" y="683"/>
                  </a:lnTo>
                  <a:lnTo>
                    <a:pt x="1863" y="691"/>
                  </a:lnTo>
                  <a:lnTo>
                    <a:pt x="1871" y="693"/>
                  </a:lnTo>
                  <a:lnTo>
                    <a:pt x="1881" y="698"/>
                  </a:lnTo>
                  <a:lnTo>
                    <a:pt x="1888" y="698"/>
                  </a:lnTo>
                  <a:lnTo>
                    <a:pt x="1896" y="698"/>
                  </a:lnTo>
                  <a:lnTo>
                    <a:pt x="1903" y="696"/>
                  </a:lnTo>
                  <a:lnTo>
                    <a:pt x="1908" y="696"/>
                  </a:lnTo>
                  <a:lnTo>
                    <a:pt x="1914" y="696"/>
                  </a:lnTo>
                  <a:lnTo>
                    <a:pt x="1919" y="696"/>
                  </a:lnTo>
                  <a:lnTo>
                    <a:pt x="1924" y="698"/>
                  </a:lnTo>
                  <a:lnTo>
                    <a:pt x="1926" y="701"/>
                  </a:lnTo>
                  <a:lnTo>
                    <a:pt x="1929" y="703"/>
                  </a:lnTo>
                  <a:lnTo>
                    <a:pt x="1931" y="706"/>
                  </a:lnTo>
                  <a:lnTo>
                    <a:pt x="1931" y="708"/>
                  </a:lnTo>
                  <a:lnTo>
                    <a:pt x="1934" y="708"/>
                  </a:lnTo>
                  <a:lnTo>
                    <a:pt x="1936" y="711"/>
                  </a:lnTo>
                  <a:lnTo>
                    <a:pt x="1939" y="711"/>
                  </a:lnTo>
                  <a:lnTo>
                    <a:pt x="1944" y="711"/>
                  </a:lnTo>
                  <a:lnTo>
                    <a:pt x="1949" y="711"/>
                  </a:lnTo>
                  <a:lnTo>
                    <a:pt x="1954" y="711"/>
                  </a:lnTo>
                  <a:lnTo>
                    <a:pt x="1956" y="711"/>
                  </a:lnTo>
                  <a:lnTo>
                    <a:pt x="1964" y="708"/>
                  </a:lnTo>
                  <a:lnTo>
                    <a:pt x="1966" y="708"/>
                  </a:lnTo>
                  <a:lnTo>
                    <a:pt x="1971" y="706"/>
                  </a:lnTo>
                  <a:lnTo>
                    <a:pt x="1977" y="703"/>
                  </a:lnTo>
                  <a:lnTo>
                    <a:pt x="1979" y="701"/>
                  </a:lnTo>
                  <a:lnTo>
                    <a:pt x="1982" y="698"/>
                  </a:lnTo>
                  <a:lnTo>
                    <a:pt x="1984" y="693"/>
                  </a:lnTo>
                  <a:lnTo>
                    <a:pt x="1984" y="691"/>
                  </a:lnTo>
                  <a:lnTo>
                    <a:pt x="1984" y="681"/>
                  </a:lnTo>
                  <a:lnTo>
                    <a:pt x="1984" y="673"/>
                  </a:lnTo>
                  <a:lnTo>
                    <a:pt x="1984" y="668"/>
                  </a:lnTo>
                  <a:lnTo>
                    <a:pt x="1984" y="666"/>
                  </a:lnTo>
                  <a:lnTo>
                    <a:pt x="1984" y="661"/>
                  </a:lnTo>
                  <a:lnTo>
                    <a:pt x="1987" y="658"/>
                  </a:lnTo>
                  <a:lnTo>
                    <a:pt x="1989" y="656"/>
                  </a:lnTo>
                  <a:lnTo>
                    <a:pt x="1992" y="653"/>
                  </a:lnTo>
                  <a:lnTo>
                    <a:pt x="1994" y="648"/>
                  </a:lnTo>
                  <a:lnTo>
                    <a:pt x="1992" y="640"/>
                  </a:lnTo>
                  <a:lnTo>
                    <a:pt x="1989" y="633"/>
                  </a:lnTo>
                  <a:lnTo>
                    <a:pt x="1989" y="628"/>
                  </a:lnTo>
                  <a:lnTo>
                    <a:pt x="1992" y="625"/>
                  </a:lnTo>
                  <a:lnTo>
                    <a:pt x="1994" y="620"/>
                  </a:lnTo>
                  <a:lnTo>
                    <a:pt x="1999" y="615"/>
                  </a:lnTo>
                  <a:lnTo>
                    <a:pt x="2004" y="608"/>
                  </a:lnTo>
                  <a:lnTo>
                    <a:pt x="2007" y="600"/>
                  </a:lnTo>
                  <a:lnTo>
                    <a:pt x="2009" y="593"/>
                  </a:lnTo>
                  <a:lnTo>
                    <a:pt x="2012" y="585"/>
                  </a:lnTo>
                  <a:lnTo>
                    <a:pt x="2009" y="580"/>
                  </a:lnTo>
                  <a:lnTo>
                    <a:pt x="2009" y="572"/>
                  </a:lnTo>
                  <a:lnTo>
                    <a:pt x="2012" y="565"/>
                  </a:lnTo>
                  <a:lnTo>
                    <a:pt x="2014" y="560"/>
                  </a:lnTo>
                  <a:lnTo>
                    <a:pt x="2022" y="552"/>
                  </a:lnTo>
                  <a:lnTo>
                    <a:pt x="2027" y="545"/>
                  </a:lnTo>
                  <a:lnTo>
                    <a:pt x="2035" y="540"/>
                  </a:lnTo>
                  <a:lnTo>
                    <a:pt x="2042" y="535"/>
                  </a:lnTo>
                  <a:lnTo>
                    <a:pt x="2047" y="532"/>
                  </a:lnTo>
                  <a:lnTo>
                    <a:pt x="2052" y="529"/>
                  </a:lnTo>
                  <a:lnTo>
                    <a:pt x="2057" y="527"/>
                  </a:lnTo>
                  <a:lnTo>
                    <a:pt x="2065" y="524"/>
                  </a:lnTo>
                  <a:lnTo>
                    <a:pt x="2072" y="517"/>
                  </a:lnTo>
                  <a:lnTo>
                    <a:pt x="2080" y="512"/>
                  </a:lnTo>
                  <a:lnTo>
                    <a:pt x="2087" y="502"/>
                  </a:lnTo>
                  <a:lnTo>
                    <a:pt x="2093" y="494"/>
                  </a:lnTo>
                  <a:lnTo>
                    <a:pt x="2098" y="484"/>
                  </a:lnTo>
                  <a:lnTo>
                    <a:pt x="2100" y="474"/>
                  </a:lnTo>
                  <a:lnTo>
                    <a:pt x="2105" y="466"/>
                  </a:lnTo>
                  <a:lnTo>
                    <a:pt x="2108" y="461"/>
                  </a:lnTo>
                  <a:lnTo>
                    <a:pt x="2108" y="456"/>
                  </a:lnTo>
                  <a:lnTo>
                    <a:pt x="2113" y="454"/>
                  </a:lnTo>
                  <a:lnTo>
                    <a:pt x="2118" y="451"/>
                  </a:lnTo>
                  <a:lnTo>
                    <a:pt x="2123" y="449"/>
                  </a:lnTo>
                  <a:lnTo>
                    <a:pt x="2125" y="446"/>
                  </a:lnTo>
                  <a:lnTo>
                    <a:pt x="2130" y="444"/>
                  </a:lnTo>
                  <a:lnTo>
                    <a:pt x="2135" y="439"/>
                  </a:lnTo>
                  <a:lnTo>
                    <a:pt x="2140" y="434"/>
                  </a:lnTo>
                  <a:lnTo>
                    <a:pt x="2148" y="429"/>
                  </a:lnTo>
                  <a:lnTo>
                    <a:pt x="2156" y="424"/>
                  </a:lnTo>
                  <a:lnTo>
                    <a:pt x="2163" y="416"/>
                  </a:lnTo>
                  <a:lnTo>
                    <a:pt x="2171" y="411"/>
                  </a:lnTo>
                  <a:lnTo>
                    <a:pt x="2176" y="403"/>
                  </a:lnTo>
                  <a:lnTo>
                    <a:pt x="2183" y="396"/>
                  </a:lnTo>
                  <a:lnTo>
                    <a:pt x="2191" y="391"/>
                  </a:lnTo>
                  <a:lnTo>
                    <a:pt x="2196" y="386"/>
                  </a:lnTo>
                  <a:lnTo>
                    <a:pt x="2198" y="378"/>
                  </a:lnTo>
                  <a:lnTo>
                    <a:pt x="2203" y="376"/>
                  </a:lnTo>
                  <a:lnTo>
                    <a:pt x="2203" y="371"/>
                  </a:lnTo>
                  <a:lnTo>
                    <a:pt x="2206" y="368"/>
                  </a:lnTo>
                  <a:lnTo>
                    <a:pt x="2203" y="366"/>
                  </a:lnTo>
                  <a:lnTo>
                    <a:pt x="2196" y="363"/>
                  </a:lnTo>
                  <a:lnTo>
                    <a:pt x="2188" y="363"/>
                  </a:lnTo>
                  <a:lnTo>
                    <a:pt x="2178" y="366"/>
                  </a:lnTo>
                  <a:lnTo>
                    <a:pt x="2168" y="368"/>
                  </a:lnTo>
                  <a:lnTo>
                    <a:pt x="2161" y="371"/>
                  </a:lnTo>
                  <a:lnTo>
                    <a:pt x="2150" y="376"/>
                  </a:lnTo>
                  <a:lnTo>
                    <a:pt x="2143" y="381"/>
                  </a:lnTo>
                  <a:lnTo>
                    <a:pt x="2140" y="383"/>
                  </a:lnTo>
                  <a:lnTo>
                    <a:pt x="2140" y="381"/>
                  </a:lnTo>
                  <a:lnTo>
                    <a:pt x="2143" y="378"/>
                  </a:lnTo>
                  <a:lnTo>
                    <a:pt x="2145" y="376"/>
                  </a:lnTo>
                  <a:lnTo>
                    <a:pt x="2145" y="371"/>
                  </a:lnTo>
                  <a:lnTo>
                    <a:pt x="2143" y="366"/>
                  </a:lnTo>
                  <a:lnTo>
                    <a:pt x="2138" y="366"/>
                  </a:lnTo>
                  <a:lnTo>
                    <a:pt x="2128" y="366"/>
                  </a:lnTo>
                  <a:lnTo>
                    <a:pt x="2125" y="368"/>
                  </a:lnTo>
                  <a:lnTo>
                    <a:pt x="2125" y="366"/>
                  </a:lnTo>
                  <a:lnTo>
                    <a:pt x="2130" y="363"/>
                  </a:lnTo>
                  <a:lnTo>
                    <a:pt x="2140" y="358"/>
                  </a:lnTo>
                  <a:lnTo>
                    <a:pt x="2150" y="356"/>
                  </a:lnTo>
                  <a:lnTo>
                    <a:pt x="2158" y="353"/>
                  </a:lnTo>
                  <a:lnTo>
                    <a:pt x="2166" y="350"/>
                  </a:lnTo>
                  <a:lnTo>
                    <a:pt x="2171" y="353"/>
                  </a:lnTo>
                  <a:lnTo>
                    <a:pt x="2173" y="353"/>
                  </a:lnTo>
                  <a:lnTo>
                    <a:pt x="2178" y="356"/>
                  </a:lnTo>
                  <a:lnTo>
                    <a:pt x="2183" y="353"/>
                  </a:lnTo>
                  <a:lnTo>
                    <a:pt x="2188" y="353"/>
                  </a:lnTo>
                  <a:lnTo>
                    <a:pt x="2193" y="350"/>
                  </a:lnTo>
                  <a:lnTo>
                    <a:pt x="2198" y="345"/>
                  </a:lnTo>
                  <a:lnTo>
                    <a:pt x="2201" y="343"/>
                  </a:lnTo>
                  <a:lnTo>
                    <a:pt x="2201" y="338"/>
                  </a:lnTo>
                  <a:lnTo>
                    <a:pt x="2198" y="333"/>
                  </a:lnTo>
                  <a:lnTo>
                    <a:pt x="2196" y="330"/>
                  </a:lnTo>
                  <a:lnTo>
                    <a:pt x="2193" y="328"/>
                  </a:lnTo>
                  <a:lnTo>
                    <a:pt x="2188" y="325"/>
                  </a:lnTo>
                  <a:lnTo>
                    <a:pt x="2183" y="325"/>
                  </a:lnTo>
                  <a:lnTo>
                    <a:pt x="2176" y="323"/>
                  </a:lnTo>
                  <a:lnTo>
                    <a:pt x="2168" y="323"/>
                  </a:lnTo>
                  <a:lnTo>
                    <a:pt x="2161" y="323"/>
                  </a:lnTo>
                  <a:lnTo>
                    <a:pt x="2153" y="323"/>
                  </a:lnTo>
                  <a:lnTo>
                    <a:pt x="2145" y="323"/>
                  </a:lnTo>
                  <a:lnTo>
                    <a:pt x="2140" y="323"/>
                  </a:lnTo>
                  <a:lnTo>
                    <a:pt x="2138" y="325"/>
                  </a:lnTo>
                  <a:lnTo>
                    <a:pt x="2135" y="325"/>
                  </a:lnTo>
                  <a:lnTo>
                    <a:pt x="2135" y="323"/>
                  </a:lnTo>
                  <a:lnTo>
                    <a:pt x="2138" y="320"/>
                  </a:lnTo>
                  <a:lnTo>
                    <a:pt x="2143" y="318"/>
                  </a:lnTo>
                  <a:lnTo>
                    <a:pt x="2148" y="318"/>
                  </a:lnTo>
                  <a:lnTo>
                    <a:pt x="2153" y="318"/>
                  </a:lnTo>
                  <a:lnTo>
                    <a:pt x="2158" y="318"/>
                  </a:lnTo>
                  <a:lnTo>
                    <a:pt x="2161" y="315"/>
                  </a:lnTo>
                  <a:lnTo>
                    <a:pt x="2161" y="313"/>
                  </a:lnTo>
                  <a:lnTo>
                    <a:pt x="2156" y="310"/>
                  </a:lnTo>
                  <a:lnTo>
                    <a:pt x="2150" y="308"/>
                  </a:lnTo>
                  <a:lnTo>
                    <a:pt x="2145" y="305"/>
                  </a:lnTo>
                  <a:lnTo>
                    <a:pt x="2140" y="303"/>
                  </a:lnTo>
                  <a:lnTo>
                    <a:pt x="2135" y="303"/>
                  </a:lnTo>
                  <a:lnTo>
                    <a:pt x="2133" y="300"/>
                  </a:lnTo>
                  <a:lnTo>
                    <a:pt x="2133" y="298"/>
                  </a:lnTo>
                  <a:lnTo>
                    <a:pt x="2138" y="295"/>
                  </a:lnTo>
                  <a:lnTo>
                    <a:pt x="2143" y="292"/>
                  </a:lnTo>
                  <a:lnTo>
                    <a:pt x="2148" y="290"/>
                  </a:lnTo>
                  <a:lnTo>
                    <a:pt x="2150" y="285"/>
                  </a:lnTo>
                  <a:lnTo>
                    <a:pt x="2153" y="282"/>
                  </a:lnTo>
                  <a:lnTo>
                    <a:pt x="2156" y="277"/>
                  </a:lnTo>
                  <a:lnTo>
                    <a:pt x="2156" y="275"/>
                  </a:lnTo>
                  <a:lnTo>
                    <a:pt x="2153" y="272"/>
                  </a:lnTo>
                  <a:lnTo>
                    <a:pt x="2153" y="270"/>
                  </a:lnTo>
                  <a:lnTo>
                    <a:pt x="2150" y="267"/>
                  </a:lnTo>
                  <a:lnTo>
                    <a:pt x="2150" y="265"/>
                  </a:lnTo>
                  <a:lnTo>
                    <a:pt x="2150" y="260"/>
                  </a:lnTo>
                  <a:lnTo>
                    <a:pt x="2153" y="257"/>
                  </a:lnTo>
                  <a:lnTo>
                    <a:pt x="2153" y="255"/>
                  </a:lnTo>
                  <a:lnTo>
                    <a:pt x="2153" y="252"/>
                  </a:lnTo>
                  <a:lnTo>
                    <a:pt x="2150" y="250"/>
                  </a:lnTo>
                  <a:lnTo>
                    <a:pt x="2148" y="250"/>
                  </a:lnTo>
                  <a:lnTo>
                    <a:pt x="2143" y="247"/>
                  </a:lnTo>
                  <a:lnTo>
                    <a:pt x="2140" y="245"/>
                  </a:lnTo>
                  <a:lnTo>
                    <a:pt x="2140" y="242"/>
                  </a:lnTo>
                  <a:lnTo>
                    <a:pt x="2140" y="240"/>
                  </a:lnTo>
                  <a:lnTo>
                    <a:pt x="2140" y="237"/>
                  </a:lnTo>
                  <a:lnTo>
                    <a:pt x="2138" y="234"/>
                  </a:lnTo>
                  <a:lnTo>
                    <a:pt x="2133" y="234"/>
                  </a:lnTo>
                  <a:lnTo>
                    <a:pt x="2128" y="232"/>
                  </a:lnTo>
                  <a:lnTo>
                    <a:pt x="2120" y="232"/>
                  </a:lnTo>
                  <a:lnTo>
                    <a:pt x="2113" y="229"/>
                  </a:lnTo>
                  <a:lnTo>
                    <a:pt x="2105" y="229"/>
                  </a:lnTo>
                  <a:lnTo>
                    <a:pt x="2100" y="227"/>
                  </a:lnTo>
                  <a:lnTo>
                    <a:pt x="2095" y="224"/>
                  </a:lnTo>
                  <a:lnTo>
                    <a:pt x="2095" y="219"/>
                  </a:lnTo>
                  <a:lnTo>
                    <a:pt x="2100" y="217"/>
                  </a:lnTo>
                  <a:lnTo>
                    <a:pt x="2105" y="212"/>
                  </a:lnTo>
                  <a:lnTo>
                    <a:pt x="2108" y="207"/>
                  </a:lnTo>
                  <a:lnTo>
                    <a:pt x="2110" y="204"/>
                  </a:lnTo>
                  <a:lnTo>
                    <a:pt x="2108" y="202"/>
                  </a:lnTo>
                  <a:lnTo>
                    <a:pt x="2105" y="202"/>
                  </a:lnTo>
                  <a:lnTo>
                    <a:pt x="2103" y="199"/>
                  </a:lnTo>
                  <a:lnTo>
                    <a:pt x="2098" y="202"/>
                  </a:lnTo>
                  <a:lnTo>
                    <a:pt x="2093" y="202"/>
                  </a:lnTo>
                  <a:lnTo>
                    <a:pt x="2087" y="202"/>
                  </a:lnTo>
                  <a:lnTo>
                    <a:pt x="2085" y="202"/>
                  </a:lnTo>
                  <a:lnTo>
                    <a:pt x="2082" y="199"/>
                  </a:lnTo>
                  <a:lnTo>
                    <a:pt x="2082" y="197"/>
                  </a:lnTo>
                  <a:lnTo>
                    <a:pt x="2080" y="197"/>
                  </a:lnTo>
                  <a:lnTo>
                    <a:pt x="2077" y="194"/>
                  </a:lnTo>
                  <a:lnTo>
                    <a:pt x="2075" y="194"/>
                  </a:lnTo>
                  <a:lnTo>
                    <a:pt x="2070" y="194"/>
                  </a:lnTo>
                  <a:lnTo>
                    <a:pt x="2062" y="194"/>
                  </a:lnTo>
                  <a:lnTo>
                    <a:pt x="2055" y="184"/>
                  </a:lnTo>
                  <a:lnTo>
                    <a:pt x="2052" y="174"/>
                  </a:lnTo>
                  <a:lnTo>
                    <a:pt x="2050" y="161"/>
                  </a:lnTo>
                  <a:lnTo>
                    <a:pt x="2050" y="154"/>
                  </a:lnTo>
                  <a:lnTo>
                    <a:pt x="2050" y="146"/>
                  </a:lnTo>
                  <a:lnTo>
                    <a:pt x="2050" y="141"/>
                  </a:lnTo>
                  <a:lnTo>
                    <a:pt x="2047" y="134"/>
                  </a:lnTo>
                  <a:lnTo>
                    <a:pt x="2045" y="129"/>
                  </a:lnTo>
                  <a:lnTo>
                    <a:pt x="2045" y="121"/>
                  </a:lnTo>
                  <a:lnTo>
                    <a:pt x="2047" y="111"/>
                  </a:lnTo>
                  <a:lnTo>
                    <a:pt x="2047" y="103"/>
                  </a:lnTo>
                  <a:lnTo>
                    <a:pt x="2047" y="101"/>
                  </a:lnTo>
                  <a:lnTo>
                    <a:pt x="2045" y="98"/>
                  </a:lnTo>
                  <a:lnTo>
                    <a:pt x="2042" y="98"/>
                  </a:lnTo>
                  <a:lnTo>
                    <a:pt x="2040" y="96"/>
                  </a:lnTo>
                  <a:lnTo>
                    <a:pt x="2035" y="96"/>
                  </a:lnTo>
                  <a:lnTo>
                    <a:pt x="2032" y="98"/>
                  </a:lnTo>
                  <a:lnTo>
                    <a:pt x="2029" y="98"/>
                  </a:lnTo>
                  <a:lnTo>
                    <a:pt x="2027" y="98"/>
                  </a:lnTo>
                  <a:lnTo>
                    <a:pt x="2022" y="101"/>
                  </a:lnTo>
                  <a:lnTo>
                    <a:pt x="2017" y="103"/>
                  </a:lnTo>
                  <a:lnTo>
                    <a:pt x="2014" y="106"/>
                  </a:lnTo>
                  <a:lnTo>
                    <a:pt x="2012" y="111"/>
                  </a:lnTo>
                  <a:lnTo>
                    <a:pt x="2009" y="113"/>
                  </a:lnTo>
                  <a:lnTo>
                    <a:pt x="2007" y="116"/>
                  </a:lnTo>
                  <a:lnTo>
                    <a:pt x="2004" y="121"/>
                  </a:lnTo>
                  <a:lnTo>
                    <a:pt x="2004" y="124"/>
                  </a:lnTo>
                  <a:lnTo>
                    <a:pt x="2002" y="129"/>
                  </a:lnTo>
                  <a:lnTo>
                    <a:pt x="1999" y="131"/>
                  </a:lnTo>
                  <a:lnTo>
                    <a:pt x="1997" y="131"/>
                  </a:lnTo>
                  <a:lnTo>
                    <a:pt x="1994" y="131"/>
                  </a:lnTo>
                  <a:lnTo>
                    <a:pt x="1992" y="134"/>
                  </a:lnTo>
                  <a:lnTo>
                    <a:pt x="1992" y="131"/>
                  </a:lnTo>
                  <a:lnTo>
                    <a:pt x="1989" y="131"/>
                  </a:lnTo>
                  <a:lnTo>
                    <a:pt x="1987" y="129"/>
                  </a:lnTo>
                  <a:lnTo>
                    <a:pt x="1984" y="126"/>
                  </a:lnTo>
                  <a:lnTo>
                    <a:pt x="1982" y="126"/>
                  </a:lnTo>
                  <a:lnTo>
                    <a:pt x="1979" y="126"/>
                  </a:lnTo>
                  <a:lnTo>
                    <a:pt x="1977" y="129"/>
                  </a:lnTo>
                  <a:lnTo>
                    <a:pt x="1974" y="131"/>
                  </a:lnTo>
                  <a:lnTo>
                    <a:pt x="1971" y="134"/>
                  </a:lnTo>
                  <a:lnTo>
                    <a:pt x="1969" y="136"/>
                  </a:lnTo>
                  <a:lnTo>
                    <a:pt x="1964" y="141"/>
                  </a:lnTo>
                  <a:lnTo>
                    <a:pt x="1964" y="139"/>
                  </a:lnTo>
                  <a:lnTo>
                    <a:pt x="1964" y="136"/>
                  </a:lnTo>
                  <a:lnTo>
                    <a:pt x="1964" y="134"/>
                  </a:lnTo>
                  <a:lnTo>
                    <a:pt x="1961" y="131"/>
                  </a:lnTo>
                  <a:lnTo>
                    <a:pt x="1954" y="131"/>
                  </a:lnTo>
                  <a:lnTo>
                    <a:pt x="1946" y="134"/>
                  </a:lnTo>
                  <a:lnTo>
                    <a:pt x="1946" y="131"/>
                  </a:lnTo>
                  <a:lnTo>
                    <a:pt x="1951" y="129"/>
                  </a:lnTo>
                  <a:lnTo>
                    <a:pt x="1954" y="124"/>
                  </a:lnTo>
                  <a:lnTo>
                    <a:pt x="1959" y="119"/>
                  </a:lnTo>
                  <a:lnTo>
                    <a:pt x="1961" y="116"/>
                  </a:lnTo>
                  <a:lnTo>
                    <a:pt x="1964" y="111"/>
                  </a:lnTo>
                  <a:lnTo>
                    <a:pt x="1961" y="108"/>
                  </a:lnTo>
                  <a:lnTo>
                    <a:pt x="1954" y="108"/>
                  </a:lnTo>
                  <a:lnTo>
                    <a:pt x="1949" y="111"/>
                  </a:lnTo>
                  <a:lnTo>
                    <a:pt x="1944" y="111"/>
                  </a:lnTo>
                  <a:lnTo>
                    <a:pt x="1939" y="111"/>
                  </a:lnTo>
                  <a:lnTo>
                    <a:pt x="1934" y="108"/>
                  </a:lnTo>
                  <a:lnTo>
                    <a:pt x="1931" y="108"/>
                  </a:lnTo>
                  <a:lnTo>
                    <a:pt x="1926" y="108"/>
                  </a:lnTo>
                  <a:lnTo>
                    <a:pt x="1924" y="108"/>
                  </a:lnTo>
                  <a:lnTo>
                    <a:pt x="1919" y="108"/>
                  </a:lnTo>
                  <a:lnTo>
                    <a:pt x="1916" y="108"/>
                  </a:lnTo>
                  <a:lnTo>
                    <a:pt x="1914" y="111"/>
                  </a:lnTo>
                  <a:lnTo>
                    <a:pt x="1911" y="111"/>
                  </a:lnTo>
                  <a:lnTo>
                    <a:pt x="1906" y="111"/>
                  </a:lnTo>
                  <a:lnTo>
                    <a:pt x="1898" y="116"/>
                  </a:lnTo>
                  <a:lnTo>
                    <a:pt x="1888" y="121"/>
                  </a:lnTo>
                  <a:lnTo>
                    <a:pt x="1876" y="126"/>
                  </a:lnTo>
                  <a:lnTo>
                    <a:pt x="1866" y="129"/>
                  </a:lnTo>
                  <a:lnTo>
                    <a:pt x="1853" y="134"/>
                  </a:lnTo>
                  <a:lnTo>
                    <a:pt x="1845" y="139"/>
                  </a:lnTo>
                  <a:lnTo>
                    <a:pt x="1838" y="144"/>
                  </a:lnTo>
                  <a:lnTo>
                    <a:pt x="1835" y="149"/>
                  </a:lnTo>
                  <a:lnTo>
                    <a:pt x="1833" y="151"/>
                  </a:lnTo>
                  <a:lnTo>
                    <a:pt x="1830" y="156"/>
                  </a:lnTo>
                  <a:lnTo>
                    <a:pt x="1830" y="159"/>
                  </a:lnTo>
                  <a:lnTo>
                    <a:pt x="1828" y="161"/>
                  </a:lnTo>
                  <a:lnTo>
                    <a:pt x="1825" y="164"/>
                  </a:lnTo>
                  <a:lnTo>
                    <a:pt x="1820" y="166"/>
                  </a:lnTo>
                  <a:lnTo>
                    <a:pt x="1815" y="166"/>
                  </a:lnTo>
                  <a:lnTo>
                    <a:pt x="1808" y="166"/>
                  </a:lnTo>
                  <a:lnTo>
                    <a:pt x="1800" y="169"/>
                  </a:lnTo>
                  <a:lnTo>
                    <a:pt x="1792" y="169"/>
                  </a:lnTo>
                  <a:lnTo>
                    <a:pt x="1782" y="174"/>
                  </a:lnTo>
                  <a:lnTo>
                    <a:pt x="1775" y="176"/>
                  </a:lnTo>
                  <a:lnTo>
                    <a:pt x="1767" y="182"/>
                  </a:lnTo>
                  <a:lnTo>
                    <a:pt x="1760" y="184"/>
                  </a:lnTo>
                  <a:lnTo>
                    <a:pt x="1755" y="189"/>
                  </a:lnTo>
                  <a:lnTo>
                    <a:pt x="1752" y="192"/>
                  </a:lnTo>
                  <a:lnTo>
                    <a:pt x="1750" y="197"/>
                  </a:lnTo>
                  <a:lnTo>
                    <a:pt x="1745" y="202"/>
                  </a:lnTo>
                  <a:lnTo>
                    <a:pt x="1737" y="207"/>
                  </a:lnTo>
                  <a:lnTo>
                    <a:pt x="1727" y="212"/>
                  </a:lnTo>
                  <a:lnTo>
                    <a:pt x="1719" y="217"/>
                  </a:lnTo>
                  <a:lnTo>
                    <a:pt x="1712" y="222"/>
                  </a:lnTo>
                  <a:lnTo>
                    <a:pt x="1707" y="229"/>
                  </a:lnTo>
                  <a:lnTo>
                    <a:pt x="1704" y="234"/>
                  </a:lnTo>
                  <a:lnTo>
                    <a:pt x="1704" y="240"/>
                  </a:lnTo>
                  <a:lnTo>
                    <a:pt x="1702" y="247"/>
                  </a:lnTo>
                  <a:lnTo>
                    <a:pt x="1697" y="252"/>
                  </a:lnTo>
                  <a:lnTo>
                    <a:pt x="1692" y="255"/>
                  </a:lnTo>
                  <a:lnTo>
                    <a:pt x="1684" y="260"/>
                  </a:lnTo>
                  <a:lnTo>
                    <a:pt x="1677" y="262"/>
                  </a:lnTo>
                  <a:lnTo>
                    <a:pt x="1669" y="265"/>
                  </a:lnTo>
                  <a:lnTo>
                    <a:pt x="1659" y="267"/>
                  </a:lnTo>
                  <a:lnTo>
                    <a:pt x="1651" y="270"/>
                  </a:lnTo>
                  <a:lnTo>
                    <a:pt x="1646" y="272"/>
                  </a:lnTo>
                  <a:lnTo>
                    <a:pt x="1639" y="277"/>
                  </a:lnTo>
                  <a:lnTo>
                    <a:pt x="1636" y="280"/>
                  </a:lnTo>
                  <a:lnTo>
                    <a:pt x="1634" y="282"/>
                  </a:lnTo>
                  <a:lnTo>
                    <a:pt x="1634" y="287"/>
                  </a:lnTo>
                  <a:lnTo>
                    <a:pt x="1634" y="290"/>
                  </a:lnTo>
                  <a:lnTo>
                    <a:pt x="1636" y="295"/>
                  </a:lnTo>
                  <a:close/>
                  <a:moveTo>
                    <a:pt x="1258" y="159"/>
                  </a:moveTo>
                  <a:lnTo>
                    <a:pt x="1258" y="159"/>
                  </a:lnTo>
                  <a:lnTo>
                    <a:pt x="1261" y="159"/>
                  </a:lnTo>
                  <a:lnTo>
                    <a:pt x="1263" y="164"/>
                  </a:lnTo>
                  <a:lnTo>
                    <a:pt x="1271" y="166"/>
                  </a:lnTo>
                  <a:lnTo>
                    <a:pt x="1278" y="166"/>
                  </a:lnTo>
                  <a:lnTo>
                    <a:pt x="1283" y="161"/>
                  </a:lnTo>
                  <a:lnTo>
                    <a:pt x="1288" y="159"/>
                  </a:lnTo>
                  <a:lnTo>
                    <a:pt x="1291" y="156"/>
                  </a:lnTo>
                  <a:lnTo>
                    <a:pt x="1293" y="154"/>
                  </a:lnTo>
                  <a:lnTo>
                    <a:pt x="1296" y="156"/>
                  </a:lnTo>
                  <a:lnTo>
                    <a:pt x="1301" y="159"/>
                  </a:lnTo>
                  <a:lnTo>
                    <a:pt x="1306" y="164"/>
                  </a:lnTo>
                  <a:lnTo>
                    <a:pt x="1311" y="169"/>
                  </a:lnTo>
                  <a:lnTo>
                    <a:pt x="1316" y="174"/>
                  </a:lnTo>
                  <a:lnTo>
                    <a:pt x="1316" y="176"/>
                  </a:lnTo>
                  <a:lnTo>
                    <a:pt x="1311" y="174"/>
                  </a:lnTo>
                  <a:lnTo>
                    <a:pt x="1306" y="171"/>
                  </a:lnTo>
                  <a:lnTo>
                    <a:pt x="1298" y="169"/>
                  </a:lnTo>
                  <a:lnTo>
                    <a:pt x="1296" y="171"/>
                  </a:lnTo>
                  <a:lnTo>
                    <a:pt x="1296" y="176"/>
                  </a:lnTo>
                  <a:lnTo>
                    <a:pt x="1296" y="182"/>
                  </a:lnTo>
                  <a:lnTo>
                    <a:pt x="1301" y="184"/>
                  </a:lnTo>
                  <a:lnTo>
                    <a:pt x="1303" y="189"/>
                  </a:lnTo>
                  <a:lnTo>
                    <a:pt x="1303" y="194"/>
                  </a:lnTo>
                  <a:lnTo>
                    <a:pt x="1301" y="197"/>
                  </a:lnTo>
                  <a:lnTo>
                    <a:pt x="1296" y="199"/>
                  </a:lnTo>
                  <a:lnTo>
                    <a:pt x="1293" y="202"/>
                  </a:lnTo>
                  <a:lnTo>
                    <a:pt x="1291" y="204"/>
                  </a:lnTo>
                  <a:lnTo>
                    <a:pt x="1293" y="209"/>
                  </a:lnTo>
                  <a:lnTo>
                    <a:pt x="1296" y="214"/>
                  </a:lnTo>
                  <a:lnTo>
                    <a:pt x="1298" y="214"/>
                  </a:lnTo>
                  <a:lnTo>
                    <a:pt x="1306" y="214"/>
                  </a:lnTo>
                  <a:lnTo>
                    <a:pt x="1313" y="214"/>
                  </a:lnTo>
                  <a:lnTo>
                    <a:pt x="1321" y="214"/>
                  </a:lnTo>
                  <a:lnTo>
                    <a:pt x="1326" y="214"/>
                  </a:lnTo>
                  <a:lnTo>
                    <a:pt x="1331" y="212"/>
                  </a:lnTo>
                  <a:lnTo>
                    <a:pt x="1336" y="209"/>
                  </a:lnTo>
                  <a:lnTo>
                    <a:pt x="1341" y="207"/>
                  </a:lnTo>
                  <a:lnTo>
                    <a:pt x="1346" y="204"/>
                  </a:lnTo>
                  <a:lnTo>
                    <a:pt x="1351" y="204"/>
                  </a:lnTo>
                  <a:lnTo>
                    <a:pt x="1356" y="207"/>
                  </a:lnTo>
                  <a:lnTo>
                    <a:pt x="1359" y="207"/>
                  </a:lnTo>
                  <a:lnTo>
                    <a:pt x="1364" y="207"/>
                  </a:lnTo>
                  <a:lnTo>
                    <a:pt x="1366" y="204"/>
                  </a:lnTo>
                  <a:lnTo>
                    <a:pt x="1371" y="199"/>
                  </a:lnTo>
                  <a:lnTo>
                    <a:pt x="1374" y="197"/>
                  </a:lnTo>
                  <a:lnTo>
                    <a:pt x="1377" y="194"/>
                  </a:lnTo>
                  <a:lnTo>
                    <a:pt x="1374" y="189"/>
                  </a:lnTo>
                  <a:lnTo>
                    <a:pt x="1369" y="187"/>
                  </a:lnTo>
                  <a:lnTo>
                    <a:pt x="1361" y="184"/>
                  </a:lnTo>
                  <a:lnTo>
                    <a:pt x="1359" y="182"/>
                  </a:lnTo>
                  <a:lnTo>
                    <a:pt x="1356" y="179"/>
                  </a:lnTo>
                  <a:lnTo>
                    <a:pt x="1359" y="176"/>
                  </a:lnTo>
                  <a:lnTo>
                    <a:pt x="1364" y="174"/>
                  </a:lnTo>
                  <a:lnTo>
                    <a:pt x="1364" y="171"/>
                  </a:lnTo>
                  <a:lnTo>
                    <a:pt x="1366" y="166"/>
                  </a:lnTo>
                  <a:lnTo>
                    <a:pt x="1364" y="161"/>
                  </a:lnTo>
                  <a:lnTo>
                    <a:pt x="1364" y="159"/>
                  </a:lnTo>
                  <a:lnTo>
                    <a:pt x="1364" y="156"/>
                  </a:lnTo>
                  <a:lnTo>
                    <a:pt x="1364" y="154"/>
                  </a:lnTo>
                  <a:lnTo>
                    <a:pt x="1366" y="151"/>
                  </a:lnTo>
                  <a:lnTo>
                    <a:pt x="1371" y="144"/>
                  </a:lnTo>
                  <a:lnTo>
                    <a:pt x="1377" y="136"/>
                  </a:lnTo>
                  <a:lnTo>
                    <a:pt x="1374" y="129"/>
                  </a:lnTo>
                  <a:lnTo>
                    <a:pt x="1366" y="124"/>
                  </a:lnTo>
                  <a:lnTo>
                    <a:pt x="1359" y="119"/>
                  </a:lnTo>
                  <a:lnTo>
                    <a:pt x="1354" y="116"/>
                  </a:lnTo>
                  <a:lnTo>
                    <a:pt x="1354" y="111"/>
                  </a:lnTo>
                  <a:lnTo>
                    <a:pt x="1359" y="108"/>
                  </a:lnTo>
                  <a:lnTo>
                    <a:pt x="1366" y="103"/>
                  </a:lnTo>
                  <a:lnTo>
                    <a:pt x="1371" y="98"/>
                  </a:lnTo>
                  <a:lnTo>
                    <a:pt x="1374" y="91"/>
                  </a:lnTo>
                  <a:lnTo>
                    <a:pt x="1374" y="86"/>
                  </a:lnTo>
                  <a:lnTo>
                    <a:pt x="1374" y="78"/>
                  </a:lnTo>
                  <a:lnTo>
                    <a:pt x="1374" y="71"/>
                  </a:lnTo>
                  <a:lnTo>
                    <a:pt x="1374" y="66"/>
                  </a:lnTo>
                  <a:lnTo>
                    <a:pt x="1377" y="55"/>
                  </a:lnTo>
                  <a:lnTo>
                    <a:pt x="1377" y="48"/>
                  </a:lnTo>
                  <a:lnTo>
                    <a:pt x="1379" y="40"/>
                  </a:lnTo>
                  <a:lnTo>
                    <a:pt x="1377" y="38"/>
                  </a:lnTo>
                  <a:lnTo>
                    <a:pt x="1374" y="35"/>
                  </a:lnTo>
                  <a:lnTo>
                    <a:pt x="1369" y="38"/>
                  </a:lnTo>
                  <a:lnTo>
                    <a:pt x="1366" y="35"/>
                  </a:lnTo>
                  <a:lnTo>
                    <a:pt x="1369" y="30"/>
                  </a:lnTo>
                  <a:lnTo>
                    <a:pt x="1374" y="23"/>
                  </a:lnTo>
                  <a:lnTo>
                    <a:pt x="1377" y="18"/>
                  </a:lnTo>
                  <a:lnTo>
                    <a:pt x="1377" y="10"/>
                  </a:lnTo>
                  <a:lnTo>
                    <a:pt x="1377" y="5"/>
                  </a:lnTo>
                  <a:lnTo>
                    <a:pt x="1374" y="5"/>
                  </a:lnTo>
                  <a:lnTo>
                    <a:pt x="1371" y="5"/>
                  </a:lnTo>
                  <a:lnTo>
                    <a:pt x="1369" y="5"/>
                  </a:lnTo>
                  <a:lnTo>
                    <a:pt x="1366" y="5"/>
                  </a:lnTo>
                  <a:lnTo>
                    <a:pt x="1361" y="3"/>
                  </a:lnTo>
                  <a:lnTo>
                    <a:pt x="1356" y="3"/>
                  </a:lnTo>
                  <a:lnTo>
                    <a:pt x="1354" y="0"/>
                  </a:lnTo>
                  <a:lnTo>
                    <a:pt x="1351" y="0"/>
                  </a:lnTo>
                  <a:lnTo>
                    <a:pt x="1349" y="3"/>
                  </a:lnTo>
                  <a:lnTo>
                    <a:pt x="1346" y="5"/>
                  </a:lnTo>
                  <a:lnTo>
                    <a:pt x="1341" y="5"/>
                  </a:lnTo>
                  <a:lnTo>
                    <a:pt x="1336" y="5"/>
                  </a:lnTo>
                  <a:lnTo>
                    <a:pt x="1334" y="5"/>
                  </a:lnTo>
                  <a:lnTo>
                    <a:pt x="1329" y="8"/>
                  </a:lnTo>
                  <a:lnTo>
                    <a:pt x="1326" y="8"/>
                  </a:lnTo>
                  <a:lnTo>
                    <a:pt x="1324" y="8"/>
                  </a:lnTo>
                  <a:lnTo>
                    <a:pt x="1324" y="10"/>
                  </a:lnTo>
                  <a:lnTo>
                    <a:pt x="1321" y="13"/>
                  </a:lnTo>
                  <a:lnTo>
                    <a:pt x="1319" y="13"/>
                  </a:lnTo>
                  <a:lnTo>
                    <a:pt x="1316" y="13"/>
                  </a:lnTo>
                  <a:lnTo>
                    <a:pt x="1311" y="15"/>
                  </a:lnTo>
                  <a:lnTo>
                    <a:pt x="1303" y="18"/>
                  </a:lnTo>
                  <a:lnTo>
                    <a:pt x="1301" y="20"/>
                  </a:lnTo>
                  <a:lnTo>
                    <a:pt x="1296" y="25"/>
                  </a:lnTo>
                  <a:lnTo>
                    <a:pt x="1293" y="30"/>
                  </a:lnTo>
                  <a:lnTo>
                    <a:pt x="1293" y="35"/>
                  </a:lnTo>
                  <a:lnTo>
                    <a:pt x="1293" y="38"/>
                  </a:lnTo>
                  <a:lnTo>
                    <a:pt x="1293" y="40"/>
                  </a:lnTo>
                  <a:lnTo>
                    <a:pt x="1291" y="40"/>
                  </a:lnTo>
                  <a:lnTo>
                    <a:pt x="1286" y="43"/>
                  </a:lnTo>
                  <a:lnTo>
                    <a:pt x="1281" y="43"/>
                  </a:lnTo>
                  <a:lnTo>
                    <a:pt x="1278" y="45"/>
                  </a:lnTo>
                  <a:lnTo>
                    <a:pt x="1276" y="48"/>
                  </a:lnTo>
                  <a:lnTo>
                    <a:pt x="1273" y="50"/>
                  </a:lnTo>
                  <a:lnTo>
                    <a:pt x="1271" y="53"/>
                  </a:lnTo>
                  <a:lnTo>
                    <a:pt x="1268" y="55"/>
                  </a:lnTo>
                  <a:lnTo>
                    <a:pt x="1266" y="58"/>
                  </a:lnTo>
                  <a:lnTo>
                    <a:pt x="1263" y="61"/>
                  </a:lnTo>
                  <a:lnTo>
                    <a:pt x="1261" y="66"/>
                  </a:lnTo>
                  <a:lnTo>
                    <a:pt x="1261" y="71"/>
                  </a:lnTo>
                  <a:lnTo>
                    <a:pt x="1266" y="76"/>
                  </a:lnTo>
                  <a:lnTo>
                    <a:pt x="1268" y="81"/>
                  </a:lnTo>
                  <a:lnTo>
                    <a:pt x="1271" y="86"/>
                  </a:lnTo>
                  <a:lnTo>
                    <a:pt x="1271" y="88"/>
                  </a:lnTo>
                  <a:lnTo>
                    <a:pt x="1268" y="91"/>
                  </a:lnTo>
                  <a:lnTo>
                    <a:pt x="1268" y="96"/>
                  </a:lnTo>
                  <a:lnTo>
                    <a:pt x="1266" y="96"/>
                  </a:lnTo>
                  <a:lnTo>
                    <a:pt x="1263" y="93"/>
                  </a:lnTo>
                  <a:lnTo>
                    <a:pt x="1261" y="88"/>
                  </a:lnTo>
                  <a:lnTo>
                    <a:pt x="1258" y="83"/>
                  </a:lnTo>
                  <a:lnTo>
                    <a:pt x="1256" y="78"/>
                  </a:lnTo>
                  <a:lnTo>
                    <a:pt x="1253" y="76"/>
                  </a:lnTo>
                  <a:lnTo>
                    <a:pt x="1250" y="78"/>
                  </a:lnTo>
                  <a:lnTo>
                    <a:pt x="1248" y="81"/>
                  </a:lnTo>
                  <a:lnTo>
                    <a:pt x="1245" y="86"/>
                  </a:lnTo>
                  <a:lnTo>
                    <a:pt x="1243" y="88"/>
                  </a:lnTo>
                  <a:lnTo>
                    <a:pt x="1240" y="93"/>
                  </a:lnTo>
                  <a:lnTo>
                    <a:pt x="1240" y="98"/>
                  </a:lnTo>
                  <a:lnTo>
                    <a:pt x="1238" y="108"/>
                  </a:lnTo>
                  <a:lnTo>
                    <a:pt x="1235" y="116"/>
                  </a:lnTo>
                  <a:lnTo>
                    <a:pt x="1235" y="121"/>
                  </a:lnTo>
                  <a:lnTo>
                    <a:pt x="1235" y="126"/>
                  </a:lnTo>
                  <a:lnTo>
                    <a:pt x="1238" y="131"/>
                  </a:lnTo>
                  <a:lnTo>
                    <a:pt x="1243" y="134"/>
                  </a:lnTo>
                  <a:lnTo>
                    <a:pt x="1245" y="134"/>
                  </a:lnTo>
                  <a:lnTo>
                    <a:pt x="1250" y="134"/>
                  </a:lnTo>
                  <a:lnTo>
                    <a:pt x="1253" y="136"/>
                  </a:lnTo>
                  <a:lnTo>
                    <a:pt x="1256" y="134"/>
                  </a:lnTo>
                  <a:lnTo>
                    <a:pt x="1258" y="134"/>
                  </a:lnTo>
                  <a:lnTo>
                    <a:pt x="1258" y="136"/>
                  </a:lnTo>
                  <a:lnTo>
                    <a:pt x="1256" y="141"/>
                  </a:lnTo>
                  <a:lnTo>
                    <a:pt x="1253" y="144"/>
                  </a:lnTo>
                  <a:lnTo>
                    <a:pt x="1253" y="146"/>
                  </a:lnTo>
                  <a:lnTo>
                    <a:pt x="1258" y="159"/>
                  </a:lnTo>
                  <a:close/>
                  <a:moveTo>
                    <a:pt x="1866" y="1003"/>
                  </a:moveTo>
                  <a:lnTo>
                    <a:pt x="1840" y="1024"/>
                  </a:lnTo>
                  <a:lnTo>
                    <a:pt x="1813" y="1067"/>
                  </a:lnTo>
                  <a:lnTo>
                    <a:pt x="1808" y="1082"/>
                  </a:lnTo>
                  <a:lnTo>
                    <a:pt x="1808" y="1102"/>
                  </a:lnTo>
                  <a:lnTo>
                    <a:pt x="1823" y="1097"/>
                  </a:lnTo>
                  <a:lnTo>
                    <a:pt x="1850" y="1102"/>
                  </a:lnTo>
                  <a:lnTo>
                    <a:pt x="1866" y="1112"/>
                  </a:lnTo>
                  <a:lnTo>
                    <a:pt x="1881" y="1107"/>
                  </a:lnTo>
                  <a:lnTo>
                    <a:pt x="1893" y="1122"/>
                  </a:lnTo>
                  <a:lnTo>
                    <a:pt x="1914" y="1117"/>
                  </a:lnTo>
                  <a:lnTo>
                    <a:pt x="1914" y="1097"/>
                  </a:lnTo>
                  <a:lnTo>
                    <a:pt x="1903" y="1072"/>
                  </a:lnTo>
                  <a:lnTo>
                    <a:pt x="1861" y="1051"/>
                  </a:lnTo>
                  <a:lnTo>
                    <a:pt x="1856" y="1041"/>
                  </a:lnTo>
                  <a:lnTo>
                    <a:pt x="1866" y="1019"/>
                  </a:lnTo>
                  <a:lnTo>
                    <a:pt x="1866" y="1003"/>
                  </a:lnTo>
                  <a:close/>
                  <a:moveTo>
                    <a:pt x="1258" y="247"/>
                  </a:moveTo>
                  <a:lnTo>
                    <a:pt x="1258" y="245"/>
                  </a:lnTo>
                  <a:lnTo>
                    <a:pt x="1256" y="245"/>
                  </a:lnTo>
                  <a:lnTo>
                    <a:pt x="1253" y="247"/>
                  </a:lnTo>
                  <a:lnTo>
                    <a:pt x="1258" y="247"/>
                  </a:lnTo>
                  <a:close/>
                  <a:moveTo>
                    <a:pt x="1238" y="219"/>
                  </a:moveTo>
                  <a:lnTo>
                    <a:pt x="1243" y="219"/>
                  </a:lnTo>
                  <a:lnTo>
                    <a:pt x="1250" y="224"/>
                  </a:lnTo>
                  <a:lnTo>
                    <a:pt x="1253" y="227"/>
                  </a:lnTo>
                  <a:lnTo>
                    <a:pt x="1256" y="227"/>
                  </a:lnTo>
                  <a:lnTo>
                    <a:pt x="1261" y="224"/>
                  </a:lnTo>
                  <a:lnTo>
                    <a:pt x="1266" y="224"/>
                  </a:lnTo>
                  <a:lnTo>
                    <a:pt x="1268" y="227"/>
                  </a:lnTo>
                  <a:lnTo>
                    <a:pt x="1271" y="229"/>
                  </a:lnTo>
                  <a:lnTo>
                    <a:pt x="1271" y="234"/>
                  </a:lnTo>
                  <a:lnTo>
                    <a:pt x="1273" y="237"/>
                  </a:lnTo>
                  <a:lnTo>
                    <a:pt x="1273" y="240"/>
                  </a:lnTo>
                  <a:lnTo>
                    <a:pt x="1273" y="245"/>
                  </a:lnTo>
                  <a:lnTo>
                    <a:pt x="1273" y="252"/>
                  </a:lnTo>
                  <a:lnTo>
                    <a:pt x="1273" y="257"/>
                  </a:lnTo>
                  <a:lnTo>
                    <a:pt x="1276" y="262"/>
                  </a:lnTo>
                  <a:lnTo>
                    <a:pt x="1281" y="265"/>
                  </a:lnTo>
                  <a:lnTo>
                    <a:pt x="1283" y="267"/>
                  </a:lnTo>
                  <a:lnTo>
                    <a:pt x="1288" y="270"/>
                  </a:lnTo>
                  <a:lnTo>
                    <a:pt x="1291" y="270"/>
                  </a:lnTo>
                  <a:lnTo>
                    <a:pt x="1296" y="270"/>
                  </a:lnTo>
                  <a:lnTo>
                    <a:pt x="1301" y="272"/>
                  </a:lnTo>
                  <a:lnTo>
                    <a:pt x="1306" y="272"/>
                  </a:lnTo>
                  <a:lnTo>
                    <a:pt x="1311" y="270"/>
                  </a:lnTo>
                  <a:lnTo>
                    <a:pt x="1313" y="270"/>
                  </a:lnTo>
                  <a:lnTo>
                    <a:pt x="1319" y="270"/>
                  </a:lnTo>
                  <a:lnTo>
                    <a:pt x="1321" y="267"/>
                  </a:lnTo>
                  <a:lnTo>
                    <a:pt x="1324" y="267"/>
                  </a:lnTo>
                  <a:lnTo>
                    <a:pt x="1329" y="267"/>
                  </a:lnTo>
                  <a:lnTo>
                    <a:pt x="1331" y="267"/>
                  </a:lnTo>
                  <a:lnTo>
                    <a:pt x="1336" y="267"/>
                  </a:lnTo>
                  <a:lnTo>
                    <a:pt x="1341" y="265"/>
                  </a:lnTo>
                  <a:lnTo>
                    <a:pt x="1344" y="265"/>
                  </a:lnTo>
                  <a:lnTo>
                    <a:pt x="1346" y="265"/>
                  </a:lnTo>
                  <a:lnTo>
                    <a:pt x="1349" y="260"/>
                  </a:lnTo>
                  <a:lnTo>
                    <a:pt x="1351" y="260"/>
                  </a:lnTo>
                  <a:lnTo>
                    <a:pt x="1354" y="260"/>
                  </a:lnTo>
                  <a:lnTo>
                    <a:pt x="1359" y="262"/>
                  </a:lnTo>
                  <a:lnTo>
                    <a:pt x="1364" y="262"/>
                  </a:lnTo>
                  <a:lnTo>
                    <a:pt x="1366" y="260"/>
                  </a:lnTo>
                  <a:lnTo>
                    <a:pt x="1371" y="260"/>
                  </a:lnTo>
                  <a:lnTo>
                    <a:pt x="1374" y="255"/>
                  </a:lnTo>
                  <a:lnTo>
                    <a:pt x="1379" y="252"/>
                  </a:lnTo>
                  <a:lnTo>
                    <a:pt x="1379" y="250"/>
                  </a:lnTo>
                  <a:lnTo>
                    <a:pt x="1379" y="245"/>
                  </a:lnTo>
                  <a:lnTo>
                    <a:pt x="1379" y="240"/>
                  </a:lnTo>
                  <a:lnTo>
                    <a:pt x="1377" y="234"/>
                  </a:lnTo>
                  <a:lnTo>
                    <a:pt x="1374" y="232"/>
                  </a:lnTo>
                  <a:lnTo>
                    <a:pt x="1371" y="229"/>
                  </a:lnTo>
                  <a:lnTo>
                    <a:pt x="1366" y="227"/>
                  </a:lnTo>
                  <a:lnTo>
                    <a:pt x="1361" y="224"/>
                  </a:lnTo>
                  <a:lnTo>
                    <a:pt x="1356" y="224"/>
                  </a:lnTo>
                  <a:lnTo>
                    <a:pt x="1354" y="222"/>
                  </a:lnTo>
                  <a:lnTo>
                    <a:pt x="1344" y="224"/>
                  </a:lnTo>
                  <a:lnTo>
                    <a:pt x="1341" y="224"/>
                  </a:lnTo>
                  <a:lnTo>
                    <a:pt x="1336" y="229"/>
                  </a:lnTo>
                  <a:lnTo>
                    <a:pt x="1334" y="232"/>
                  </a:lnTo>
                  <a:lnTo>
                    <a:pt x="1331" y="234"/>
                  </a:lnTo>
                  <a:lnTo>
                    <a:pt x="1326" y="240"/>
                  </a:lnTo>
                  <a:lnTo>
                    <a:pt x="1324" y="240"/>
                  </a:lnTo>
                  <a:lnTo>
                    <a:pt x="1321" y="240"/>
                  </a:lnTo>
                  <a:lnTo>
                    <a:pt x="1313" y="240"/>
                  </a:lnTo>
                  <a:lnTo>
                    <a:pt x="1306" y="240"/>
                  </a:lnTo>
                  <a:lnTo>
                    <a:pt x="1301" y="240"/>
                  </a:lnTo>
                  <a:lnTo>
                    <a:pt x="1298" y="237"/>
                  </a:lnTo>
                  <a:lnTo>
                    <a:pt x="1296" y="232"/>
                  </a:lnTo>
                  <a:lnTo>
                    <a:pt x="1293" y="227"/>
                  </a:lnTo>
                  <a:lnTo>
                    <a:pt x="1288" y="224"/>
                  </a:lnTo>
                  <a:lnTo>
                    <a:pt x="1286" y="217"/>
                  </a:lnTo>
                  <a:lnTo>
                    <a:pt x="1283" y="214"/>
                  </a:lnTo>
                  <a:lnTo>
                    <a:pt x="1283" y="212"/>
                  </a:lnTo>
                  <a:lnTo>
                    <a:pt x="1281" y="212"/>
                  </a:lnTo>
                  <a:lnTo>
                    <a:pt x="1238" y="219"/>
                  </a:lnTo>
                  <a:close/>
                  <a:moveTo>
                    <a:pt x="1271" y="217"/>
                  </a:moveTo>
                  <a:lnTo>
                    <a:pt x="1268" y="217"/>
                  </a:lnTo>
                  <a:lnTo>
                    <a:pt x="1271" y="217"/>
                  </a:lnTo>
                  <a:close/>
                  <a:moveTo>
                    <a:pt x="1404" y="1810"/>
                  </a:moveTo>
                  <a:lnTo>
                    <a:pt x="1404" y="1810"/>
                  </a:lnTo>
                  <a:lnTo>
                    <a:pt x="1404" y="1803"/>
                  </a:lnTo>
                  <a:lnTo>
                    <a:pt x="1402" y="1798"/>
                  </a:lnTo>
                  <a:lnTo>
                    <a:pt x="1399" y="1795"/>
                  </a:lnTo>
                  <a:lnTo>
                    <a:pt x="1404" y="1737"/>
                  </a:lnTo>
                  <a:lnTo>
                    <a:pt x="1377" y="1732"/>
                  </a:lnTo>
                  <a:lnTo>
                    <a:pt x="1346" y="1727"/>
                  </a:lnTo>
                  <a:lnTo>
                    <a:pt x="1339" y="1725"/>
                  </a:lnTo>
                  <a:lnTo>
                    <a:pt x="1331" y="1722"/>
                  </a:lnTo>
                  <a:lnTo>
                    <a:pt x="1329" y="1722"/>
                  </a:lnTo>
                  <a:lnTo>
                    <a:pt x="1316" y="1720"/>
                  </a:lnTo>
                  <a:lnTo>
                    <a:pt x="1308" y="1717"/>
                  </a:lnTo>
                  <a:lnTo>
                    <a:pt x="1308" y="1694"/>
                  </a:lnTo>
                  <a:lnTo>
                    <a:pt x="1303" y="1689"/>
                  </a:lnTo>
                  <a:lnTo>
                    <a:pt x="1321" y="1679"/>
                  </a:lnTo>
                  <a:lnTo>
                    <a:pt x="1336" y="1669"/>
                  </a:lnTo>
                  <a:lnTo>
                    <a:pt x="1346" y="1629"/>
                  </a:lnTo>
                  <a:lnTo>
                    <a:pt x="1283" y="1639"/>
                  </a:lnTo>
                  <a:lnTo>
                    <a:pt x="1258" y="1674"/>
                  </a:lnTo>
                  <a:lnTo>
                    <a:pt x="1215" y="1679"/>
                  </a:lnTo>
                  <a:lnTo>
                    <a:pt x="1172" y="1629"/>
                  </a:lnTo>
                  <a:lnTo>
                    <a:pt x="1167" y="1561"/>
                  </a:lnTo>
                  <a:lnTo>
                    <a:pt x="1180" y="1546"/>
                  </a:lnTo>
                  <a:lnTo>
                    <a:pt x="1177" y="1546"/>
                  </a:lnTo>
                  <a:lnTo>
                    <a:pt x="1177" y="1510"/>
                  </a:lnTo>
                  <a:lnTo>
                    <a:pt x="1200" y="1490"/>
                  </a:lnTo>
                  <a:lnTo>
                    <a:pt x="1215" y="1472"/>
                  </a:lnTo>
                  <a:lnTo>
                    <a:pt x="1268" y="1477"/>
                  </a:lnTo>
                  <a:lnTo>
                    <a:pt x="1298" y="1477"/>
                  </a:lnTo>
                  <a:lnTo>
                    <a:pt x="1341" y="1467"/>
                  </a:lnTo>
                  <a:lnTo>
                    <a:pt x="1366" y="1467"/>
                  </a:lnTo>
                  <a:lnTo>
                    <a:pt x="1392" y="1462"/>
                  </a:lnTo>
                  <a:lnTo>
                    <a:pt x="1399" y="1490"/>
                  </a:lnTo>
                  <a:lnTo>
                    <a:pt x="1409" y="1525"/>
                  </a:lnTo>
                  <a:lnTo>
                    <a:pt x="1442" y="1556"/>
                  </a:lnTo>
                  <a:lnTo>
                    <a:pt x="1457" y="1561"/>
                  </a:lnTo>
                  <a:lnTo>
                    <a:pt x="1452" y="1510"/>
                  </a:lnTo>
                  <a:lnTo>
                    <a:pt x="1429" y="1452"/>
                  </a:lnTo>
                  <a:lnTo>
                    <a:pt x="1457" y="1422"/>
                  </a:lnTo>
                  <a:lnTo>
                    <a:pt x="1482" y="1412"/>
                  </a:lnTo>
                  <a:lnTo>
                    <a:pt x="1530" y="1367"/>
                  </a:lnTo>
                  <a:lnTo>
                    <a:pt x="1525" y="1334"/>
                  </a:lnTo>
                  <a:lnTo>
                    <a:pt x="1520" y="1304"/>
                  </a:lnTo>
                  <a:lnTo>
                    <a:pt x="1535" y="1314"/>
                  </a:lnTo>
                  <a:lnTo>
                    <a:pt x="1540" y="1309"/>
                  </a:lnTo>
                  <a:lnTo>
                    <a:pt x="1535" y="1288"/>
                  </a:lnTo>
                  <a:lnTo>
                    <a:pt x="1545" y="1288"/>
                  </a:lnTo>
                  <a:lnTo>
                    <a:pt x="1561" y="1283"/>
                  </a:lnTo>
                  <a:lnTo>
                    <a:pt x="1571" y="1258"/>
                  </a:lnTo>
                  <a:lnTo>
                    <a:pt x="1593" y="1253"/>
                  </a:lnTo>
                  <a:lnTo>
                    <a:pt x="1624" y="1235"/>
                  </a:lnTo>
                  <a:lnTo>
                    <a:pt x="1624" y="1195"/>
                  </a:lnTo>
                  <a:lnTo>
                    <a:pt x="1677" y="1170"/>
                  </a:lnTo>
                  <a:lnTo>
                    <a:pt x="1666" y="1117"/>
                  </a:lnTo>
                  <a:lnTo>
                    <a:pt x="1677" y="1170"/>
                  </a:lnTo>
                  <a:lnTo>
                    <a:pt x="1699" y="1155"/>
                  </a:lnTo>
                  <a:lnTo>
                    <a:pt x="1714" y="1160"/>
                  </a:lnTo>
                  <a:lnTo>
                    <a:pt x="1704" y="1175"/>
                  </a:lnTo>
                  <a:lnTo>
                    <a:pt x="1714" y="1195"/>
                  </a:lnTo>
                  <a:lnTo>
                    <a:pt x="1760" y="1160"/>
                  </a:lnTo>
                  <a:lnTo>
                    <a:pt x="1777" y="1137"/>
                  </a:lnTo>
                  <a:lnTo>
                    <a:pt x="1729" y="1132"/>
                  </a:lnTo>
                  <a:lnTo>
                    <a:pt x="1709" y="1102"/>
                  </a:lnTo>
                  <a:lnTo>
                    <a:pt x="1724" y="1087"/>
                  </a:lnTo>
                  <a:lnTo>
                    <a:pt x="1729" y="1067"/>
                  </a:lnTo>
                  <a:lnTo>
                    <a:pt x="1656" y="1082"/>
                  </a:lnTo>
                  <a:lnTo>
                    <a:pt x="1619" y="1112"/>
                  </a:lnTo>
                  <a:lnTo>
                    <a:pt x="1636" y="1077"/>
                  </a:lnTo>
                  <a:lnTo>
                    <a:pt x="1671" y="1056"/>
                  </a:lnTo>
                  <a:lnTo>
                    <a:pt x="1692" y="1034"/>
                  </a:lnTo>
                  <a:lnTo>
                    <a:pt x="1755" y="1039"/>
                  </a:lnTo>
                  <a:lnTo>
                    <a:pt x="1803" y="1034"/>
                  </a:lnTo>
                  <a:lnTo>
                    <a:pt x="1840" y="1009"/>
                  </a:lnTo>
                  <a:lnTo>
                    <a:pt x="1866" y="988"/>
                  </a:lnTo>
                  <a:lnTo>
                    <a:pt x="1845" y="938"/>
                  </a:lnTo>
                  <a:lnTo>
                    <a:pt x="1840" y="910"/>
                  </a:lnTo>
                  <a:lnTo>
                    <a:pt x="1772" y="875"/>
                  </a:lnTo>
                  <a:lnTo>
                    <a:pt x="1772" y="855"/>
                  </a:lnTo>
                  <a:lnTo>
                    <a:pt x="1714" y="746"/>
                  </a:lnTo>
                  <a:lnTo>
                    <a:pt x="1699" y="792"/>
                  </a:lnTo>
                  <a:lnTo>
                    <a:pt x="1661" y="802"/>
                  </a:lnTo>
                  <a:lnTo>
                    <a:pt x="1651" y="792"/>
                  </a:lnTo>
                  <a:lnTo>
                    <a:pt x="1636" y="792"/>
                  </a:lnTo>
                  <a:lnTo>
                    <a:pt x="1636" y="719"/>
                  </a:lnTo>
                  <a:lnTo>
                    <a:pt x="1603" y="714"/>
                  </a:lnTo>
                  <a:lnTo>
                    <a:pt x="1578" y="678"/>
                  </a:lnTo>
                  <a:lnTo>
                    <a:pt x="1550" y="683"/>
                  </a:lnTo>
                  <a:lnTo>
                    <a:pt x="1520" y="673"/>
                  </a:lnTo>
                  <a:lnTo>
                    <a:pt x="1500" y="678"/>
                  </a:lnTo>
                  <a:lnTo>
                    <a:pt x="1500" y="703"/>
                  </a:lnTo>
                  <a:lnTo>
                    <a:pt x="1500" y="731"/>
                  </a:lnTo>
                  <a:lnTo>
                    <a:pt x="1495" y="787"/>
                  </a:lnTo>
                  <a:lnTo>
                    <a:pt x="1487" y="807"/>
                  </a:lnTo>
                  <a:lnTo>
                    <a:pt x="1520" y="870"/>
                  </a:lnTo>
                  <a:lnTo>
                    <a:pt x="1467" y="915"/>
                  </a:lnTo>
                  <a:lnTo>
                    <a:pt x="1477" y="993"/>
                  </a:lnTo>
                  <a:lnTo>
                    <a:pt x="1457" y="1009"/>
                  </a:lnTo>
                  <a:lnTo>
                    <a:pt x="1437" y="998"/>
                  </a:lnTo>
                  <a:lnTo>
                    <a:pt x="1424" y="905"/>
                  </a:lnTo>
                  <a:lnTo>
                    <a:pt x="1371" y="900"/>
                  </a:lnTo>
                  <a:lnTo>
                    <a:pt x="1273" y="845"/>
                  </a:lnTo>
                  <a:lnTo>
                    <a:pt x="1253" y="845"/>
                  </a:lnTo>
                  <a:lnTo>
                    <a:pt x="1235" y="797"/>
                  </a:lnTo>
                  <a:lnTo>
                    <a:pt x="1220" y="782"/>
                  </a:lnTo>
                  <a:lnTo>
                    <a:pt x="1263" y="658"/>
                  </a:lnTo>
                  <a:lnTo>
                    <a:pt x="1288" y="630"/>
                  </a:lnTo>
                  <a:lnTo>
                    <a:pt x="1316" y="615"/>
                  </a:lnTo>
                  <a:lnTo>
                    <a:pt x="1331" y="615"/>
                  </a:lnTo>
                  <a:lnTo>
                    <a:pt x="1346" y="565"/>
                  </a:lnTo>
                  <a:lnTo>
                    <a:pt x="1356" y="524"/>
                  </a:lnTo>
                  <a:lnTo>
                    <a:pt x="1409" y="512"/>
                  </a:lnTo>
                  <a:lnTo>
                    <a:pt x="1437" y="492"/>
                  </a:lnTo>
                  <a:lnTo>
                    <a:pt x="1419" y="446"/>
                  </a:lnTo>
                  <a:lnTo>
                    <a:pt x="1432" y="416"/>
                  </a:lnTo>
                  <a:lnTo>
                    <a:pt x="1412" y="393"/>
                  </a:lnTo>
                  <a:lnTo>
                    <a:pt x="1414" y="393"/>
                  </a:lnTo>
                  <a:lnTo>
                    <a:pt x="1417" y="391"/>
                  </a:lnTo>
                  <a:lnTo>
                    <a:pt x="1419" y="388"/>
                  </a:lnTo>
                  <a:lnTo>
                    <a:pt x="1422" y="388"/>
                  </a:lnTo>
                  <a:lnTo>
                    <a:pt x="1424" y="388"/>
                  </a:lnTo>
                  <a:lnTo>
                    <a:pt x="1432" y="388"/>
                  </a:lnTo>
                  <a:lnTo>
                    <a:pt x="1440" y="388"/>
                  </a:lnTo>
                  <a:lnTo>
                    <a:pt x="1442" y="386"/>
                  </a:lnTo>
                  <a:lnTo>
                    <a:pt x="1442" y="383"/>
                  </a:lnTo>
                  <a:lnTo>
                    <a:pt x="1437" y="376"/>
                  </a:lnTo>
                  <a:lnTo>
                    <a:pt x="1437" y="373"/>
                  </a:lnTo>
                  <a:lnTo>
                    <a:pt x="1440" y="373"/>
                  </a:lnTo>
                  <a:lnTo>
                    <a:pt x="1445" y="376"/>
                  </a:lnTo>
                  <a:lnTo>
                    <a:pt x="1452" y="378"/>
                  </a:lnTo>
                  <a:lnTo>
                    <a:pt x="1455" y="381"/>
                  </a:lnTo>
                  <a:lnTo>
                    <a:pt x="1457" y="383"/>
                  </a:lnTo>
                  <a:lnTo>
                    <a:pt x="1462" y="386"/>
                  </a:lnTo>
                  <a:lnTo>
                    <a:pt x="1467" y="388"/>
                  </a:lnTo>
                  <a:lnTo>
                    <a:pt x="1472" y="393"/>
                  </a:lnTo>
                  <a:lnTo>
                    <a:pt x="1477" y="396"/>
                  </a:lnTo>
                  <a:lnTo>
                    <a:pt x="1485" y="398"/>
                  </a:lnTo>
                  <a:lnTo>
                    <a:pt x="1490" y="401"/>
                  </a:lnTo>
                  <a:lnTo>
                    <a:pt x="1495" y="403"/>
                  </a:lnTo>
                  <a:lnTo>
                    <a:pt x="1500" y="406"/>
                  </a:lnTo>
                  <a:lnTo>
                    <a:pt x="1505" y="406"/>
                  </a:lnTo>
                  <a:lnTo>
                    <a:pt x="1510" y="411"/>
                  </a:lnTo>
                  <a:lnTo>
                    <a:pt x="1515" y="413"/>
                  </a:lnTo>
                  <a:lnTo>
                    <a:pt x="1523" y="419"/>
                  </a:lnTo>
                  <a:lnTo>
                    <a:pt x="1528" y="424"/>
                  </a:lnTo>
                  <a:lnTo>
                    <a:pt x="1535" y="431"/>
                  </a:lnTo>
                  <a:lnTo>
                    <a:pt x="1543" y="441"/>
                  </a:lnTo>
                  <a:lnTo>
                    <a:pt x="1545" y="449"/>
                  </a:lnTo>
                  <a:lnTo>
                    <a:pt x="1538" y="456"/>
                  </a:lnTo>
                  <a:lnTo>
                    <a:pt x="1530" y="466"/>
                  </a:lnTo>
                  <a:lnTo>
                    <a:pt x="1528" y="477"/>
                  </a:lnTo>
                  <a:lnTo>
                    <a:pt x="1530" y="479"/>
                  </a:lnTo>
                  <a:lnTo>
                    <a:pt x="1538" y="482"/>
                  </a:lnTo>
                  <a:lnTo>
                    <a:pt x="1543" y="487"/>
                  </a:lnTo>
                  <a:lnTo>
                    <a:pt x="1545" y="489"/>
                  </a:lnTo>
                  <a:lnTo>
                    <a:pt x="1543" y="494"/>
                  </a:lnTo>
                  <a:lnTo>
                    <a:pt x="1535" y="499"/>
                  </a:lnTo>
                  <a:lnTo>
                    <a:pt x="1528" y="504"/>
                  </a:lnTo>
                  <a:lnTo>
                    <a:pt x="1525" y="509"/>
                  </a:lnTo>
                  <a:lnTo>
                    <a:pt x="1520" y="509"/>
                  </a:lnTo>
                  <a:lnTo>
                    <a:pt x="1518" y="509"/>
                  </a:lnTo>
                  <a:lnTo>
                    <a:pt x="1515" y="509"/>
                  </a:lnTo>
                  <a:lnTo>
                    <a:pt x="1513" y="509"/>
                  </a:lnTo>
                  <a:lnTo>
                    <a:pt x="1508" y="512"/>
                  </a:lnTo>
                  <a:lnTo>
                    <a:pt x="1500" y="514"/>
                  </a:lnTo>
                  <a:lnTo>
                    <a:pt x="1495" y="519"/>
                  </a:lnTo>
                  <a:lnTo>
                    <a:pt x="1492" y="522"/>
                  </a:lnTo>
                  <a:lnTo>
                    <a:pt x="1492" y="524"/>
                  </a:lnTo>
                  <a:lnTo>
                    <a:pt x="1495" y="527"/>
                  </a:lnTo>
                  <a:lnTo>
                    <a:pt x="1498" y="529"/>
                  </a:lnTo>
                  <a:lnTo>
                    <a:pt x="1500" y="532"/>
                  </a:lnTo>
                  <a:lnTo>
                    <a:pt x="1503" y="535"/>
                  </a:lnTo>
                  <a:lnTo>
                    <a:pt x="1508" y="537"/>
                  </a:lnTo>
                  <a:lnTo>
                    <a:pt x="1513" y="540"/>
                  </a:lnTo>
                  <a:lnTo>
                    <a:pt x="1518" y="540"/>
                  </a:lnTo>
                  <a:lnTo>
                    <a:pt x="1523" y="537"/>
                  </a:lnTo>
                  <a:lnTo>
                    <a:pt x="1528" y="532"/>
                  </a:lnTo>
                  <a:lnTo>
                    <a:pt x="1530" y="529"/>
                  </a:lnTo>
                  <a:lnTo>
                    <a:pt x="1535" y="527"/>
                  </a:lnTo>
                  <a:lnTo>
                    <a:pt x="1540" y="527"/>
                  </a:lnTo>
                  <a:lnTo>
                    <a:pt x="1548" y="524"/>
                  </a:lnTo>
                  <a:lnTo>
                    <a:pt x="1556" y="519"/>
                  </a:lnTo>
                  <a:lnTo>
                    <a:pt x="1561" y="519"/>
                  </a:lnTo>
                  <a:lnTo>
                    <a:pt x="1563" y="519"/>
                  </a:lnTo>
                  <a:lnTo>
                    <a:pt x="1566" y="522"/>
                  </a:lnTo>
                  <a:lnTo>
                    <a:pt x="1568" y="524"/>
                  </a:lnTo>
                  <a:lnTo>
                    <a:pt x="1571" y="524"/>
                  </a:lnTo>
                  <a:lnTo>
                    <a:pt x="1573" y="527"/>
                  </a:lnTo>
                  <a:lnTo>
                    <a:pt x="1576" y="529"/>
                  </a:lnTo>
                  <a:lnTo>
                    <a:pt x="1578" y="529"/>
                  </a:lnTo>
                  <a:lnTo>
                    <a:pt x="1583" y="532"/>
                  </a:lnTo>
                  <a:lnTo>
                    <a:pt x="1588" y="532"/>
                  </a:lnTo>
                  <a:lnTo>
                    <a:pt x="1593" y="535"/>
                  </a:lnTo>
                  <a:lnTo>
                    <a:pt x="1603" y="535"/>
                  </a:lnTo>
                  <a:lnTo>
                    <a:pt x="1606" y="540"/>
                  </a:lnTo>
                  <a:lnTo>
                    <a:pt x="1606" y="542"/>
                  </a:lnTo>
                  <a:lnTo>
                    <a:pt x="1608" y="547"/>
                  </a:lnTo>
                  <a:lnTo>
                    <a:pt x="1611" y="547"/>
                  </a:lnTo>
                  <a:lnTo>
                    <a:pt x="1616" y="550"/>
                  </a:lnTo>
                  <a:lnTo>
                    <a:pt x="1619" y="550"/>
                  </a:lnTo>
                  <a:lnTo>
                    <a:pt x="1621" y="550"/>
                  </a:lnTo>
                  <a:lnTo>
                    <a:pt x="1624" y="547"/>
                  </a:lnTo>
                  <a:lnTo>
                    <a:pt x="1629" y="547"/>
                  </a:lnTo>
                  <a:lnTo>
                    <a:pt x="1631" y="547"/>
                  </a:lnTo>
                  <a:lnTo>
                    <a:pt x="1634" y="547"/>
                  </a:lnTo>
                  <a:lnTo>
                    <a:pt x="1639" y="547"/>
                  </a:lnTo>
                  <a:lnTo>
                    <a:pt x="1641" y="547"/>
                  </a:lnTo>
                  <a:lnTo>
                    <a:pt x="1644" y="550"/>
                  </a:lnTo>
                  <a:lnTo>
                    <a:pt x="1649" y="550"/>
                  </a:lnTo>
                  <a:lnTo>
                    <a:pt x="1651" y="550"/>
                  </a:lnTo>
                  <a:lnTo>
                    <a:pt x="1654" y="547"/>
                  </a:lnTo>
                  <a:lnTo>
                    <a:pt x="1659" y="547"/>
                  </a:lnTo>
                  <a:lnTo>
                    <a:pt x="1664" y="547"/>
                  </a:lnTo>
                  <a:lnTo>
                    <a:pt x="1669" y="545"/>
                  </a:lnTo>
                  <a:lnTo>
                    <a:pt x="1671" y="545"/>
                  </a:lnTo>
                  <a:lnTo>
                    <a:pt x="1674" y="545"/>
                  </a:lnTo>
                  <a:lnTo>
                    <a:pt x="1679" y="545"/>
                  </a:lnTo>
                  <a:lnTo>
                    <a:pt x="1682" y="545"/>
                  </a:lnTo>
                  <a:lnTo>
                    <a:pt x="1684" y="545"/>
                  </a:lnTo>
                  <a:lnTo>
                    <a:pt x="1687" y="545"/>
                  </a:lnTo>
                  <a:lnTo>
                    <a:pt x="1692" y="545"/>
                  </a:lnTo>
                  <a:lnTo>
                    <a:pt x="1697" y="545"/>
                  </a:lnTo>
                  <a:lnTo>
                    <a:pt x="1699" y="542"/>
                  </a:lnTo>
                  <a:lnTo>
                    <a:pt x="1697" y="540"/>
                  </a:lnTo>
                  <a:lnTo>
                    <a:pt x="1697" y="537"/>
                  </a:lnTo>
                  <a:lnTo>
                    <a:pt x="1692" y="535"/>
                  </a:lnTo>
                  <a:lnTo>
                    <a:pt x="1687" y="532"/>
                  </a:lnTo>
                  <a:lnTo>
                    <a:pt x="1679" y="529"/>
                  </a:lnTo>
                  <a:lnTo>
                    <a:pt x="1677" y="529"/>
                  </a:lnTo>
                  <a:lnTo>
                    <a:pt x="1674" y="527"/>
                  </a:lnTo>
                  <a:lnTo>
                    <a:pt x="1671" y="524"/>
                  </a:lnTo>
                  <a:lnTo>
                    <a:pt x="1669" y="524"/>
                  </a:lnTo>
                  <a:lnTo>
                    <a:pt x="1666" y="524"/>
                  </a:lnTo>
                  <a:lnTo>
                    <a:pt x="1664" y="524"/>
                  </a:lnTo>
                  <a:lnTo>
                    <a:pt x="1661" y="524"/>
                  </a:lnTo>
                  <a:lnTo>
                    <a:pt x="1656" y="522"/>
                  </a:lnTo>
                  <a:lnTo>
                    <a:pt x="1651" y="519"/>
                  </a:lnTo>
                  <a:lnTo>
                    <a:pt x="1641" y="517"/>
                  </a:lnTo>
                  <a:lnTo>
                    <a:pt x="1636" y="514"/>
                  </a:lnTo>
                  <a:lnTo>
                    <a:pt x="1634" y="512"/>
                  </a:lnTo>
                  <a:lnTo>
                    <a:pt x="1634" y="509"/>
                  </a:lnTo>
                  <a:lnTo>
                    <a:pt x="1636" y="509"/>
                  </a:lnTo>
                  <a:lnTo>
                    <a:pt x="1639" y="509"/>
                  </a:lnTo>
                  <a:lnTo>
                    <a:pt x="1644" y="509"/>
                  </a:lnTo>
                  <a:lnTo>
                    <a:pt x="1649" y="512"/>
                  </a:lnTo>
                  <a:lnTo>
                    <a:pt x="1651" y="512"/>
                  </a:lnTo>
                  <a:lnTo>
                    <a:pt x="1656" y="514"/>
                  </a:lnTo>
                  <a:lnTo>
                    <a:pt x="1659" y="514"/>
                  </a:lnTo>
                  <a:lnTo>
                    <a:pt x="1664" y="514"/>
                  </a:lnTo>
                  <a:lnTo>
                    <a:pt x="1666" y="519"/>
                  </a:lnTo>
                  <a:lnTo>
                    <a:pt x="1671" y="519"/>
                  </a:lnTo>
                  <a:lnTo>
                    <a:pt x="1677" y="517"/>
                  </a:lnTo>
                  <a:lnTo>
                    <a:pt x="1687" y="514"/>
                  </a:lnTo>
                  <a:lnTo>
                    <a:pt x="1694" y="514"/>
                  </a:lnTo>
                  <a:lnTo>
                    <a:pt x="1697" y="519"/>
                  </a:lnTo>
                  <a:lnTo>
                    <a:pt x="1699" y="519"/>
                  </a:lnTo>
                  <a:lnTo>
                    <a:pt x="1704" y="522"/>
                  </a:lnTo>
                  <a:lnTo>
                    <a:pt x="1707" y="524"/>
                  </a:lnTo>
                  <a:lnTo>
                    <a:pt x="1707" y="522"/>
                  </a:lnTo>
                  <a:lnTo>
                    <a:pt x="1704" y="519"/>
                  </a:lnTo>
                  <a:lnTo>
                    <a:pt x="1702" y="514"/>
                  </a:lnTo>
                  <a:lnTo>
                    <a:pt x="1699" y="514"/>
                  </a:lnTo>
                  <a:lnTo>
                    <a:pt x="1699" y="509"/>
                  </a:lnTo>
                  <a:lnTo>
                    <a:pt x="1697" y="507"/>
                  </a:lnTo>
                  <a:lnTo>
                    <a:pt x="1694" y="502"/>
                  </a:lnTo>
                  <a:lnTo>
                    <a:pt x="1692" y="494"/>
                  </a:lnTo>
                  <a:lnTo>
                    <a:pt x="1692" y="492"/>
                  </a:lnTo>
                  <a:lnTo>
                    <a:pt x="1692" y="489"/>
                  </a:lnTo>
                  <a:lnTo>
                    <a:pt x="1692" y="487"/>
                  </a:lnTo>
                  <a:lnTo>
                    <a:pt x="1689" y="482"/>
                  </a:lnTo>
                  <a:lnTo>
                    <a:pt x="1682" y="479"/>
                  </a:lnTo>
                  <a:lnTo>
                    <a:pt x="1677" y="479"/>
                  </a:lnTo>
                  <a:lnTo>
                    <a:pt x="1671" y="477"/>
                  </a:lnTo>
                  <a:lnTo>
                    <a:pt x="1669" y="471"/>
                  </a:lnTo>
                  <a:lnTo>
                    <a:pt x="1664" y="469"/>
                  </a:lnTo>
                  <a:lnTo>
                    <a:pt x="1659" y="469"/>
                  </a:lnTo>
                  <a:lnTo>
                    <a:pt x="1651" y="466"/>
                  </a:lnTo>
                  <a:lnTo>
                    <a:pt x="1646" y="466"/>
                  </a:lnTo>
                  <a:lnTo>
                    <a:pt x="1644" y="466"/>
                  </a:lnTo>
                  <a:lnTo>
                    <a:pt x="1639" y="464"/>
                  </a:lnTo>
                  <a:lnTo>
                    <a:pt x="1634" y="461"/>
                  </a:lnTo>
                  <a:lnTo>
                    <a:pt x="1631" y="459"/>
                  </a:lnTo>
                  <a:lnTo>
                    <a:pt x="1626" y="459"/>
                  </a:lnTo>
                  <a:lnTo>
                    <a:pt x="1624" y="454"/>
                  </a:lnTo>
                  <a:lnTo>
                    <a:pt x="1621" y="451"/>
                  </a:lnTo>
                  <a:lnTo>
                    <a:pt x="1616" y="446"/>
                  </a:lnTo>
                  <a:lnTo>
                    <a:pt x="1614" y="441"/>
                  </a:lnTo>
                  <a:lnTo>
                    <a:pt x="1611" y="439"/>
                  </a:lnTo>
                  <a:lnTo>
                    <a:pt x="1611" y="434"/>
                  </a:lnTo>
                  <a:lnTo>
                    <a:pt x="1614" y="431"/>
                  </a:lnTo>
                  <a:lnTo>
                    <a:pt x="1619" y="431"/>
                  </a:lnTo>
                  <a:lnTo>
                    <a:pt x="1624" y="431"/>
                  </a:lnTo>
                  <a:lnTo>
                    <a:pt x="1631" y="434"/>
                  </a:lnTo>
                  <a:lnTo>
                    <a:pt x="1636" y="436"/>
                  </a:lnTo>
                  <a:lnTo>
                    <a:pt x="1639" y="436"/>
                  </a:lnTo>
                  <a:lnTo>
                    <a:pt x="1644" y="439"/>
                  </a:lnTo>
                  <a:lnTo>
                    <a:pt x="1649" y="441"/>
                  </a:lnTo>
                  <a:lnTo>
                    <a:pt x="1654" y="444"/>
                  </a:lnTo>
                  <a:lnTo>
                    <a:pt x="1659" y="446"/>
                  </a:lnTo>
                  <a:lnTo>
                    <a:pt x="1664" y="449"/>
                  </a:lnTo>
                  <a:lnTo>
                    <a:pt x="1669" y="451"/>
                  </a:lnTo>
                  <a:lnTo>
                    <a:pt x="1671" y="451"/>
                  </a:lnTo>
                  <a:lnTo>
                    <a:pt x="1677" y="449"/>
                  </a:lnTo>
                  <a:lnTo>
                    <a:pt x="1679" y="444"/>
                  </a:lnTo>
                  <a:lnTo>
                    <a:pt x="1679" y="441"/>
                  </a:lnTo>
                  <a:lnTo>
                    <a:pt x="1677" y="436"/>
                  </a:lnTo>
                  <a:lnTo>
                    <a:pt x="1671" y="434"/>
                  </a:lnTo>
                  <a:lnTo>
                    <a:pt x="1666" y="431"/>
                  </a:lnTo>
                  <a:lnTo>
                    <a:pt x="1666" y="429"/>
                  </a:lnTo>
                  <a:lnTo>
                    <a:pt x="1666" y="426"/>
                  </a:lnTo>
                  <a:lnTo>
                    <a:pt x="1669" y="424"/>
                  </a:lnTo>
                  <a:lnTo>
                    <a:pt x="1671" y="424"/>
                  </a:lnTo>
                  <a:lnTo>
                    <a:pt x="1674" y="421"/>
                  </a:lnTo>
                  <a:lnTo>
                    <a:pt x="1677" y="419"/>
                  </a:lnTo>
                  <a:lnTo>
                    <a:pt x="1677" y="416"/>
                  </a:lnTo>
                  <a:lnTo>
                    <a:pt x="1674" y="413"/>
                  </a:lnTo>
                  <a:lnTo>
                    <a:pt x="1671" y="408"/>
                  </a:lnTo>
                  <a:lnTo>
                    <a:pt x="1669" y="406"/>
                  </a:lnTo>
                  <a:lnTo>
                    <a:pt x="1664" y="406"/>
                  </a:lnTo>
                  <a:lnTo>
                    <a:pt x="1664" y="403"/>
                  </a:lnTo>
                  <a:lnTo>
                    <a:pt x="1669" y="401"/>
                  </a:lnTo>
                  <a:lnTo>
                    <a:pt x="1674" y="398"/>
                  </a:lnTo>
                  <a:lnTo>
                    <a:pt x="1677" y="393"/>
                  </a:lnTo>
                  <a:lnTo>
                    <a:pt x="1674" y="391"/>
                  </a:lnTo>
                  <a:lnTo>
                    <a:pt x="1669" y="388"/>
                  </a:lnTo>
                  <a:lnTo>
                    <a:pt x="1661" y="386"/>
                  </a:lnTo>
                  <a:lnTo>
                    <a:pt x="1654" y="386"/>
                  </a:lnTo>
                  <a:lnTo>
                    <a:pt x="1649" y="386"/>
                  </a:lnTo>
                  <a:lnTo>
                    <a:pt x="1644" y="386"/>
                  </a:lnTo>
                  <a:lnTo>
                    <a:pt x="1639" y="388"/>
                  </a:lnTo>
                  <a:lnTo>
                    <a:pt x="1636" y="388"/>
                  </a:lnTo>
                  <a:lnTo>
                    <a:pt x="1634" y="388"/>
                  </a:lnTo>
                  <a:lnTo>
                    <a:pt x="1631" y="386"/>
                  </a:lnTo>
                  <a:lnTo>
                    <a:pt x="1634" y="383"/>
                  </a:lnTo>
                  <a:lnTo>
                    <a:pt x="1631" y="383"/>
                  </a:lnTo>
                  <a:lnTo>
                    <a:pt x="1629" y="381"/>
                  </a:lnTo>
                  <a:lnTo>
                    <a:pt x="1626" y="381"/>
                  </a:lnTo>
                  <a:lnTo>
                    <a:pt x="1621" y="381"/>
                  </a:lnTo>
                  <a:lnTo>
                    <a:pt x="1616" y="381"/>
                  </a:lnTo>
                  <a:lnTo>
                    <a:pt x="1611" y="378"/>
                  </a:lnTo>
                  <a:lnTo>
                    <a:pt x="1606" y="378"/>
                  </a:lnTo>
                  <a:lnTo>
                    <a:pt x="1603" y="378"/>
                  </a:lnTo>
                  <a:lnTo>
                    <a:pt x="1598" y="376"/>
                  </a:lnTo>
                  <a:lnTo>
                    <a:pt x="1598" y="378"/>
                  </a:lnTo>
                  <a:lnTo>
                    <a:pt x="1601" y="381"/>
                  </a:lnTo>
                  <a:lnTo>
                    <a:pt x="1603" y="386"/>
                  </a:lnTo>
                  <a:lnTo>
                    <a:pt x="1601" y="386"/>
                  </a:lnTo>
                  <a:lnTo>
                    <a:pt x="1596" y="386"/>
                  </a:lnTo>
                  <a:lnTo>
                    <a:pt x="1591" y="381"/>
                  </a:lnTo>
                  <a:lnTo>
                    <a:pt x="1583" y="376"/>
                  </a:lnTo>
                  <a:lnTo>
                    <a:pt x="1578" y="373"/>
                  </a:lnTo>
                  <a:lnTo>
                    <a:pt x="1576" y="373"/>
                  </a:lnTo>
                  <a:lnTo>
                    <a:pt x="1568" y="376"/>
                  </a:lnTo>
                  <a:lnTo>
                    <a:pt x="1563" y="373"/>
                  </a:lnTo>
                  <a:lnTo>
                    <a:pt x="1558" y="371"/>
                  </a:lnTo>
                  <a:lnTo>
                    <a:pt x="1558" y="366"/>
                  </a:lnTo>
                  <a:lnTo>
                    <a:pt x="1561" y="363"/>
                  </a:lnTo>
                  <a:lnTo>
                    <a:pt x="1561" y="361"/>
                  </a:lnTo>
                  <a:lnTo>
                    <a:pt x="1561" y="358"/>
                  </a:lnTo>
                  <a:lnTo>
                    <a:pt x="1563" y="356"/>
                  </a:lnTo>
                  <a:lnTo>
                    <a:pt x="1566" y="356"/>
                  </a:lnTo>
                  <a:lnTo>
                    <a:pt x="1568" y="356"/>
                  </a:lnTo>
                  <a:lnTo>
                    <a:pt x="1568" y="353"/>
                  </a:lnTo>
                  <a:lnTo>
                    <a:pt x="1561" y="350"/>
                  </a:lnTo>
                  <a:lnTo>
                    <a:pt x="1556" y="350"/>
                  </a:lnTo>
                  <a:lnTo>
                    <a:pt x="1553" y="345"/>
                  </a:lnTo>
                  <a:lnTo>
                    <a:pt x="1556" y="343"/>
                  </a:lnTo>
                  <a:lnTo>
                    <a:pt x="1561" y="343"/>
                  </a:lnTo>
                  <a:lnTo>
                    <a:pt x="1558" y="343"/>
                  </a:lnTo>
                  <a:lnTo>
                    <a:pt x="1556" y="340"/>
                  </a:lnTo>
                  <a:lnTo>
                    <a:pt x="1553" y="335"/>
                  </a:lnTo>
                  <a:lnTo>
                    <a:pt x="1548" y="333"/>
                  </a:lnTo>
                  <a:lnTo>
                    <a:pt x="1545" y="333"/>
                  </a:lnTo>
                  <a:lnTo>
                    <a:pt x="1540" y="333"/>
                  </a:lnTo>
                  <a:lnTo>
                    <a:pt x="1538" y="333"/>
                  </a:lnTo>
                  <a:lnTo>
                    <a:pt x="1540" y="330"/>
                  </a:lnTo>
                  <a:lnTo>
                    <a:pt x="1540" y="328"/>
                  </a:lnTo>
                  <a:lnTo>
                    <a:pt x="1538" y="325"/>
                  </a:lnTo>
                  <a:lnTo>
                    <a:pt x="1533" y="325"/>
                  </a:lnTo>
                  <a:lnTo>
                    <a:pt x="1528" y="325"/>
                  </a:lnTo>
                  <a:lnTo>
                    <a:pt x="1520" y="325"/>
                  </a:lnTo>
                  <a:lnTo>
                    <a:pt x="1515" y="325"/>
                  </a:lnTo>
                  <a:lnTo>
                    <a:pt x="1510" y="325"/>
                  </a:lnTo>
                  <a:lnTo>
                    <a:pt x="1503" y="323"/>
                  </a:lnTo>
                  <a:lnTo>
                    <a:pt x="1500" y="323"/>
                  </a:lnTo>
                  <a:lnTo>
                    <a:pt x="1500" y="320"/>
                  </a:lnTo>
                  <a:lnTo>
                    <a:pt x="1498" y="318"/>
                  </a:lnTo>
                  <a:lnTo>
                    <a:pt x="1492" y="315"/>
                  </a:lnTo>
                  <a:lnTo>
                    <a:pt x="1485" y="315"/>
                  </a:lnTo>
                  <a:lnTo>
                    <a:pt x="1480" y="318"/>
                  </a:lnTo>
                  <a:lnTo>
                    <a:pt x="1475" y="323"/>
                  </a:lnTo>
                  <a:lnTo>
                    <a:pt x="1472" y="325"/>
                  </a:lnTo>
                  <a:lnTo>
                    <a:pt x="1467" y="325"/>
                  </a:lnTo>
                  <a:lnTo>
                    <a:pt x="1462" y="320"/>
                  </a:lnTo>
                  <a:lnTo>
                    <a:pt x="1460" y="318"/>
                  </a:lnTo>
                  <a:lnTo>
                    <a:pt x="1457" y="313"/>
                  </a:lnTo>
                  <a:lnTo>
                    <a:pt x="1455" y="310"/>
                  </a:lnTo>
                  <a:lnTo>
                    <a:pt x="1450" y="305"/>
                  </a:lnTo>
                  <a:lnTo>
                    <a:pt x="1442" y="300"/>
                  </a:lnTo>
                  <a:lnTo>
                    <a:pt x="1435" y="298"/>
                  </a:lnTo>
                  <a:lnTo>
                    <a:pt x="1429" y="298"/>
                  </a:lnTo>
                  <a:lnTo>
                    <a:pt x="1427" y="300"/>
                  </a:lnTo>
                  <a:lnTo>
                    <a:pt x="1419" y="303"/>
                  </a:lnTo>
                  <a:lnTo>
                    <a:pt x="1414" y="305"/>
                  </a:lnTo>
                  <a:lnTo>
                    <a:pt x="1414" y="308"/>
                  </a:lnTo>
                  <a:lnTo>
                    <a:pt x="1414" y="313"/>
                  </a:lnTo>
                  <a:lnTo>
                    <a:pt x="1409" y="315"/>
                  </a:lnTo>
                  <a:lnTo>
                    <a:pt x="1404" y="320"/>
                  </a:lnTo>
                  <a:lnTo>
                    <a:pt x="1397" y="320"/>
                  </a:lnTo>
                  <a:lnTo>
                    <a:pt x="1394" y="320"/>
                  </a:lnTo>
                  <a:lnTo>
                    <a:pt x="1392" y="315"/>
                  </a:lnTo>
                  <a:lnTo>
                    <a:pt x="1392" y="310"/>
                  </a:lnTo>
                  <a:lnTo>
                    <a:pt x="1389" y="305"/>
                  </a:lnTo>
                  <a:lnTo>
                    <a:pt x="1389" y="303"/>
                  </a:lnTo>
                  <a:lnTo>
                    <a:pt x="1387" y="298"/>
                  </a:lnTo>
                  <a:lnTo>
                    <a:pt x="1384" y="292"/>
                  </a:lnTo>
                  <a:lnTo>
                    <a:pt x="1382" y="290"/>
                  </a:lnTo>
                  <a:lnTo>
                    <a:pt x="1374" y="285"/>
                  </a:lnTo>
                  <a:lnTo>
                    <a:pt x="1366" y="285"/>
                  </a:lnTo>
                  <a:lnTo>
                    <a:pt x="1359" y="287"/>
                  </a:lnTo>
                  <a:lnTo>
                    <a:pt x="1354" y="292"/>
                  </a:lnTo>
                  <a:lnTo>
                    <a:pt x="1351" y="303"/>
                  </a:lnTo>
                  <a:lnTo>
                    <a:pt x="1349" y="313"/>
                  </a:lnTo>
                  <a:lnTo>
                    <a:pt x="1349" y="325"/>
                  </a:lnTo>
                  <a:lnTo>
                    <a:pt x="1354" y="343"/>
                  </a:lnTo>
                  <a:lnTo>
                    <a:pt x="1359" y="356"/>
                  </a:lnTo>
                  <a:lnTo>
                    <a:pt x="1356" y="353"/>
                  </a:lnTo>
                  <a:lnTo>
                    <a:pt x="1354" y="350"/>
                  </a:lnTo>
                  <a:lnTo>
                    <a:pt x="1349" y="345"/>
                  </a:lnTo>
                  <a:lnTo>
                    <a:pt x="1344" y="338"/>
                  </a:lnTo>
                  <a:lnTo>
                    <a:pt x="1341" y="330"/>
                  </a:lnTo>
                  <a:lnTo>
                    <a:pt x="1339" y="323"/>
                  </a:lnTo>
                  <a:lnTo>
                    <a:pt x="1339" y="310"/>
                  </a:lnTo>
                  <a:lnTo>
                    <a:pt x="1344" y="298"/>
                  </a:lnTo>
                  <a:lnTo>
                    <a:pt x="1344" y="290"/>
                  </a:lnTo>
                  <a:lnTo>
                    <a:pt x="1341" y="287"/>
                  </a:lnTo>
                  <a:lnTo>
                    <a:pt x="1336" y="287"/>
                  </a:lnTo>
                  <a:lnTo>
                    <a:pt x="1331" y="287"/>
                  </a:lnTo>
                  <a:lnTo>
                    <a:pt x="1324" y="290"/>
                  </a:lnTo>
                  <a:lnTo>
                    <a:pt x="1316" y="298"/>
                  </a:lnTo>
                  <a:lnTo>
                    <a:pt x="1311" y="310"/>
                  </a:lnTo>
                  <a:lnTo>
                    <a:pt x="1308" y="325"/>
                  </a:lnTo>
                  <a:lnTo>
                    <a:pt x="1308" y="335"/>
                  </a:lnTo>
                  <a:lnTo>
                    <a:pt x="1308" y="340"/>
                  </a:lnTo>
                  <a:lnTo>
                    <a:pt x="1308" y="345"/>
                  </a:lnTo>
                  <a:lnTo>
                    <a:pt x="1308" y="356"/>
                  </a:lnTo>
                  <a:lnTo>
                    <a:pt x="1308" y="361"/>
                  </a:lnTo>
                  <a:lnTo>
                    <a:pt x="1311" y="363"/>
                  </a:lnTo>
                  <a:lnTo>
                    <a:pt x="1316" y="366"/>
                  </a:lnTo>
                  <a:lnTo>
                    <a:pt x="1319" y="366"/>
                  </a:lnTo>
                  <a:lnTo>
                    <a:pt x="1321" y="366"/>
                  </a:lnTo>
                  <a:lnTo>
                    <a:pt x="1329" y="368"/>
                  </a:lnTo>
                  <a:lnTo>
                    <a:pt x="1334" y="371"/>
                  </a:lnTo>
                  <a:lnTo>
                    <a:pt x="1339" y="371"/>
                  </a:lnTo>
                  <a:lnTo>
                    <a:pt x="1341" y="373"/>
                  </a:lnTo>
                  <a:lnTo>
                    <a:pt x="1339" y="376"/>
                  </a:lnTo>
                  <a:lnTo>
                    <a:pt x="1334" y="376"/>
                  </a:lnTo>
                  <a:lnTo>
                    <a:pt x="1331" y="376"/>
                  </a:lnTo>
                  <a:lnTo>
                    <a:pt x="1326" y="376"/>
                  </a:lnTo>
                  <a:lnTo>
                    <a:pt x="1321" y="378"/>
                  </a:lnTo>
                  <a:lnTo>
                    <a:pt x="1316" y="381"/>
                  </a:lnTo>
                  <a:lnTo>
                    <a:pt x="1316" y="383"/>
                  </a:lnTo>
                  <a:lnTo>
                    <a:pt x="1319" y="386"/>
                  </a:lnTo>
                  <a:lnTo>
                    <a:pt x="1321" y="386"/>
                  </a:lnTo>
                  <a:lnTo>
                    <a:pt x="1326" y="388"/>
                  </a:lnTo>
                  <a:lnTo>
                    <a:pt x="1331" y="391"/>
                  </a:lnTo>
                  <a:lnTo>
                    <a:pt x="1334" y="393"/>
                  </a:lnTo>
                  <a:lnTo>
                    <a:pt x="1339" y="396"/>
                  </a:lnTo>
                  <a:lnTo>
                    <a:pt x="1341" y="396"/>
                  </a:lnTo>
                  <a:lnTo>
                    <a:pt x="1346" y="396"/>
                  </a:lnTo>
                  <a:lnTo>
                    <a:pt x="1351" y="393"/>
                  </a:lnTo>
                  <a:lnTo>
                    <a:pt x="1356" y="391"/>
                  </a:lnTo>
                  <a:lnTo>
                    <a:pt x="1359" y="393"/>
                  </a:lnTo>
                  <a:lnTo>
                    <a:pt x="1361" y="396"/>
                  </a:lnTo>
                  <a:lnTo>
                    <a:pt x="1371" y="398"/>
                  </a:lnTo>
                  <a:lnTo>
                    <a:pt x="1374" y="398"/>
                  </a:lnTo>
                  <a:lnTo>
                    <a:pt x="1366" y="436"/>
                  </a:lnTo>
                  <a:lnTo>
                    <a:pt x="1336" y="482"/>
                  </a:lnTo>
                  <a:lnTo>
                    <a:pt x="1326" y="426"/>
                  </a:lnTo>
                  <a:lnTo>
                    <a:pt x="1308" y="403"/>
                  </a:lnTo>
                  <a:lnTo>
                    <a:pt x="1288" y="431"/>
                  </a:lnTo>
                  <a:lnTo>
                    <a:pt x="1278" y="403"/>
                  </a:lnTo>
                  <a:lnTo>
                    <a:pt x="1258" y="368"/>
                  </a:lnTo>
                  <a:lnTo>
                    <a:pt x="1248" y="323"/>
                  </a:lnTo>
                  <a:lnTo>
                    <a:pt x="1215" y="270"/>
                  </a:lnTo>
                  <a:lnTo>
                    <a:pt x="1190" y="343"/>
                  </a:lnTo>
                  <a:lnTo>
                    <a:pt x="1190" y="368"/>
                  </a:lnTo>
                  <a:lnTo>
                    <a:pt x="1225" y="398"/>
                  </a:lnTo>
                  <a:lnTo>
                    <a:pt x="1230" y="431"/>
                  </a:lnTo>
                  <a:lnTo>
                    <a:pt x="1205" y="456"/>
                  </a:lnTo>
                  <a:lnTo>
                    <a:pt x="1190" y="446"/>
                  </a:lnTo>
                  <a:lnTo>
                    <a:pt x="1185" y="446"/>
                  </a:lnTo>
                  <a:lnTo>
                    <a:pt x="1185" y="444"/>
                  </a:lnTo>
                  <a:lnTo>
                    <a:pt x="1187" y="439"/>
                  </a:lnTo>
                  <a:lnTo>
                    <a:pt x="1185" y="434"/>
                  </a:lnTo>
                  <a:lnTo>
                    <a:pt x="1185" y="429"/>
                  </a:lnTo>
                  <a:lnTo>
                    <a:pt x="1182" y="424"/>
                  </a:lnTo>
                  <a:lnTo>
                    <a:pt x="1185" y="424"/>
                  </a:lnTo>
                  <a:lnTo>
                    <a:pt x="1187" y="424"/>
                  </a:lnTo>
                  <a:lnTo>
                    <a:pt x="1190" y="424"/>
                  </a:lnTo>
                  <a:lnTo>
                    <a:pt x="1192" y="424"/>
                  </a:lnTo>
                  <a:lnTo>
                    <a:pt x="1195" y="424"/>
                  </a:lnTo>
                  <a:lnTo>
                    <a:pt x="1198" y="419"/>
                  </a:lnTo>
                  <a:lnTo>
                    <a:pt x="1200" y="413"/>
                  </a:lnTo>
                  <a:lnTo>
                    <a:pt x="1198" y="408"/>
                  </a:lnTo>
                  <a:lnTo>
                    <a:pt x="1192" y="406"/>
                  </a:lnTo>
                  <a:lnTo>
                    <a:pt x="1190" y="403"/>
                  </a:lnTo>
                  <a:lnTo>
                    <a:pt x="1185" y="403"/>
                  </a:lnTo>
                  <a:lnTo>
                    <a:pt x="1180" y="398"/>
                  </a:lnTo>
                  <a:lnTo>
                    <a:pt x="1175" y="396"/>
                  </a:lnTo>
                  <a:lnTo>
                    <a:pt x="1170" y="391"/>
                  </a:lnTo>
                  <a:lnTo>
                    <a:pt x="1167" y="388"/>
                  </a:lnTo>
                  <a:lnTo>
                    <a:pt x="1165" y="383"/>
                  </a:lnTo>
                  <a:lnTo>
                    <a:pt x="1162" y="378"/>
                  </a:lnTo>
                  <a:lnTo>
                    <a:pt x="1162" y="373"/>
                  </a:lnTo>
                  <a:lnTo>
                    <a:pt x="1162" y="371"/>
                  </a:lnTo>
                  <a:lnTo>
                    <a:pt x="1165" y="368"/>
                  </a:lnTo>
                  <a:lnTo>
                    <a:pt x="1165" y="363"/>
                  </a:lnTo>
                  <a:lnTo>
                    <a:pt x="1162" y="356"/>
                  </a:lnTo>
                  <a:lnTo>
                    <a:pt x="1162" y="350"/>
                  </a:lnTo>
                  <a:lnTo>
                    <a:pt x="1160" y="343"/>
                  </a:lnTo>
                  <a:lnTo>
                    <a:pt x="1160" y="338"/>
                  </a:lnTo>
                  <a:lnTo>
                    <a:pt x="1157" y="333"/>
                  </a:lnTo>
                  <a:lnTo>
                    <a:pt x="1157" y="328"/>
                  </a:lnTo>
                  <a:lnTo>
                    <a:pt x="1160" y="325"/>
                  </a:lnTo>
                  <a:lnTo>
                    <a:pt x="1162" y="323"/>
                  </a:lnTo>
                  <a:lnTo>
                    <a:pt x="1165" y="323"/>
                  </a:lnTo>
                  <a:lnTo>
                    <a:pt x="1167" y="318"/>
                  </a:lnTo>
                  <a:lnTo>
                    <a:pt x="1172" y="310"/>
                  </a:lnTo>
                  <a:lnTo>
                    <a:pt x="1172" y="308"/>
                  </a:lnTo>
                  <a:lnTo>
                    <a:pt x="1172" y="305"/>
                  </a:lnTo>
                  <a:lnTo>
                    <a:pt x="1170" y="303"/>
                  </a:lnTo>
                  <a:lnTo>
                    <a:pt x="1165" y="300"/>
                  </a:lnTo>
                  <a:lnTo>
                    <a:pt x="1162" y="300"/>
                  </a:lnTo>
                  <a:lnTo>
                    <a:pt x="1157" y="300"/>
                  </a:lnTo>
                  <a:lnTo>
                    <a:pt x="1152" y="300"/>
                  </a:lnTo>
                  <a:lnTo>
                    <a:pt x="1147" y="300"/>
                  </a:lnTo>
                  <a:lnTo>
                    <a:pt x="1142" y="303"/>
                  </a:lnTo>
                  <a:lnTo>
                    <a:pt x="1145" y="305"/>
                  </a:lnTo>
                  <a:lnTo>
                    <a:pt x="1147" y="308"/>
                  </a:lnTo>
                  <a:lnTo>
                    <a:pt x="1150" y="310"/>
                  </a:lnTo>
                  <a:lnTo>
                    <a:pt x="1152" y="313"/>
                  </a:lnTo>
                  <a:lnTo>
                    <a:pt x="1150" y="313"/>
                  </a:lnTo>
                  <a:lnTo>
                    <a:pt x="1147" y="315"/>
                  </a:lnTo>
                  <a:lnTo>
                    <a:pt x="1145" y="313"/>
                  </a:lnTo>
                  <a:lnTo>
                    <a:pt x="1142" y="310"/>
                  </a:lnTo>
                  <a:lnTo>
                    <a:pt x="1137" y="310"/>
                  </a:lnTo>
                  <a:lnTo>
                    <a:pt x="1134" y="313"/>
                  </a:lnTo>
                  <a:lnTo>
                    <a:pt x="1132" y="315"/>
                  </a:lnTo>
                  <a:lnTo>
                    <a:pt x="1132" y="320"/>
                  </a:lnTo>
                  <a:lnTo>
                    <a:pt x="1132" y="323"/>
                  </a:lnTo>
                  <a:lnTo>
                    <a:pt x="1134" y="328"/>
                  </a:lnTo>
                  <a:lnTo>
                    <a:pt x="1137" y="330"/>
                  </a:lnTo>
                  <a:lnTo>
                    <a:pt x="1134" y="335"/>
                  </a:lnTo>
                  <a:lnTo>
                    <a:pt x="1132" y="340"/>
                  </a:lnTo>
                  <a:lnTo>
                    <a:pt x="1132" y="348"/>
                  </a:lnTo>
                  <a:lnTo>
                    <a:pt x="1129" y="353"/>
                  </a:lnTo>
                  <a:lnTo>
                    <a:pt x="1127" y="350"/>
                  </a:lnTo>
                  <a:lnTo>
                    <a:pt x="1124" y="343"/>
                  </a:lnTo>
                  <a:lnTo>
                    <a:pt x="1124" y="335"/>
                  </a:lnTo>
                  <a:lnTo>
                    <a:pt x="1124" y="328"/>
                  </a:lnTo>
                  <a:lnTo>
                    <a:pt x="1119" y="323"/>
                  </a:lnTo>
                  <a:lnTo>
                    <a:pt x="1117" y="320"/>
                  </a:lnTo>
                  <a:lnTo>
                    <a:pt x="1112" y="315"/>
                  </a:lnTo>
                  <a:lnTo>
                    <a:pt x="1109" y="315"/>
                  </a:lnTo>
                  <a:lnTo>
                    <a:pt x="1109" y="318"/>
                  </a:lnTo>
                  <a:lnTo>
                    <a:pt x="1112" y="323"/>
                  </a:lnTo>
                  <a:lnTo>
                    <a:pt x="1112" y="328"/>
                  </a:lnTo>
                  <a:lnTo>
                    <a:pt x="1109" y="328"/>
                  </a:lnTo>
                  <a:lnTo>
                    <a:pt x="1104" y="328"/>
                  </a:lnTo>
                  <a:lnTo>
                    <a:pt x="1099" y="325"/>
                  </a:lnTo>
                  <a:lnTo>
                    <a:pt x="1094" y="320"/>
                  </a:lnTo>
                  <a:lnTo>
                    <a:pt x="1092" y="315"/>
                  </a:lnTo>
                  <a:lnTo>
                    <a:pt x="1092" y="313"/>
                  </a:lnTo>
                  <a:lnTo>
                    <a:pt x="1087" y="313"/>
                  </a:lnTo>
                  <a:lnTo>
                    <a:pt x="1082" y="315"/>
                  </a:lnTo>
                  <a:lnTo>
                    <a:pt x="1079" y="315"/>
                  </a:lnTo>
                  <a:lnTo>
                    <a:pt x="1077" y="313"/>
                  </a:lnTo>
                  <a:lnTo>
                    <a:pt x="1079" y="310"/>
                  </a:lnTo>
                  <a:lnTo>
                    <a:pt x="1082" y="303"/>
                  </a:lnTo>
                  <a:lnTo>
                    <a:pt x="1082" y="300"/>
                  </a:lnTo>
                  <a:lnTo>
                    <a:pt x="1077" y="298"/>
                  </a:lnTo>
                  <a:lnTo>
                    <a:pt x="1071" y="300"/>
                  </a:lnTo>
                  <a:lnTo>
                    <a:pt x="1064" y="300"/>
                  </a:lnTo>
                  <a:lnTo>
                    <a:pt x="1056" y="303"/>
                  </a:lnTo>
                  <a:lnTo>
                    <a:pt x="1051" y="303"/>
                  </a:lnTo>
                  <a:lnTo>
                    <a:pt x="1049" y="305"/>
                  </a:lnTo>
                  <a:lnTo>
                    <a:pt x="1044" y="305"/>
                  </a:lnTo>
                  <a:lnTo>
                    <a:pt x="1039" y="308"/>
                  </a:lnTo>
                  <a:lnTo>
                    <a:pt x="1036" y="310"/>
                  </a:lnTo>
                  <a:lnTo>
                    <a:pt x="1036" y="315"/>
                  </a:lnTo>
                  <a:lnTo>
                    <a:pt x="1034" y="320"/>
                  </a:lnTo>
                  <a:lnTo>
                    <a:pt x="1029" y="323"/>
                  </a:lnTo>
                  <a:lnTo>
                    <a:pt x="1024" y="323"/>
                  </a:lnTo>
                  <a:lnTo>
                    <a:pt x="1021" y="325"/>
                  </a:lnTo>
                  <a:lnTo>
                    <a:pt x="1021" y="330"/>
                  </a:lnTo>
                  <a:lnTo>
                    <a:pt x="1024" y="333"/>
                  </a:lnTo>
                  <a:lnTo>
                    <a:pt x="1029" y="338"/>
                  </a:lnTo>
                  <a:lnTo>
                    <a:pt x="1034" y="343"/>
                  </a:lnTo>
                  <a:lnTo>
                    <a:pt x="1036" y="345"/>
                  </a:lnTo>
                  <a:lnTo>
                    <a:pt x="1039" y="345"/>
                  </a:lnTo>
                  <a:lnTo>
                    <a:pt x="1039" y="350"/>
                  </a:lnTo>
                  <a:lnTo>
                    <a:pt x="1039" y="353"/>
                  </a:lnTo>
                  <a:lnTo>
                    <a:pt x="1034" y="356"/>
                  </a:lnTo>
                  <a:lnTo>
                    <a:pt x="1026" y="353"/>
                  </a:lnTo>
                  <a:lnTo>
                    <a:pt x="1021" y="356"/>
                  </a:lnTo>
                  <a:lnTo>
                    <a:pt x="1021" y="358"/>
                  </a:lnTo>
                  <a:lnTo>
                    <a:pt x="1021" y="361"/>
                  </a:lnTo>
                  <a:lnTo>
                    <a:pt x="1021" y="366"/>
                  </a:lnTo>
                  <a:lnTo>
                    <a:pt x="1024" y="371"/>
                  </a:lnTo>
                  <a:lnTo>
                    <a:pt x="1026" y="373"/>
                  </a:lnTo>
                  <a:lnTo>
                    <a:pt x="1031" y="373"/>
                  </a:lnTo>
                  <a:lnTo>
                    <a:pt x="1036" y="373"/>
                  </a:lnTo>
                  <a:lnTo>
                    <a:pt x="1044" y="373"/>
                  </a:lnTo>
                  <a:lnTo>
                    <a:pt x="1051" y="376"/>
                  </a:lnTo>
                  <a:lnTo>
                    <a:pt x="1054" y="376"/>
                  </a:lnTo>
                  <a:lnTo>
                    <a:pt x="1059" y="376"/>
                  </a:lnTo>
                  <a:lnTo>
                    <a:pt x="1069" y="378"/>
                  </a:lnTo>
                  <a:lnTo>
                    <a:pt x="1077" y="381"/>
                  </a:lnTo>
                  <a:lnTo>
                    <a:pt x="1082" y="386"/>
                  </a:lnTo>
                  <a:lnTo>
                    <a:pt x="1082" y="391"/>
                  </a:lnTo>
                  <a:lnTo>
                    <a:pt x="1079" y="396"/>
                  </a:lnTo>
                  <a:lnTo>
                    <a:pt x="1079" y="398"/>
                  </a:lnTo>
                  <a:lnTo>
                    <a:pt x="1077" y="398"/>
                  </a:lnTo>
                  <a:lnTo>
                    <a:pt x="1071" y="396"/>
                  </a:lnTo>
                  <a:lnTo>
                    <a:pt x="1066" y="396"/>
                  </a:lnTo>
                  <a:lnTo>
                    <a:pt x="1059" y="393"/>
                  </a:lnTo>
                  <a:lnTo>
                    <a:pt x="1054" y="388"/>
                  </a:lnTo>
                  <a:lnTo>
                    <a:pt x="1049" y="388"/>
                  </a:lnTo>
                  <a:lnTo>
                    <a:pt x="1044" y="386"/>
                  </a:lnTo>
                  <a:lnTo>
                    <a:pt x="1039" y="383"/>
                  </a:lnTo>
                  <a:lnTo>
                    <a:pt x="1034" y="383"/>
                  </a:lnTo>
                  <a:lnTo>
                    <a:pt x="1026" y="383"/>
                  </a:lnTo>
                  <a:lnTo>
                    <a:pt x="1021" y="383"/>
                  </a:lnTo>
                  <a:lnTo>
                    <a:pt x="1019" y="383"/>
                  </a:lnTo>
                  <a:lnTo>
                    <a:pt x="1019" y="388"/>
                  </a:lnTo>
                  <a:lnTo>
                    <a:pt x="1019" y="393"/>
                  </a:lnTo>
                  <a:lnTo>
                    <a:pt x="1019" y="398"/>
                  </a:lnTo>
                  <a:lnTo>
                    <a:pt x="1019" y="403"/>
                  </a:lnTo>
                  <a:lnTo>
                    <a:pt x="1021" y="406"/>
                  </a:lnTo>
                  <a:lnTo>
                    <a:pt x="1026" y="406"/>
                  </a:lnTo>
                  <a:lnTo>
                    <a:pt x="1031" y="408"/>
                  </a:lnTo>
                  <a:lnTo>
                    <a:pt x="1036" y="413"/>
                  </a:lnTo>
                  <a:lnTo>
                    <a:pt x="1044" y="419"/>
                  </a:lnTo>
                  <a:lnTo>
                    <a:pt x="1049" y="424"/>
                  </a:lnTo>
                  <a:lnTo>
                    <a:pt x="1049" y="429"/>
                  </a:lnTo>
                  <a:lnTo>
                    <a:pt x="1051" y="434"/>
                  </a:lnTo>
                  <a:lnTo>
                    <a:pt x="1051" y="439"/>
                  </a:lnTo>
                  <a:lnTo>
                    <a:pt x="1054" y="441"/>
                  </a:lnTo>
                  <a:lnTo>
                    <a:pt x="1056" y="441"/>
                  </a:lnTo>
                  <a:lnTo>
                    <a:pt x="1059" y="441"/>
                  </a:lnTo>
                  <a:lnTo>
                    <a:pt x="1064" y="444"/>
                  </a:lnTo>
                  <a:lnTo>
                    <a:pt x="1066" y="444"/>
                  </a:lnTo>
                  <a:lnTo>
                    <a:pt x="1071" y="446"/>
                  </a:lnTo>
                  <a:lnTo>
                    <a:pt x="1074" y="446"/>
                  </a:lnTo>
                  <a:lnTo>
                    <a:pt x="1077" y="446"/>
                  </a:lnTo>
                  <a:lnTo>
                    <a:pt x="1079" y="446"/>
                  </a:lnTo>
                  <a:lnTo>
                    <a:pt x="1084" y="446"/>
                  </a:lnTo>
                  <a:lnTo>
                    <a:pt x="1087" y="444"/>
                  </a:lnTo>
                  <a:lnTo>
                    <a:pt x="1094" y="444"/>
                  </a:lnTo>
                  <a:lnTo>
                    <a:pt x="1102" y="441"/>
                  </a:lnTo>
                  <a:lnTo>
                    <a:pt x="1107" y="439"/>
                  </a:lnTo>
                  <a:lnTo>
                    <a:pt x="1114" y="439"/>
                  </a:lnTo>
                  <a:lnTo>
                    <a:pt x="1119" y="436"/>
                  </a:lnTo>
                  <a:lnTo>
                    <a:pt x="1124" y="434"/>
                  </a:lnTo>
                  <a:lnTo>
                    <a:pt x="1129" y="429"/>
                  </a:lnTo>
                  <a:lnTo>
                    <a:pt x="1132" y="426"/>
                  </a:lnTo>
                  <a:lnTo>
                    <a:pt x="1134" y="429"/>
                  </a:lnTo>
                  <a:lnTo>
                    <a:pt x="1137" y="429"/>
                  </a:lnTo>
                  <a:lnTo>
                    <a:pt x="1142" y="434"/>
                  </a:lnTo>
                  <a:lnTo>
                    <a:pt x="1145" y="434"/>
                  </a:lnTo>
                  <a:lnTo>
                    <a:pt x="1147" y="439"/>
                  </a:lnTo>
                  <a:lnTo>
                    <a:pt x="1152" y="441"/>
                  </a:lnTo>
                  <a:lnTo>
                    <a:pt x="1157" y="444"/>
                  </a:lnTo>
                  <a:lnTo>
                    <a:pt x="1160" y="449"/>
                  </a:lnTo>
                  <a:lnTo>
                    <a:pt x="1167" y="451"/>
                  </a:lnTo>
                  <a:lnTo>
                    <a:pt x="1157" y="471"/>
                  </a:lnTo>
                  <a:lnTo>
                    <a:pt x="1122" y="461"/>
                  </a:lnTo>
                  <a:lnTo>
                    <a:pt x="1069" y="461"/>
                  </a:lnTo>
                  <a:lnTo>
                    <a:pt x="1039" y="441"/>
                  </a:lnTo>
                  <a:lnTo>
                    <a:pt x="991" y="451"/>
                  </a:lnTo>
                  <a:lnTo>
                    <a:pt x="996" y="466"/>
                  </a:lnTo>
                  <a:lnTo>
                    <a:pt x="1001" y="497"/>
                  </a:lnTo>
                  <a:lnTo>
                    <a:pt x="986" y="492"/>
                  </a:lnTo>
                  <a:lnTo>
                    <a:pt x="958" y="461"/>
                  </a:lnTo>
                  <a:lnTo>
                    <a:pt x="903" y="471"/>
                  </a:lnTo>
                  <a:lnTo>
                    <a:pt x="875" y="451"/>
                  </a:lnTo>
                  <a:lnTo>
                    <a:pt x="885" y="431"/>
                  </a:lnTo>
                  <a:lnTo>
                    <a:pt x="850" y="421"/>
                  </a:lnTo>
                  <a:lnTo>
                    <a:pt x="807" y="398"/>
                  </a:lnTo>
                  <a:lnTo>
                    <a:pt x="749" y="383"/>
                  </a:lnTo>
                  <a:lnTo>
                    <a:pt x="713" y="393"/>
                  </a:lnTo>
                  <a:lnTo>
                    <a:pt x="676" y="353"/>
                  </a:lnTo>
                  <a:lnTo>
                    <a:pt x="577" y="398"/>
                  </a:lnTo>
                  <a:lnTo>
                    <a:pt x="550" y="426"/>
                  </a:lnTo>
                  <a:lnTo>
                    <a:pt x="509" y="416"/>
                  </a:lnTo>
                  <a:lnTo>
                    <a:pt x="482" y="388"/>
                  </a:lnTo>
                  <a:lnTo>
                    <a:pt x="451" y="378"/>
                  </a:lnTo>
                  <a:lnTo>
                    <a:pt x="439" y="378"/>
                  </a:lnTo>
                  <a:lnTo>
                    <a:pt x="424" y="363"/>
                  </a:lnTo>
                  <a:lnTo>
                    <a:pt x="376" y="368"/>
                  </a:lnTo>
                  <a:lnTo>
                    <a:pt x="308" y="338"/>
                  </a:lnTo>
                  <a:lnTo>
                    <a:pt x="277" y="343"/>
                  </a:lnTo>
                  <a:lnTo>
                    <a:pt x="252" y="328"/>
                  </a:lnTo>
                  <a:lnTo>
                    <a:pt x="245" y="310"/>
                  </a:lnTo>
                  <a:lnTo>
                    <a:pt x="199" y="295"/>
                  </a:lnTo>
                  <a:lnTo>
                    <a:pt x="171" y="315"/>
                  </a:lnTo>
                  <a:lnTo>
                    <a:pt x="131" y="333"/>
                  </a:lnTo>
                  <a:lnTo>
                    <a:pt x="98" y="353"/>
                  </a:lnTo>
                  <a:lnTo>
                    <a:pt x="78" y="403"/>
                  </a:lnTo>
                  <a:lnTo>
                    <a:pt x="35" y="413"/>
                  </a:lnTo>
                  <a:lnTo>
                    <a:pt x="35" y="446"/>
                  </a:lnTo>
                  <a:lnTo>
                    <a:pt x="68" y="487"/>
                  </a:lnTo>
                  <a:lnTo>
                    <a:pt x="98" y="502"/>
                  </a:lnTo>
                  <a:lnTo>
                    <a:pt x="98" y="522"/>
                  </a:lnTo>
                  <a:lnTo>
                    <a:pt x="78" y="532"/>
                  </a:lnTo>
                  <a:lnTo>
                    <a:pt x="50" y="522"/>
                  </a:lnTo>
                  <a:lnTo>
                    <a:pt x="0" y="560"/>
                  </a:lnTo>
                  <a:lnTo>
                    <a:pt x="15" y="575"/>
                  </a:lnTo>
                  <a:lnTo>
                    <a:pt x="35" y="595"/>
                  </a:lnTo>
                  <a:lnTo>
                    <a:pt x="83" y="595"/>
                  </a:lnTo>
                  <a:lnTo>
                    <a:pt x="118" y="600"/>
                  </a:lnTo>
                  <a:lnTo>
                    <a:pt x="103" y="635"/>
                  </a:lnTo>
                  <a:lnTo>
                    <a:pt x="63" y="653"/>
                  </a:lnTo>
                  <a:lnTo>
                    <a:pt x="30" y="673"/>
                  </a:lnTo>
                  <a:lnTo>
                    <a:pt x="25" y="698"/>
                  </a:lnTo>
                  <a:lnTo>
                    <a:pt x="63" y="724"/>
                  </a:lnTo>
                  <a:lnTo>
                    <a:pt x="68" y="751"/>
                  </a:lnTo>
                  <a:lnTo>
                    <a:pt x="93" y="761"/>
                  </a:lnTo>
                  <a:lnTo>
                    <a:pt x="98" y="797"/>
                  </a:lnTo>
                  <a:lnTo>
                    <a:pt x="136" y="792"/>
                  </a:lnTo>
                  <a:lnTo>
                    <a:pt x="182" y="792"/>
                  </a:lnTo>
                  <a:lnTo>
                    <a:pt x="156" y="840"/>
                  </a:lnTo>
                  <a:lnTo>
                    <a:pt x="78" y="905"/>
                  </a:lnTo>
                  <a:lnTo>
                    <a:pt x="166" y="860"/>
                  </a:lnTo>
                  <a:lnTo>
                    <a:pt x="234" y="787"/>
                  </a:lnTo>
                  <a:lnTo>
                    <a:pt x="229" y="772"/>
                  </a:lnTo>
                  <a:lnTo>
                    <a:pt x="272" y="719"/>
                  </a:lnTo>
                  <a:lnTo>
                    <a:pt x="282" y="741"/>
                  </a:lnTo>
                  <a:lnTo>
                    <a:pt x="287" y="766"/>
                  </a:lnTo>
                  <a:lnTo>
                    <a:pt x="320" y="741"/>
                  </a:lnTo>
                  <a:lnTo>
                    <a:pt x="355" y="719"/>
                  </a:lnTo>
                  <a:lnTo>
                    <a:pt x="371" y="731"/>
                  </a:lnTo>
                  <a:lnTo>
                    <a:pt x="451" y="746"/>
                  </a:lnTo>
                  <a:lnTo>
                    <a:pt x="504" y="772"/>
                  </a:lnTo>
                  <a:lnTo>
                    <a:pt x="545" y="751"/>
                  </a:lnTo>
                  <a:lnTo>
                    <a:pt x="603" y="855"/>
                  </a:lnTo>
                  <a:lnTo>
                    <a:pt x="640" y="880"/>
                  </a:lnTo>
                  <a:lnTo>
                    <a:pt x="635" y="920"/>
                  </a:lnTo>
                  <a:lnTo>
                    <a:pt x="650" y="953"/>
                  </a:lnTo>
                  <a:lnTo>
                    <a:pt x="691" y="1009"/>
                  </a:lnTo>
                  <a:lnTo>
                    <a:pt x="749" y="1046"/>
                  </a:lnTo>
                  <a:lnTo>
                    <a:pt x="754" y="1072"/>
                  </a:lnTo>
                  <a:lnTo>
                    <a:pt x="759" y="1102"/>
                  </a:lnTo>
                  <a:lnTo>
                    <a:pt x="744" y="1112"/>
                  </a:lnTo>
                  <a:lnTo>
                    <a:pt x="749" y="1092"/>
                  </a:lnTo>
                  <a:lnTo>
                    <a:pt x="719" y="1082"/>
                  </a:lnTo>
                  <a:lnTo>
                    <a:pt x="734" y="1137"/>
                  </a:lnTo>
                  <a:lnTo>
                    <a:pt x="729" y="1180"/>
                  </a:lnTo>
                  <a:lnTo>
                    <a:pt x="719" y="1220"/>
                  </a:lnTo>
                  <a:lnTo>
                    <a:pt x="729" y="1253"/>
                  </a:lnTo>
                  <a:lnTo>
                    <a:pt x="729" y="1273"/>
                  </a:lnTo>
                  <a:lnTo>
                    <a:pt x="754" y="1324"/>
                  </a:lnTo>
                  <a:lnTo>
                    <a:pt x="774" y="1359"/>
                  </a:lnTo>
                  <a:lnTo>
                    <a:pt x="792" y="1387"/>
                  </a:lnTo>
                  <a:lnTo>
                    <a:pt x="837" y="1417"/>
                  </a:lnTo>
                  <a:lnTo>
                    <a:pt x="842" y="1427"/>
                  </a:lnTo>
                  <a:lnTo>
                    <a:pt x="845" y="1427"/>
                  </a:lnTo>
                  <a:lnTo>
                    <a:pt x="875" y="1483"/>
                  </a:lnTo>
                  <a:lnTo>
                    <a:pt x="895" y="1515"/>
                  </a:lnTo>
                  <a:lnTo>
                    <a:pt x="890" y="1525"/>
                  </a:lnTo>
                  <a:lnTo>
                    <a:pt x="928" y="1551"/>
                  </a:lnTo>
                  <a:lnTo>
                    <a:pt x="933" y="1576"/>
                  </a:lnTo>
                  <a:lnTo>
                    <a:pt x="948" y="1586"/>
                  </a:lnTo>
                  <a:lnTo>
                    <a:pt x="968" y="1606"/>
                  </a:lnTo>
                  <a:lnTo>
                    <a:pt x="976" y="1591"/>
                  </a:lnTo>
                  <a:lnTo>
                    <a:pt x="953" y="1576"/>
                  </a:lnTo>
                  <a:lnTo>
                    <a:pt x="933" y="1530"/>
                  </a:lnTo>
                  <a:lnTo>
                    <a:pt x="895" y="1477"/>
                  </a:lnTo>
                  <a:lnTo>
                    <a:pt x="885" y="1447"/>
                  </a:lnTo>
                  <a:lnTo>
                    <a:pt x="913" y="1457"/>
                  </a:lnTo>
                  <a:lnTo>
                    <a:pt x="938" y="1510"/>
                  </a:lnTo>
                  <a:lnTo>
                    <a:pt x="948" y="1525"/>
                  </a:lnTo>
                  <a:lnTo>
                    <a:pt x="976" y="1541"/>
                  </a:lnTo>
                  <a:lnTo>
                    <a:pt x="976" y="1556"/>
                  </a:lnTo>
                  <a:lnTo>
                    <a:pt x="996" y="1566"/>
                  </a:lnTo>
                  <a:lnTo>
                    <a:pt x="1006" y="1581"/>
                  </a:lnTo>
                  <a:lnTo>
                    <a:pt x="1031" y="1606"/>
                  </a:lnTo>
                  <a:lnTo>
                    <a:pt x="1036" y="1644"/>
                  </a:lnTo>
                  <a:lnTo>
                    <a:pt x="1036" y="1659"/>
                  </a:lnTo>
                  <a:lnTo>
                    <a:pt x="1104" y="1699"/>
                  </a:lnTo>
                  <a:lnTo>
                    <a:pt x="1137" y="1717"/>
                  </a:lnTo>
                  <a:lnTo>
                    <a:pt x="1195" y="1732"/>
                  </a:lnTo>
                  <a:lnTo>
                    <a:pt x="1210" y="1727"/>
                  </a:lnTo>
                  <a:lnTo>
                    <a:pt x="1225" y="1727"/>
                  </a:lnTo>
                  <a:lnTo>
                    <a:pt x="1250" y="1747"/>
                  </a:lnTo>
                  <a:lnTo>
                    <a:pt x="1256" y="1755"/>
                  </a:lnTo>
                  <a:lnTo>
                    <a:pt x="1288" y="1760"/>
                  </a:lnTo>
                  <a:lnTo>
                    <a:pt x="1303" y="1755"/>
                  </a:lnTo>
                  <a:lnTo>
                    <a:pt x="1303" y="1752"/>
                  </a:lnTo>
                  <a:lnTo>
                    <a:pt x="1331" y="1767"/>
                  </a:lnTo>
                  <a:lnTo>
                    <a:pt x="1361" y="1755"/>
                  </a:lnTo>
                  <a:lnTo>
                    <a:pt x="1329" y="1767"/>
                  </a:lnTo>
                  <a:lnTo>
                    <a:pt x="1356" y="1810"/>
                  </a:lnTo>
                  <a:lnTo>
                    <a:pt x="1366" y="1820"/>
                  </a:lnTo>
                  <a:lnTo>
                    <a:pt x="1414" y="1851"/>
                  </a:lnTo>
                  <a:lnTo>
                    <a:pt x="1419" y="1830"/>
                  </a:lnTo>
                  <a:lnTo>
                    <a:pt x="1404" y="1810"/>
                  </a:lnTo>
                  <a:close/>
                  <a:moveTo>
                    <a:pt x="1268" y="1722"/>
                  </a:moveTo>
                  <a:lnTo>
                    <a:pt x="1268" y="1722"/>
                  </a:lnTo>
                  <a:lnTo>
                    <a:pt x="1281" y="1722"/>
                  </a:lnTo>
                  <a:lnTo>
                    <a:pt x="1283" y="1722"/>
                  </a:lnTo>
                  <a:lnTo>
                    <a:pt x="1268" y="1722"/>
                  </a:lnTo>
                  <a:close/>
                  <a:moveTo>
                    <a:pt x="1593" y="1692"/>
                  </a:moveTo>
                  <a:lnTo>
                    <a:pt x="1614" y="1692"/>
                  </a:lnTo>
                  <a:lnTo>
                    <a:pt x="1629" y="1679"/>
                  </a:lnTo>
                  <a:lnTo>
                    <a:pt x="1671" y="1687"/>
                  </a:lnTo>
                  <a:lnTo>
                    <a:pt x="1651" y="1674"/>
                  </a:lnTo>
                  <a:lnTo>
                    <a:pt x="1619" y="1659"/>
                  </a:lnTo>
                  <a:lnTo>
                    <a:pt x="1578" y="1659"/>
                  </a:lnTo>
                  <a:lnTo>
                    <a:pt x="1578" y="1669"/>
                  </a:lnTo>
                  <a:lnTo>
                    <a:pt x="1556" y="1674"/>
                  </a:lnTo>
                  <a:lnTo>
                    <a:pt x="1583" y="1687"/>
                  </a:lnTo>
                  <a:lnTo>
                    <a:pt x="1593" y="1692"/>
                  </a:lnTo>
                  <a:close/>
                  <a:moveTo>
                    <a:pt x="1520" y="1634"/>
                  </a:moveTo>
                  <a:lnTo>
                    <a:pt x="1520" y="1634"/>
                  </a:lnTo>
                  <a:lnTo>
                    <a:pt x="1513" y="1624"/>
                  </a:lnTo>
                  <a:lnTo>
                    <a:pt x="1510" y="1619"/>
                  </a:lnTo>
                  <a:lnTo>
                    <a:pt x="1472" y="1604"/>
                  </a:lnTo>
                  <a:lnTo>
                    <a:pt x="1414" y="1604"/>
                  </a:lnTo>
                  <a:lnTo>
                    <a:pt x="1382" y="1609"/>
                  </a:lnTo>
                  <a:lnTo>
                    <a:pt x="1371" y="1619"/>
                  </a:lnTo>
                  <a:lnTo>
                    <a:pt x="1397" y="1624"/>
                  </a:lnTo>
                  <a:lnTo>
                    <a:pt x="1419" y="1624"/>
                  </a:lnTo>
                  <a:lnTo>
                    <a:pt x="1450" y="1624"/>
                  </a:lnTo>
                  <a:lnTo>
                    <a:pt x="1482" y="1629"/>
                  </a:lnTo>
                  <a:lnTo>
                    <a:pt x="1492" y="1644"/>
                  </a:lnTo>
                  <a:lnTo>
                    <a:pt x="1503" y="1654"/>
                  </a:lnTo>
                  <a:lnTo>
                    <a:pt x="1545" y="1654"/>
                  </a:lnTo>
                  <a:lnTo>
                    <a:pt x="1553" y="1654"/>
                  </a:lnTo>
                  <a:lnTo>
                    <a:pt x="1556" y="1651"/>
                  </a:lnTo>
                  <a:lnTo>
                    <a:pt x="1556" y="1649"/>
                  </a:lnTo>
                  <a:lnTo>
                    <a:pt x="1545" y="1639"/>
                  </a:lnTo>
                  <a:lnTo>
                    <a:pt x="1538" y="1639"/>
                  </a:lnTo>
                  <a:lnTo>
                    <a:pt x="1528" y="1636"/>
                  </a:lnTo>
                  <a:lnTo>
                    <a:pt x="1520" y="1634"/>
                  </a:lnTo>
                  <a:close/>
                  <a:moveTo>
                    <a:pt x="1704" y="1717"/>
                  </a:moveTo>
                  <a:lnTo>
                    <a:pt x="1729" y="1722"/>
                  </a:lnTo>
                  <a:lnTo>
                    <a:pt x="1729" y="1709"/>
                  </a:lnTo>
                  <a:lnTo>
                    <a:pt x="1707" y="1709"/>
                  </a:lnTo>
                  <a:lnTo>
                    <a:pt x="1704" y="1717"/>
                  </a:lnTo>
                  <a:close/>
                  <a:moveTo>
                    <a:pt x="1452" y="1861"/>
                  </a:moveTo>
                  <a:lnTo>
                    <a:pt x="1452" y="1861"/>
                  </a:lnTo>
                  <a:lnTo>
                    <a:pt x="1467" y="1846"/>
                  </a:lnTo>
                  <a:lnTo>
                    <a:pt x="1487" y="1851"/>
                  </a:lnTo>
                  <a:lnTo>
                    <a:pt x="1492" y="1866"/>
                  </a:lnTo>
                  <a:lnTo>
                    <a:pt x="1508" y="1851"/>
                  </a:lnTo>
                  <a:lnTo>
                    <a:pt x="1487" y="1836"/>
                  </a:lnTo>
                  <a:lnTo>
                    <a:pt x="1462" y="1836"/>
                  </a:lnTo>
                  <a:lnTo>
                    <a:pt x="1445" y="1838"/>
                  </a:lnTo>
                  <a:lnTo>
                    <a:pt x="1432" y="1838"/>
                  </a:lnTo>
                  <a:lnTo>
                    <a:pt x="1424" y="1836"/>
                  </a:lnTo>
                  <a:lnTo>
                    <a:pt x="1419" y="1836"/>
                  </a:lnTo>
                  <a:lnTo>
                    <a:pt x="1419" y="1830"/>
                  </a:lnTo>
                  <a:lnTo>
                    <a:pt x="1414" y="1851"/>
                  </a:lnTo>
                  <a:lnTo>
                    <a:pt x="1435" y="1871"/>
                  </a:lnTo>
                  <a:lnTo>
                    <a:pt x="1445" y="1871"/>
                  </a:lnTo>
                  <a:lnTo>
                    <a:pt x="1452" y="1861"/>
                  </a:lnTo>
                  <a:close/>
                  <a:moveTo>
                    <a:pt x="2201" y="2073"/>
                  </a:moveTo>
                  <a:lnTo>
                    <a:pt x="2201" y="2073"/>
                  </a:lnTo>
                  <a:lnTo>
                    <a:pt x="2168" y="2062"/>
                  </a:lnTo>
                  <a:lnTo>
                    <a:pt x="2123" y="2037"/>
                  </a:lnTo>
                  <a:lnTo>
                    <a:pt x="2070" y="2032"/>
                  </a:lnTo>
                  <a:lnTo>
                    <a:pt x="2055" y="2027"/>
                  </a:lnTo>
                  <a:lnTo>
                    <a:pt x="2042" y="2012"/>
                  </a:lnTo>
                  <a:lnTo>
                    <a:pt x="2002" y="1997"/>
                  </a:lnTo>
                  <a:lnTo>
                    <a:pt x="1964" y="1974"/>
                  </a:lnTo>
                  <a:lnTo>
                    <a:pt x="1959" y="1954"/>
                  </a:lnTo>
                  <a:lnTo>
                    <a:pt x="1944" y="1914"/>
                  </a:lnTo>
                  <a:lnTo>
                    <a:pt x="1939" y="1914"/>
                  </a:lnTo>
                  <a:lnTo>
                    <a:pt x="1903" y="1893"/>
                  </a:lnTo>
                  <a:lnTo>
                    <a:pt x="1891" y="1893"/>
                  </a:lnTo>
                  <a:lnTo>
                    <a:pt x="1891" y="1896"/>
                  </a:lnTo>
                  <a:lnTo>
                    <a:pt x="1891" y="1893"/>
                  </a:lnTo>
                  <a:lnTo>
                    <a:pt x="1848" y="1888"/>
                  </a:lnTo>
                  <a:lnTo>
                    <a:pt x="1848" y="1883"/>
                  </a:lnTo>
                  <a:lnTo>
                    <a:pt x="1848" y="1888"/>
                  </a:lnTo>
                  <a:lnTo>
                    <a:pt x="1848" y="1881"/>
                  </a:lnTo>
                  <a:lnTo>
                    <a:pt x="1828" y="1876"/>
                  </a:lnTo>
                  <a:lnTo>
                    <a:pt x="1823" y="1861"/>
                  </a:lnTo>
                  <a:lnTo>
                    <a:pt x="1803" y="1846"/>
                  </a:lnTo>
                  <a:lnTo>
                    <a:pt x="1798" y="1846"/>
                  </a:lnTo>
                  <a:lnTo>
                    <a:pt x="1782" y="1841"/>
                  </a:lnTo>
                  <a:lnTo>
                    <a:pt x="1777" y="1830"/>
                  </a:lnTo>
                  <a:lnTo>
                    <a:pt x="1745" y="1815"/>
                  </a:lnTo>
                  <a:lnTo>
                    <a:pt x="1694" y="1820"/>
                  </a:lnTo>
                  <a:lnTo>
                    <a:pt x="1666" y="1815"/>
                  </a:lnTo>
                  <a:lnTo>
                    <a:pt x="1661" y="1805"/>
                  </a:lnTo>
                  <a:lnTo>
                    <a:pt x="1636" y="1800"/>
                  </a:lnTo>
                  <a:lnTo>
                    <a:pt x="1608" y="1805"/>
                  </a:lnTo>
                  <a:lnTo>
                    <a:pt x="1606" y="1803"/>
                  </a:lnTo>
                  <a:lnTo>
                    <a:pt x="1606" y="1798"/>
                  </a:lnTo>
                  <a:lnTo>
                    <a:pt x="1603" y="1790"/>
                  </a:lnTo>
                  <a:lnTo>
                    <a:pt x="1591" y="1795"/>
                  </a:lnTo>
                  <a:lnTo>
                    <a:pt x="1603" y="1790"/>
                  </a:lnTo>
                  <a:lnTo>
                    <a:pt x="1603" y="1785"/>
                  </a:lnTo>
                  <a:lnTo>
                    <a:pt x="1566" y="1795"/>
                  </a:lnTo>
                  <a:lnTo>
                    <a:pt x="1545" y="1805"/>
                  </a:lnTo>
                  <a:lnTo>
                    <a:pt x="1535" y="1830"/>
                  </a:lnTo>
                  <a:lnTo>
                    <a:pt x="1525" y="1836"/>
                  </a:lnTo>
                  <a:lnTo>
                    <a:pt x="1508" y="1851"/>
                  </a:lnTo>
                  <a:lnTo>
                    <a:pt x="1492" y="1866"/>
                  </a:lnTo>
                  <a:lnTo>
                    <a:pt x="1498" y="1878"/>
                  </a:lnTo>
                  <a:lnTo>
                    <a:pt x="1503" y="1904"/>
                  </a:lnTo>
                  <a:lnTo>
                    <a:pt x="1503" y="1919"/>
                  </a:lnTo>
                  <a:lnTo>
                    <a:pt x="1508" y="1939"/>
                  </a:lnTo>
                  <a:lnTo>
                    <a:pt x="1487" y="1954"/>
                  </a:lnTo>
                  <a:lnTo>
                    <a:pt x="1477" y="1964"/>
                  </a:lnTo>
                  <a:lnTo>
                    <a:pt x="1472" y="1974"/>
                  </a:lnTo>
                  <a:lnTo>
                    <a:pt x="1450" y="2022"/>
                  </a:lnTo>
                  <a:lnTo>
                    <a:pt x="1462" y="2042"/>
                  </a:lnTo>
                  <a:lnTo>
                    <a:pt x="1450" y="2047"/>
                  </a:lnTo>
                  <a:lnTo>
                    <a:pt x="1452" y="2047"/>
                  </a:lnTo>
                  <a:lnTo>
                    <a:pt x="1435" y="2057"/>
                  </a:lnTo>
                  <a:lnTo>
                    <a:pt x="1452" y="2093"/>
                  </a:lnTo>
                  <a:lnTo>
                    <a:pt x="1482" y="2146"/>
                  </a:lnTo>
                  <a:lnTo>
                    <a:pt x="1515" y="2211"/>
                  </a:lnTo>
                  <a:lnTo>
                    <a:pt x="1515" y="2221"/>
                  </a:lnTo>
                  <a:lnTo>
                    <a:pt x="1626" y="2284"/>
                  </a:lnTo>
                  <a:lnTo>
                    <a:pt x="1631" y="2284"/>
                  </a:lnTo>
                  <a:lnTo>
                    <a:pt x="1631" y="2282"/>
                  </a:lnTo>
                  <a:lnTo>
                    <a:pt x="1634" y="2279"/>
                  </a:lnTo>
                  <a:lnTo>
                    <a:pt x="1649" y="2294"/>
                  </a:lnTo>
                  <a:lnTo>
                    <a:pt x="1649" y="2297"/>
                  </a:lnTo>
                  <a:lnTo>
                    <a:pt x="1644" y="2315"/>
                  </a:lnTo>
                  <a:lnTo>
                    <a:pt x="1666" y="2352"/>
                  </a:lnTo>
                  <a:lnTo>
                    <a:pt x="1671" y="2362"/>
                  </a:lnTo>
                  <a:lnTo>
                    <a:pt x="1677" y="2357"/>
                  </a:lnTo>
                  <a:lnTo>
                    <a:pt x="1677" y="2360"/>
                  </a:lnTo>
                  <a:lnTo>
                    <a:pt x="1671" y="2362"/>
                  </a:lnTo>
                  <a:lnTo>
                    <a:pt x="1677" y="2368"/>
                  </a:lnTo>
                  <a:lnTo>
                    <a:pt x="1671" y="2388"/>
                  </a:lnTo>
                  <a:lnTo>
                    <a:pt x="1656" y="2405"/>
                  </a:lnTo>
                  <a:lnTo>
                    <a:pt x="1656" y="2436"/>
                  </a:lnTo>
                  <a:lnTo>
                    <a:pt x="1646" y="2456"/>
                  </a:lnTo>
                  <a:lnTo>
                    <a:pt x="1629" y="2524"/>
                  </a:lnTo>
                  <a:lnTo>
                    <a:pt x="1634" y="2574"/>
                  </a:lnTo>
                  <a:lnTo>
                    <a:pt x="1603" y="2642"/>
                  </a:lnTo>
                  <a:lnTo>
                    <a:pt x="1598" y="2713"/>
                  </a:lnTo>
                  <a:lnTo>
                    <a:pt x="1598" y="2751"/>
                  </a:lnTo>
                  <a:lnTo>
                    <a:pt x="1593" y="2786"/>
                  </a:lnTo>
                  <a:lnTo>
                    <a:pt x="1603" y="2806"/>
                  </a:lnTo>
                  <a:lnTo>
                    <a:pt x="1588" y="2889"/>
                  </a:lnTo>
                  <a:lnTo>
                    <a:pt x="1571" y="2925"/>
                  </a:lnTo>
                  <a:lnTo>
                    <a:pt x="1578" y="2950"/>
                  </a:lnTo>
                  <a:lnTo>
                    <a:pt x="1593" y="2983"/>
                  </a:lnTo>
                  <a:lnTo>
                    <a:pt x="1677" y="3018"/>
                  </a:lnTo>
                  <a:lnTo>
                    <a:pt x="1656" y="2998"/>
                  </a:lnTo>
                  <a:lnTo>
                    <a:pt x="1654" y="2993"/>
                  </a:lnTo>
                  <a:lnTo>
                    <a:pt x="1679" y="3018"/>
                  </a:lnTo>
                  <a:lnTo>
                    <a:pt x="1651" y="2960"/>
                  </a:lnTo>
                  <a:lnTo>
                    <a:pt x="1671" y="2927"/>
                  </a:lnTo>
                  <a:lnTo>
                    <a:pt x="1694" y="2894"/>
                  </a:lnTo>
                  <a:lnTo>
                    <a:pt x="1702" y="2862"/>
                  </a:lnTo>
                  <a:lnTo>
                    <a:pt x="1689" y="2847"/>
                  </a:lnTo>
                  <a:lnTo>
                    <a:pt x="1687" y="2824"/>
                  </a:lnTo>
                  <a:lnTo>
                    <a:pt x="1722" y="2781"/>
                  </a:lnTo>
                  <a:lnTo>
                    <a:pt x="1740" y="2741"/>
                  </a:lnTo>
                  <a:lnTo>
                    <a:pt x="1727" y="2726"/>
                  </a:lnTo>
                  <a:lnTo>
                    <a:pt x="1752" y="2715"/>
                  </a:lnTo>
                  <a:lnTo>
                    <a:pt x="1780" y="2673"/>
                  </a:lnTo>
                  <a:lnTo>
                    <a:pt x="1828" y="2655"/>
                  </a:lnTo>
                  <a:lnTo>
                    <a:pt x="1848" y="2642"/>
                  </a:lnTo>
                  <a:lnTo>
                    <a:pt x="1856" y="2605"/>
                  </a:lnTo>
                  <a:lnTo>
                    <a:pt x="1840" y="2594"/>
                  </a:lnTo>
                  <a:lnTo>
                    <a:pt x="1840" y="2584"/>
                  </a:lnTo>
                  <a:lnTo>
                    <a:pt x="1850" y="2594"/>
                  </a:lnTo>
                  <a:lnTo>
                    <a:pt x="1876" y="2599"/>
                  </a:lnTo>
                  <a:lnTo>
                    <a:pt x="1901" y="2579"/>
                  </a:lnTo>
                  <a:lnTo>
                    <a:pt x="1906" y="2569"/>
                  </a:lnTo>
                  <a:lnTo>
                    <a:pt x="1903" y="2559"/>
                  </a:lnTo>
                  <a:lnTo>
                    <a:pt x="1906" y="2569"/>
                  </a:lnTo>
                  <a:lnTo>
                    <a:pt x="1914" y="2552"/>
                  </a:lnTo>
                  <a:lnTo>
                    <a:pt x="1934" y="2531"/>
                  </a:lnTo>
                  <a:lnTo>
                    <a:pt x="1959" y="2506"/>
                  </a:lnTo>
                  <a:lnTo>
                    <a:pt x="1982" y="2438"/>
                  </a:lnTo>
                  <a:lnTo>
                    <a:pt x="1997" y="2408"/>
                  </a:lnTo>
                  <a:lnTo>
                    <a:pt x="2055" y="2373"/>
                  </a:lnTo>
                  <a:lnTo>
                    <a:pt x="2090" y="2368"/>
                  </a:lnTo>
                  <a:lnTo>
                    <a:pt x="2100" y="2362"/>
                  </a:lnTo>
                  <a:lnTo>
                    <a:pt x="2110" y="2342"/>
                  </a:lnTo>
                  <a:lnTo>
                    <a:pt x="2118" y="2320"/>
                  </a:lnTo>
                  <a:lnTo>
                    <a:pt x="2133" y="2294"/>
                  </a:lnTo>
                  <a:lnTo>
                    <a:pt x="2138" y="2284"/>
                  </a:lnTo>
                  <a:lnTo>
                    <a:pt x="2143" y="2196"/>
                  </a:lnTo>
                  <a:lnTo>
                    <a:pt x="2158" y="2191"/>
                  </a:lnTo>
                  <a:lnTo>
                    <a:pt x="2211" y="2125"/>
                  </a:lnTo>
                  <a:lnTo>
                    <a:pt x="2211" y="2110"/>
                  </a:lnTo>
                  <a:lnTo>
                    <a:pt x="2201" y="2073"/>
                  </a:lnTo>
                  <a:close/>
                  <a:moveTo>
                    <a:pt x="1440" y="567"/>
                  </a:moveTo>
                  <a:lnTo>
                    <a:pt x="1445" y="570"/>
                  </a:lnTo>
                  <a:lnTo>
                    <a:pt x="1447" y="570"/>
                  </a:lnTo>
                  <a:lnTo>
                    <a:pt x="1450" y="572"/>
                  </a:lnTo>
                  <a:lnTo>
                    <a:pt x="1455" y="575"/>
                  </a:lnTo>
                  <a:lnTo>
                    <a:pt x="1457" y="575"/>
                  </a:lnTo>
                  <a:lnTo>
                    <a:pt x="1462" y="577"/>
                  </a:lnTo>
                  <a:lnTo>
                    <a:pt x="1467" y="577"/>
                  </a:lnTo>
                  <a:lnTo>
                    <a:pt x="1470" y="580"/>
                  </a:lnTo>
                  <a:lnTo>
                    <a:pt x="1472" y="580"/>
                  </a:lnTo>
                  <a:lnTo>
                    <a:pt x="1475" y="577"/>
                  </a:lnTo>
                  <a:lnTo>
                    <a:pt x="1475" y="575"/>
                  </a:lnTo>
                  <a:lnTo>
                    <a:pt x="1477" y="575"/>
                  </a:lnTo>
                  <a:lnTo>
                    <a:pt x="1480" y="570"/>
                  </a:lnTo>
                  <a:lnTo>
                    <a:pt x="1482" y="567"/>
                  </a:lnTo>
                  <a:lnTo>
                    <a:pt x="1480" y="565"/>
                  </a:lnTo>
                  <a:lnTo>
                    <a:pt x="1475" y="565"/>
                  </a:lnTo>
                  <a:lnTo>
                    <a:pt x="1472" y="562"/>
                  </a:lnTo>
                  <a:lnTo>
                    <a:pt x="1457" y="562"/>
                  </a:lnTo>
                  <a:lnTo>
                    <a:pt x="1455" y="560"/>
                  </a:lnTo>
                  <a:lnTo>
                    <a:pt x="1452" y="555"/>
                  </a:lnTo>
                  <a:lnTo>
                    <a:pt x="1450" y="550"/>
                  </a:lnTo>
                  <a:lnTo>
                    <a:pt x="1447" y="545"/>
                  </a:lnTo>
                  <a:lnTo>
                    <a:pt x="1442" y="545"/>
                  </a:lnTo>
                  <a:lnTo>
                    <a:pt x="1435" y="542"/>
                  </a:lnTo>
                  <a:lnTo>
                    <a:pt x="1429" y="540"/>
                  </a:lnTo>
                  <a:lnTo>
                    <a:pt x="1424" y="540"/>
                  </a:lnTo>
                  <a:lnTo>
                    <a:pt x="1419" y="540"/>
                  </a:lnTo>
                  <a:lnTo>
                    <a:pt x="1417" y="540"/>
                  </a:lnTo>
                  <a:lnTo>
                    <a:pt x="1414" y="542"/>
                  </a:lnTo>
                  <a:lnTo>
                    <a:pt x="1412" y="545"/>
                  </a:lnTo>
                  <a:lnTo>
                    <a:pt x="1409" y="545"/>
                  </a:lnTo>
                  <a:lnTo>
                    <a:pt x="1409" y="542"/>
                  </a:lnTo>
                  <a:lnTo>
                    <a:pt x="1407" y="535"/>
                  </a:lnTo>
                  <a:lnTo>
                    <a:pt x="1404" y="529"/>
                  </a:lnTo>
                  <a:lnTo>
                    <a:pt x="1402" y="527"/>
                  </a:lnTo>
                  <a:lnTo>
                    <a:pt x="1399" y="524"/>
                  </a:lnTo>
                  <a:lnTo>
                    <a:pt x="1394" y="524"/>
                  </a:lnTo>
                  <a:lnTo>
                    <a:pt x="1392" y="524"/>
                  </a:lnTo>
                  <a:lnTo>
                    <a:pt x="1392" y="529"/>
                  </a:lnTo>
                  <a:lnTo>
                    <a:pt x="1392" y="535"/>
                  </a:lnTo>
                  <a:lnTo>
                    <a:pt x="1392" y="542"/>
                  </a:lnTo>
                  <a:lnTo>
                    <a:pt x="1392" y="547"/>
                  </a:lnTo>
                  <a:lnTo>
                    <a:pt x="1392" y="550"/>
                  </a:lnTo>
                  <a:lnTo>
                    <a:pt x="1394" y="552"/>
                  </a:lnTo>
                  <a:lnTo>
                    <a:pt x="1394" y="555"/>
                  </a:lnTo>
                  <a:lnTo>
                    <a:pt x="1394" y="560"/>
                  </a:lnTo>
                  <a:lnTo>
                    <a:pt x="1394" y="565"/>
                  </a:lnTo>
                  <a:lnTo>
                    <a:pt x="1394" y="570"/>
                  </a:lnTo>
                  <a:lnTo>
                    <a:pt x="1397" y="575"/>
                  </a:lnTo>
                  <a:lnTo>
                    <a:pt x="1397" y="577"/>
                  </a:lnTo>
                  <a:lnTo>
                    <a:pt x="1394" y="577"/>
                  </a:lnTo>
                  <a:lnTo>
                    <a:pt x="1392" y="580"/>
                  </a:lnTo>
                  <a:lnTo>
                    <a:pt x="1389" y="585"/>
                  </a:lnTo>
                  <a:lnTo>
                    <a:pt x="1387" y="587"/>
                  </a:lnTo>
                  <a:lnTo>
                    <a:pt x="1384" y="590"/>
                  </a:lnTo>
                  <a:lnTo>
                    <a:pt x="1387" y="593"/>
                  </a:lnTo>
                  <a:lnTo>
                    <a:pt x="1392" y="593"/>
                  </a:lnTo>
                  <a:lnTo>
                    <a:pt x="1397" y="590"/>
                  </a:lnTo>
                  <a:lnTo>
                    <a:pt x="1399" y="590"/>
                  </a:lnTo>
                  <a:lnTo>
                    <a:pt x="1402" y="590"/>
                  </a:lnTo>
                  <a:lnTo>
                    <a:pt x="1407" y="590"/>
                  </a:lnTo>
                  <a:lnTo>
                    <a:pt x="1409" y="590"/>
                  </a:lnTo>
                  <a:lnTo>
                    <a:pt x="1412" y="593"/>
                  </a:lnTo>
                  <a:lnTo>
                    <a:pt x="1414" y="598"/>
                  </a:lnTo>
                  <a:lnTo>
                    <a:pt x="1414" y="600"/>
                  </a:lnTo>
                  <a:lnTo>
                    <a:pt x="1417" y="603"/>
                  </a:lnTo>
                  <a:lnTo>
                    <a:pt x="1419" y="603"/>
                  </a:lnTo>
                  <a:lnTo>
                    <a:pt x="1424" y="600"/>
                  </a:lnTo>
                  <a:lnTo>
                    <a:pt x="1424" y="598"/>
                  </a:lnTo>
                  <a:lnTo>
                    <a:pt x="1427" y="595"/>
                  </a:lnTo>
                  <a:lnTo>
                    <a:pt x="1427" y="593"/>
                  </a:lnTo>
                  <a:lnTo>
                    <a:pt x="1429" y="590"/>
                  </a:lnTo>
                  <a:lnTo>
                    <a:pt x="1435" y="587"/>
                  </a:lnTo>
                  <a:lnTo>
                    <a:pt x="1437" y="585"/>
                  </a:lnTo>
                  <a:lnTo>
                    <a:pt x="1437" y="580"/>
                  </a:lnTo>
                  <a:lnTo>
                    <a:pt x="1437" y="575"/>
                  </a:lnTo>
                  <a:lnTo>
                    <a:pt x="1435" y="570"/>
                  </a:lnTo>
                  <a:lnTo>
                    <a:pt x="1437" y="567"/>
                  </a:lnTo>
                  <a:lnTo>
                    <a:pt x="1440" y="567"/>
                  </a:lnTo>
                  <a:close/>
                  <a:moveTo>
                    <a:pt x="966" y="300"/>
                  </a:moveTo>
                  <a:lnTo>
                    <a:pt x="968" y="303"/>
                  </a:lnTo>
                  <a:lnTo>
                    <a:pt x="971" y="310"/>
                  </a:lnTo>
                  <a:lnTo>
                    <a:pt x="973" y="323"/>
                  </a:lnTo>
                  <a:lnTo>
                    <a:pt x="973" y="330"/>
                  </a:lnTo>
                  <a:lnTo>
                    <a:pt x="973" y="335"/>
                  </a:lnTo>
                  <a:lnTo>
                    <a:pt x="978" y="338"/>
                  </a:lnTo>
                  <a:lnTo>
                    <a:pt x="983" y="335"/>
                  </a:lnTo>
                  <a:lnTo>
                    <a:pt x="986" y="333"/>
                  </a:lnTo>
                  <a:lnTo>
                    <a:pt x="988" y="330"/>
                  </a:lnTo>
                  <a:lnTo>
                    <a:pt x="991" y="333"/>
                  </a:lnTo>
                  <a:lnTo>
                    <a:pt x="996" y="335"/>
                  </a:lnTo>
                  <a:lnTo>
                    <a:pt x="998" y="338"/>
                  </a:lnTo>
                  <a:lnTo>
                    <a:pt x="1003" y="335"/>
                  </a:lnTo>
                  <a:lnTo>
                    <a:pt x="1006" y="330"/>
                  </a:lnTo>
                  <a:lnTo>
                    <a:pt x="1011" y="323"/>
                  </a:lnTo>
                  <a:lnTo>
                    <a:pt x="1016" y="320"/>
                  </a:lnTo>
                  <a:lnTo>
                    <a:pt x="1024" y="318"/>
                  </a:lnTo>
                  <a:lnTo>
                    <a:pt x="1026" y="315"/>
                  </a:lnTo>
                  <a:lnTo>
                    <a:pt x="1026" y="310"/>
                  </a:lnTo>
                  <a:lnTo>
                    <a:pt x="1026" y="305"/>
                  </a:lnTo>
                  <a:lnTo>
                    <a:pt x="1029" y="305"/>
                  </a:lnTo>
                  <a:lnTo>
                    <a:pt x="1039" y="303"/>
                  </a:lnTo>
                  <a:lnTo>
                    <a:pt x="1044" y="300"/>
                  </a:lnTo>
                  <a:lnTo>
                    <a:pt x="1049" y="300"/>
                  </a:lnTo>
                  <a:lnTo>
                    <a:pt x="1054" y="298"/>
                  </a:lnTo>
                  <a:lnTo>
                    <a:pt x="1059" y="295"/>
                  </a:lnTo>
                  <a:lnTo>
                    <a:pt x="1064" y="295"/>
                  </a:lnTo>
                  <a:lnTo>
                    <a:pt x="1066" y="292"/>
                  </a:lnTo>
                  <a:lnTo>
                    <a:pt x="1066" y="290"/>
                  </a:lnTo>
                  <a:lnTo>
                    <a:pt x="1069" y="287"/>
                  </a:lnTo>
                  <a:lnTo>
                    <a:pt x="1066" y="285"/>
                  </a:lnTo>
                  <a:lnTo>
                    <a:pt x="1066" y="277"/>
                  </a:lnTo>
                  <a:lnTo>
                    <a:pt x="1064" y="270"/>
                  </a:lnTo>
                  <a:lnTo>
                    <a:pt x="1059" y="265"/>
                  </a:lnTo>
                  <a:lnTo>
                    <a:pt x="1056" y="262"/>
                  </a:lnTo>
                  <a:lnTo>
                    <a:pt x="1054" y="262"/>
                  </a:lnTo>
                  <a:lnTo>
                    <a:pt x="1049" y="262"/>
                  </a:lnTo>
                  <a:lnTo>
                    <a:pt x="1046" y="262"/>
                  </a:lnTo>
                  <a:lnTo>
                    <a:pt x="1044" y="257"/>
                  </a:lnTo>
                  <a:lnTo>
                    <a:pt x="1041" y="255"/>
                  </a:lnTo>
                  <a:lnTo>
                    <a:pt x="1039" y="250"/>
                  </a:lnTo>
                  <a:lnTo>
                    <a:pt x="1031" y="247"/>
                  </a:lnTo>
                  <a:lnTo>
                    <a:pt x="1026" y="247"/>
                  </a:lnTo>
                  <a:lnTo>
                    <a:pt x="1021" y="247"/>
                  </a:lnTo>
                  <a:lnTo>
                    <a:pt x="1019" y="245"/>
                  </a:lnTo>
                  <a:lnTo>
                    <a:pt x="1016" y="242"/>
                  </a:lnTo>
                  <a:lnTo>
                    <a:pt x="1011" y="242"/>
                  </a:lnTo>
                  <a:lnTo>
                    <a:pt x="1008" y="240"/>
                  </a:lnTo>
                  <a:lnTo>
                    <a:pt x="1006" y="242"/>
                  </a:lnTo>
                  <a:lnTo>
                    <a:pt x="1006" y="245"/>
                  </a:lnTo>
                  <a:lnTo>
                    <a:pt x="1006" y="250"/>
                  </a:lnTo>
                  <a:lnTo>
                    <a:pt x="1003" y="255"/>
                  </a:lnTo>
                  <a:lnTo>
                    <a:pt x="1003" y="257"/>
                  </a:lnTo>
                  <a:lnTo>
                    <a:pt x="998" y="260"/>
                  </a:lnTo>
                  <a:lnTo>
                    <a:pt x="993" y="267"/>
                  </a:lnTo>
                  <a:lnTo>
                    <a:pt x="986" y="272"/>
                  </a:lnTo>
                  <a:lnTo>
                    <a:pt x="983" y="277"/>
                  </a:lnTo>
                  <a:lnTo>
                    <a:pt x="978" y="282"/>
                  </a:lnTo>
                  <a:lnTo>
                    <a:pt x="971" y="287"/>
                  </a:lnTo>
                  <a:lnTo>
                    <a:pt x="966" y="295"/>
                  </a:lnTo>
                  <a:lnTo>
                    <a:pt x="963" y="300"/>
                  </a:lnTo>
                  <a:lnTo>
                    <a:pt x="966" y="300"/>
                  </a:lnTo>
                  <a:close/>
                  <a:moveTo>
                    <a:pt x="1498" y="494"/>
                  </a:moveTo>
                  <a:lnTo>
                    <a:pt x="1498" y="494"/>
                  </a:lnTo>
                  <a:lnTo>
                    <a:pt x="1498" y="492"/>
                  </a:lnTo>
                  <a:lnTo>
                    <a:pt x="1498" y="489"/>
                  </a:lnTo>
                  <a:lnTo>
                    <a:pt x="1495" y="489"/>
                  </a:lnTo>
                  <a:lnTo>
                    <a:pt x="1495" y="492"/>
                  </a:lnTo>
                  <a:lnTo>
                    <a:pt x="1498" y="494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auto" hangingPunct="0">
                <a:spcBef>
                  <a:spcPts val="601"/>
                </a:spcBef>
                <a:spcAft>
                  <a:spcPts val="601"/>
                </a:spcAft>
                <a:defRPr/>
              </a:pPr>
              <a:endParaRPr lang="en-GB" sz="1400" kern="0">
                <a:solidFill>
                  <a:srgbClr val="FFFFFF"/>
                </a:solidFill>
                <a:latin typeface="Arial" panose="020B0604020202020204" pitchFamily="34" charset="0"/>
                <a:ea typeface="MS PGothic" panose="020B0600070205080204" pitchFamily="34" charset="-128"/>
              </a:endParaRPr>
            </a:p>
          </p:txBody>
        </p:sp>
        <p:sp>
          <p:nvSpPr>
            <p:cNvPr id="5" name="Freeform 43"/>
            <p:cNvSpPr>
              <a:spLocks/>
            </p:cNvSpPr>
            <p:nvPr/>
          </p:nvSpPr>
          <p:spPr bwMode="auto">
            <a:xfrm>
              <a:off x="3277" y="2412"/>
              <a:ext cx="46" cy="28"/>
            </a:xfrm>
            <a:custGeom>
              <a:avLst/>
              <a:gdLst>
                <a:gd name="T0" fmla="*/ 0 w 46"/>
                <a:gd name="T1" fmla="*/ 15 h 28"/>
                <a:gd name="T2" fmla="*/ 3 w 46"/>
                <a:gd name="T3" fmla="*/ 17 h 28"/>
                <a:gd name="T4" fmla="*/ 12 w 46"/>
                <a:gd name="T5" fmla="*/ 14 h 28"/>
                <a:gd name="T6" fmla="*/ 13 w 46"/>
                <a:gd name="T7" fmla="*/ 8 h 28"/>
                <a:gd name="T8" fmla="*/ 27 w 46"/>
                <a:gd name="T9" fmla="*/ 9 h 28"/>
                <a:gd name="T10" fmla="*/ 46 w 46"/>
                <a:gd name="T11" fmla="*/ 0 h 28"/>
                <a:gd name="T12" fmla="*/ 46 w 46"/>
                <a:gd name="T13" fmla="*/ 1 h 28"/>
                <a:gd name="T14" fmla="*/ 33 w 46"/>
                <a:gd name="T15" fmla="*/ 11 h 28"/>
                <a:gd name="T16" fmla="*/ 36 w 46"/>
                <a:gd name="T17" fmla="*/ 18 h 28"/>
                <a:gd name="T18" fmla="*/ 27 w 46"/>
                <a:gd name="T19" fmla="*/ 21 h 28"/>
                <a:gd name="T20" fmla="*/ 15 w 46"/>
                <a:gd name="T21" fmla="*/ 28 h 28"/>
                <a:gd name="T22" fmla="*/ 13 w 46"/>
                <a:gd name="T23" fmla="*/ 28 h 28"/>
                <a:gd name="T24" fmla="*/ 8 w 46"/>
                <a:gd name="T25" fmla="*/ 26 h 28"/>
                <a:gd name="T26" fmla="*/ 2 w 46"/>
                <a:gd name="T27" fmla="*/ 23 h 28"/>
                <a:gd name="T28" fmla="*/ 0 w 46"/>
                <a:gd name="T29" fmla="*/ 15 h 2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46" h="28">
                  <a:moveTo>
                    <a:pt x="0" y="15"/>
                  </a:moveTo>
                  <a:lnTo>
                    <a:pt x="3" y="17"/>
                  </a:lnTo>
                  <a:lnTo>
                    <a:pt x="12" y="14"/>
                  </a:lnTo>
                  <a:lnTo>
                    <a:pt x="13" y="8"/>
                  </a:lnTo>
                  <a:lnTo>
                    <a:pt x="27" y="9"/>
                  </a:lnTo>
                  <a:lnTo>
                    <a:pt x="46" y="0"/>
                  </a:lnTo>
                  <a:lnTo>
                    <a:pt x="46" y="1"/>
                  </a:lnTo>
                  <a:lnTo>
                    <a:pt x="33" y="11"/>
                  </a:lnTo>
                  <a:lnTo>
                    <a:pt x="36" y="18"/>
                  </a:lnTo>
                  <a:lnTo>
                    <a:pt x="27" y="21"/>
                  </a:lnTo>
                  <a:lnTo>
                    <a:pt x="15" y="28"/>
                  </a:lnTo>
                  <a:lnTo>
                    <a:pt x="13" y="28"/>
                  </a:lnTo>
                  <a:lnTo>
                    <a:pt x="8" y="26"/>
                  </a:lnTo>
                  <a:lnTo>
                    <a:pt x="2" y="23"/>
                  </a:lnTo>
                  <a:lnTo>
                    <a:pt x="0" y="15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auto" hangingPunct="0">
                <a:spcBef>
                  <a:spcPts val="601"/>
                </a:spcBef>
                <a:spcAft>
                  <a:spcPts val="601"/>
                </a:spcAft>
                <a:defRPr/>
              </a:pPr>
              <a:endParaRPr lang="en-GB" sz="1400" kern="0">
                <a:solidFill>
                  <a:srgbClr val="FFFFFF"/>
                </a:solidFill>
                <a:latin typeface="Arial" panose="020B0604020202020204" pitchFamily="34" charset="0"/>
                <a:ea typeface="MS PGothic" panose="020B0600070205080204" pitchFamily="34" charset="-128"/>
              </a:endParaRPr>
            </a:p>
          </p:txBody>
        </p:sp>
      </p:grp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552376228"/>
              </p:ext>
            </p:extLst>
          </p:nvPr>
        </p:nvGraphicFramePr>
        <p:xfrm>
          <a:off x="526419" y="3888058"/>
          <a:ext cx="8424936" cy="63320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239767282"/>
              </p:ext>
            </p:extLst>
          </p:nvPr>
        </p:nvGraphicFramePr>
        <p:xfrm>
          <a:off x="-1391846" y="5418100"/>
          <a:ext cx="8424936" cy="63320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2" y="5643563"/>
            <a:ext cx="9477771" cy="86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7" tIns="45719" rIns="91437" bIns="45719" anchor="ctr">
            <a:noAutofit/>
          </a:bodyPr>
          <a:lstStyle>
            <a:defPPr>
              <a:defRPr lang="en-GB"/>
            </a:defPPr>
            <a:lvl1pPr marL="358775" eaLnBrk="1" hangingPunct="1">
              <a:defRPr sz="4800" b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358775" eaLnBrk="1" hangingPunct="1">
              <a:defRPr sz="3000" b="1"/>
            </a:lvl2pPr>
            <a:lvl3pPr marL="358775" eaLnBrk="1" hangingPunct="1">
              <a:defRPr sz="3000" b="1"/>
            </a:lvl3pPr>
            <a:lvl4pPr marL="358775" eaLnBrk="1" hangingPunct="1">
              <a:defRPr sz="3000" b="1"/>
            </a:lvl4pPr>
            <a:lvl5pPr marL="358775" eaLnBrk="1" hangingPunct="1">
              <a:defRPr sz="3000" b="1"/>
            </a:lvl5pPr>
            <a:lvl6pPr marL="815975" fontAlgn="base">
              <a:spcBef>
                <a:spcPct val="0"/>
              </a:spcBef>
              <a:spcAft>
                <a:spcPct val="0"/>
              </a:spcAft>
              <a:defRPr sz="3000" b="1"/>
            </a:lvl6pPr>
            <a:lvl7pPr marL="1273175" fontAlgn="base">
              <a:spcBef>
                <a:spcPct val="0"/>
              </a:spcBef>
              <a:spcAft>
                <a:spcPct val="0"/>
              </a:spcAft>
              <a:defRPr sz="3000" b="1"/>
            </a:lvl7pPr>
            <a:lvl8pPr marL="1730375" fontAlgn="base">
              <a:spcBef>
                <a:spcPct val="0"/>
              </a:spcBef>
              <a:spcAft>
                <a:spcPct val="0"/>
              </a:spcAft>
              <a:defRPr sz="3000" b="1"/>
            </a:lvl8pPr>
            <a:lvl9pPr marL="2187575" fontAlgn="base">
              <a:spcBef>
                <a:spcPct val="0"/>
              </a:spcBef>
              <a:spcAft>
                <a:spcPct val="0"/>
              </a:spcAft>
              <a:defRPr sz="3000" b="1"/>
            </a:lvl9pPr>
          </a:lstStyle>
          <a:p>
            <a:pPr>
              <a:defRPr/>
            </a:pPr>
            <a:r>
              <a:rPr lang="es-ES" altLang="en-US" sz="2800" b="0" dirty="0">
                <a:solidFill>
                  <a:prstClr val="white"/>
                </a:solidFill>
                <a:latin typeface="+mn-lt"/>
              </a:rPr>
              <a:t>…. Y se pueden presentar proyectos </a:t>
            </a:r>
          </a:p>
          <a:p>
            <a:pPr>
              <a:defRPr/>
            </a:pPr>
            <a:r>
              <a:rPr lang="es-ES" altLang="en-US" sz="2800" dirty="0">
                <a:solidFill>
                  <a:prstClr val="white"/>
                </a:solidFill>
                <a:latin typeface="+mn-lt"/>
              </a:rPr>
              <a:t>Inter-regionales </a:t>
            </a:r>
            <a:r>
              <a:rPr lang="es-ES" altLang="en-US" sz="2800" b="0" dirty="0">
                <a:solidFill>
                  <a:prstClr val="white"/>
                </a:solidFill>
                <a:latin typeface="+mn-lt"/>
              </a:rPr>
              <a:t>con América Latina y el Caribe</a:t>
            </a:r>
            <a:endParaRPr lang="en-GB" altLang="en-US" sz="2800" b="0" u="sng" dirty="0">
              <a:solidFill>
                <a:srgbClr val="FF0000"/>
              </a:solidFill>
              <a:latin typeface="+mn-lt"/>
            </a:endParaRPr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3388185925"/>
              </p:ext>
            </p:extLst>
          </p:nvPr>
        </p:nvGraphicFramePr>
        <p:xfrm>
          <a:off x="866993" y="908720"/>
          <a:ext cx="8918624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</p:spTree>
    <p:extLst>
      <p:ext uri="{BB962C8B-B14F-4D97-AF65-F5344CB8AC3E}">
        <p14:creationId xmlns:p14="http://schemas.microsoft.com/office/powerpoint/2010/main" val="81228653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81" name="Picture 8" descr="http://www.pointonelaw.com/wp-content/uploads/2013/02/The-Rules-Scree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1071" y="1213202"/>
            <a:ext cx="1365516" cy="1116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6" name="Title 1"/>
          <p:cNvSpPr>
            <a:spLocks noGrp="1"/>
          </p:cNvSpPr>
          <p:nvPr>
            <p:ph type="title"/>
          </p:nvPr>
        </p:nvSpPr>
        <p:spPr>
          <a:xfrm>
            <a:off x="495300" y="274637"/>
            <a:ext cx="8915400" cy="1350963"/>
          </a:xfrm>
        </p:spPr>
        <p:txBody>
          <a:bodyPr/>
          <a:lstStyle/>
          <a:p>
            <a:pPr eaLnBrk="1" hangingPunct="1">
              <a:defRPr/>
            </a:pPr>
            <a:r>
              <a:rPr lang="fr-BE" altLang="en-US" dirty="0" smtClean="0">
                <a:solidFill>
                  <a:srgbClr val="00B0F0"/>
                </a:solidFill>
              </a:rPr>
              <a:t/>
            </a:r>
            <a:br>
              <a:rPr lang="fr-BE" altLang="en-US" dirty="0" smtClean="0">
                <a:solidFill>
                  <a:srgbClr val="00B0F0"/>
                </a:solidFill>
              </a:rPr>
            </a:br>
            <a:r>
              <a:rPr lang="fr-BE" altLang="en-US" dirty="0" smtClean="0">
                <a:solidFill>
                  <a:srgbClr val="00B0F0"/>
                </a:solidFill>
              </a:rPr>
              <a:t/>
            </a:r>
            <a:br>
              <a:rPr lang="fr-BE" altLang="en-US" dirty="0" smtClean="0">
                <a:solidFill>
                  <a:srgbClr val="00B0F0"/>
                </a:solidFill>
              </a:rPr>
            </a:br>
            <a:r>
              <a:rPr lang="fr-BE" altLang="en-US" dirty="0" smtClean="0">
                <a:solidFill>
                  <a:srgbClr val="00B0F0"/>
                </a:solidFill>
              </a:rPr>
              <a:t/>
            </a:r>
            <a:br>
              <a:rPr lang="fr-BE" altLang="en-US" dirty="0" smtClean="0">
                <a:solidFill>
                  <a:srgbClr val="00B0F0"/>
                </a:solidFill>
              </a:rPr>
            </a:br>
            <a:r>
              <a:rPr lang="fr-BE" altLang="en-US" dirty="0" smtClean="0">
                <a:solidFill>
                  <a:srgbClr val="00B0F0"/>
                </a:solidFill>
              </a:rPr>
              <a:t/>
            </a:r>
            <a:br>
              <a:rPr lang="fr-BE" altLang="en-US" dirty="0" smtClean="0">
                <a:solidFill>
                  <a:srgbClr val="00B0F0"/>
                </a:solidFill>
              </a:rPr>
            </a:br>
            <a:r>
              <a:rPr lang="fr-BE" altLang="en-US" dirty="0" smtClean="0">
                <a:solidFill>
                  <a:srgbClr val="00B0F0"/>
                </a:solidFill>
              </a:rPr>
              <a:t/>
            </a:r>
            <a:br>
              <a:rPr lang="fr-BE" altLang="en-US" dirty="0" smtClean="0">
                <a:solidFill>
                  <a:srgbClr val="00B0F0"/>
                </a:solidFill>
              </a:rPr>
            </a:br>
            <a:r>
              <a:rPr lang="fr-BE" altLang="en-US" sz="2500" dirty="0">
                <a:solidFill>
                  <a:srgbClr val="00B0F0"/>
                </a:solidFill>
              </a:rPr>
              <a:t>			</a:t>
            </a:r>
            <a:endParaRPr lang="en-GB" altLang="en-US" dirty="0" smtClean="0"/>
          </a:p>
        </p:txBody>
      </p:sp>
      <p:grpSp>
        <p:nvGrpSpPr>
          <p:cNvPr id="50179" name="Group 2"/>
          <p:cNvGrpSpPr>
            <a:grpSpLocks/>
          </p:cNvGrpSpPr>
          <p:nvPr/>
        </p:nvGrpSpPr>
        <p:grpSpPr bwMode="auto">
          <a:xfrm>
            <a:off x="285498" y="1998974"/>
            <a:ext cx="9555508" cy="3428999"/>
            <a:chOff x="383666" y="3256002"/>
            <a:chExt cx="8821252" cy="2891976"/>
          </a:xfrm>
        </p:grpSpPr>
        <p:sp>
          <p:nvSpPr>
            <p:cNvPr id="5" name="Freeform 4"/>
            <p:cNvSpPr/>
            <p:nvPr/>
          </p:nvSpPr>
          <p:spPr>
            <a:xfrm>
              <a:off x="410655" y="3262350"/>
              <a:ext cx="3064147" cy="1366626"/>
            </a:xfrm>
            <a:custGeom>
              <a:avLst/>
              <a:gdLst>
                <a:gd name="connsiteX0" fmla="*/ 0 w 3064220"/>
                <a:gd name="connsiteY0" fmla="*/ 105027 h 1050266"/>
                <a:gd name="connsiteX1" fmla="*/ 105027 w 3064220"/>
                <a:gd name="connsiteY1" fmla="*/ 0 h 1050266"/>
                <a:gd name="connsiteX2" fmla="*/ 2959193 w 3064220"/>
                <a:gd name="connsiteY2" fmla="*/ 0 h 1050266"/>
                <a:gd name="connsiteX3" fmla="*/ 3064220 w 3064220"/>
                <a:gd name="connsiteY3" fmla="*/ 105027 h 1050266"/>
                <a:gd name="connsiteX4" fmla="*/ 3064220 w 3064220"/>
                <a:gd name="connsiteY4" fmla="*/ 945239 h 1050266"/>
                <a:gd name="connsiteX5" fmla="*/ 2959193 w 3064220"/>
                <a:gd name="connsiteY5" fmla="*/ 1050266 h 1050266"/>
                <a:gd name="connsiteX6" fmla="*/ 105027 w 3064220"/>
                <a:gd name="connsiteY6" fmla="*/ 1050266 h 1050266"/>
                <a:gd name="connsiteX7" fmla="*/ 0 w 3064220"/>
                <a:gd name="connsiteY7" fmla="*/ 945239 h 1050266"/>
                <a:gd name="connsiteX8" fmla="*/ 0 w 3064220"/>
                <a:gd name="connsiteY8" fmla="*/ 105027 h 1050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64220" h="1050266">
                  <a:moveTo>
                    <a:pt x="0" y="105027"/>
                  </a:moveTo>
                  <a:cubicBezTo>
                    <a:pt x="0" y="47022"/>
                    <a:pt x="47022" y="0"/>
                    <a:pt x="105027" y="0"/>
                  </a:cubicBezTo>
                  <a:lnTo>
                    <a:pt x="2959193" y="0"/>
                  </a:lnTo>
                  <a:cubicBezTo>
                    <a:pt x="3017198" y="0"/>
                    <a:pt x="3064220" y="47022"/>
                    <a:pt x="3064220" y="105027"/>
                  </a:cubicBezTo>
                  <a:lnTo>
                    <a:pt x="3064220" y="945239"/>
                  </a:lnTo>
                  <a:cubicBezTo>
                    <a:pt x="3064220" y="1003244"/>
                    <a:pt x="3017198" y="1050266"/>
                    <a:pt x="2959193" y="1050266"/>
                  </a:cubicBezTo>
                  <a:lnTo>
                    <a:pt x="105027" y="1050266"/>
                  </a:lnTo>
                  <a:cubicBezTo>
                    <a:pt x="47022" y="1050266"/>
                    <a:pt x="0" y="1003244"/>
                    <a:pt x="0" y="945239"/>
                  </a:cubicBezTo>
                  <a:lnTo>
                    <a:pt x="0" y="105027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lIns="106961" tIns="106961" rIns="106961" bIns="106961" spcCol="1270" anchor="ctr"/>
            <a:lstStyle/>
            <a:p>
              <a:pPr algn="ctr" defTabSz="888972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2000" b="1" dirty="0">
                  <a:solidFill>
                    <a:srgbClr val="0070C0"/>
                  </a:solidFill>
                </a:rPr>
                <a:t>Min. 2 </a:t>
              </a:r>
              <a:r>
                <a:rPr lang="en-US" sz="2000" b="1" dirty="0" err="1">
                  <a:solidFill>
                    <a:srgbClr val="0070C0"/>
                  </a:solidFill>
                </a:rPr>
                <a:t>Países</a:t>
              </a:r>
              <a:endParaRPr lang="en-US" sz="2000" b="1" dirty="0">
                <a:solidFill>
                  <a:srgbClr val="0070C0"/>
                </a:solidFill>
              </a:endParaRPr>
            </a:p>
            <a:p>
              <a:pPr algn="ctr" defTabSz="888972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2000" b="1" dirty="0">
                  <a:solidFill>
                    <a:srgbClr val="0070C0"/>
                  </a:solidFill>
                </a:rPr>
                <a:t>min. 1 IES de </a:t>
              </a:r>
              <a:r>
                <a:rPr lang="en-US" sz="2000" b="1" dirty="0" err="1">
                  <a:solidFill>
                    <a:srgbClr val="0070C0"/>
                  </a:solidFill>
                </a:rPr>
                <a:t>cada</a:t>
              </a:r>
              <a:r>
                <a:rPr lang="en-US" sz="2000" b="1" dirty="0">
                  <a:solidFill>
                    <a:srgbClr val="0070C0"/>
                  </a:solidFill>
                </a:rPr>
                <a:t>      </a:t>
              </a:r>
              <a:endParaRPr lang="en-GB" sz="2000" b="1" dirty="0">
                <a:solidFill>
                  <a:srgbClr val="0070C0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 rot="13085874" flipH="1">
              <a:off x="8680677" y="6076552"/>
              <a:ext cx="68268" cy="46030"/>
            </a:xfrm>
            <a:prstGeom prst="rect">
              <a:avLst/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Freeform 9"/>
            <p:cNvSpPr/>
            <p:nvPr/>
          </p:nvSpPr>
          <p:spPr>
            <a:xfrm>
              <a:off x="6985075" y="3262351"/>
              <a:ext cx="2219843" cy="2876103"/>
            </a:xfrm>
            <a:custGeom>
              <a:avLst/>
              <a:gdLst>
                <a:gd name="connsiteX0" fmla="*/ 0 w 1727004"/>
                <a:gd name="connsiteY0" fmla="*/ 172700 h 1914579"/>
                <a:gd name="connsiteX1" fmla="*/ 172700 w 1727004"/>
                <a:gd name="connsiteY1" fmla="*/ 0 h 1914579"/>
                <a:gd name="connsiteX2" fmla="*/ 1554304 w 1727004"/>
                <a:gd name="connsiteY2" fmla="*/ 0 h 1914579"/>
                <a:gd name="connsiteX3" fmla="*/ 1727004 w 1727004"/>
                <a:gd name="connsiteY3" fmla="*/ 172700 h 1914579"/>
                <a:gd name="connsiteX4" fmla="*/ 1727004 w 1727004"/>
                <a:gd name="connsiteY4" fmla="*/ 1741879 h 1914579"/>
                <a:gd name="connsiteX5" fmla="*/ 1554304 w 1727004"/>
                <a:gd name="connsiteY5" fmla="*/ 1914579 h 1914579"/>
                <a:gd name="connsiteX6" fmla="*/ 172700 w 1727004"/>
                <a:gd name="connsiteY6" fmla="*/ 1914579 h 1914579"/>
                <a:gd name="connsiteX7" fmla="*/ 0 w 1727004"/>
                <a:gd name="connsiteY7" fmla="*/ 1741879 h 1914579"/>
                <a:gd name="connsiteX8" fmla="*/ 0 w 1727004"/>
                <a:gd name="connsiteY8" fmla="*/ 172700 h 1914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7004" h="1914579">
                  <a:moveTo>
                    <a:pt x="0" y="172700"/>
                  </a:moveTo>
                  <a:cubicBezTo>
                    <a:pt x="0" y="77320"/>
                    <a:pt x="77320" y="0"/>
                    <a:pt x="172700" y="0"/>
                  </a:cubicBezTo>
                  <a:lnTo>
                    <a:pt x="1554304" y="0"/>
                  </a:lnTo>
                  <a:cubicBezTo>
                    <a:pt x="1649684" y="0"/>
                    <a:pt x="1727004" y="77320"/>
                    <a:pt x="1727004" y="172700"/>
                  </a:cubicBezTo>
                  <a:lnTo>
                    <a:pt x="1727004" y="1741879"/>
                  </a:lnTo>
                  <a:cubicBezTo>
                    <a:pt x="1727004" y="1837259"/>
                    <a:pt x="1649684" y="1914579"/>
                    <a:pt x="1554304" y="1914579"/>
                  </a:cubicBezTo>
                  <a:lnTo>
                    <a:pt x="172700" y="1914579"/>
                  </a:lnTo>
                  <a:cubicBezTo>
                    <a:pt x="77320" y="1914579"/>
                    <a:pt x="0" y="1837259"/>
                    <a:pt x="0" y="1741879"/>
                  </a:cubicBezTo>
                  <a:lnTo>
                    <a:pt x="0" y="17270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lIns="111542" tIns="111542" rIns="111542" bIns="111542" anchor="ctr"/>
            <a:lstStyle>
              <a:lvl1pPr defTabSz="711200" eaLnBrk="0" hangingPunct="0">
                <a:defRPr sz="1200">
                  <a:solidFill>
                    <a:srgbClr val="0F5494"/>
                  </a:solidFill>
                  <a:latin typeface="Verdana" pitchFamily="34" charset="0"/>
                  <a:ea typeface="MS PGothic" pitchFamily="34" charset="-128"/>
                </a:defRPr>
              </a:lvl1pPr>
              <a:lvl2pPr marL="742950" indent="-285750" defTabSz="711200" eaLnBrk="0" hangingPunct="0">
                <a:defRPr sz="1200">
                  <a:solidFill>
                    <a:srgbClr val="0F5494"/>
                  </a:solidFill>
                  <a:latin typeface="Verdana" pitchFamily="34" charset="0"/>
                  <a:ea typeface="MS PGothic" pitchFamily="34" charset="-128"/>
                </a:defRPr>
              </a:lvl2pPr>
              <a:lvl3pPr marL="1143000" indent="-228600" defTabSz="711200" eaLnBrk="0" hangingPunct="0">
                <a:defRPr sz="1200">
                  <a:solidFill>
                    <a:srgbClr val="0F5494"/>
                  </a:solidFill>
                  <a:latin typeface="Verdana" pitchFamily="34" charset="0"/>
                  <a:ea typeface="MS PGothic" pitchFamily="34" charset="-128"/>
                </a:defRPr>
              </a:lvl3pPr>
              <a:lvl4pPr marL="1600200" indent="-228600" defTabSz="711200" eaLnBrk="0" hangingPunct="0">
                <a:defRPr sz="1200">
                  <a:solidFill>
                    <a:srgbClr val="0F5494"/>
                  </a:solidFill>
                  <a:latin typeface="Verdana" pitchFamily="34" charset="0"/>
                  <a:ea typeface="MS PGothic" pitchFamily="34" charset="-128"/>
                </a:defRPr>
              </a:lvl4pPr>
              <a:lvl5pPr marL="2057400" indent="-228600" defTabSz="711200" eaLnBrk="0" hangingPunct="0">
                <a:defRPr sz="1200">
                  <a:solidFill>
                    <a:srgbClr val="0F5494"/>
                  </a:solidFill>
                  <a:latin typeface="Verdana" pitchFamily="34" charset="0"/>
                  <a:ea typeface="MS PGothic" pitchFamily="34" charset="-128"/>
                </a:defRPr>
              </a:lvl5pPr>
              <a:lvl6pPr marL="2514600" indent="-228600" defTabSz="711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  <a:ea typeface="MS PGothic" pitchFamily="34" charset="-128"/>
                </a:defRPr>
              </a:lvl6pPr>
              <a:lvl7pPr marL="2971800" indent="-228600" defTabSz="711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  <a:ea typeface="MS PGothic" pitchFamily="34" charset="-128"/>
                </a:defRPr>
              </a:lvl7pPr>
              <a:lvl8pPr marL="3429000" indent="-228600" defTabSz="711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  <a:ea typeface="MS PGothic" pitchFamily="34" charset="-128"/>
                </a:defRPr>
              </a:lvl8pPr>
              <a:lvl9pPr marL="3886200" indent="-228600" defTabSz="711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  <a:ea typeface="MS PGothic" pitchFamily="34" charset="-128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fr-BE" sz="1800" b="1" cap="small" dirty="0" err="1">
                  <a:ln>
                    <a:solidFill>
                      <a:srgbClr val="7030A0"/>
                    </a:solidFill>
                  </a:ln>
                  <a:solidFill>
                    <a:srgbClr val="336699"/>
                  </a:solidFill>
                </a:rPr>
                <a:t>Proyectos</a:t>
              </a:r>
              <a:r>
                <a:rPr lang="fr-BE" sz="1800" b="1" cap="small" dirty="0">
                  <a:ln>
                    <a:solidFill>
                      <a:srgbClr val="7030A0"/>
                    </a:solidFill>
                  </a:ln>
                  <a:solidFill>
                    <a:srgbClr val="336699"/>
                  </a:solidFill>
                </a:rPr>
                <a:t> </a:t>
              </a:r>
              <a:r>
                <a:rPr lang="fr-BE" sz="1800" b="1" cap="small" dirty="0" err="1">
                  <a:ln>
                    <a:solidFill>
                      <a:srgbClr val="7030A0"/>
                    </a:solidFill>
                  </a:ln>
                  <a:solidFill>
                    <a:srgbClr val="336699"/>
                  </a:solidFill>
                </a:rPr>
                <a:t>estructurales</a:t>
              </a:r>
              <a:r>
                <a:rPr lang="fr-BE" sz="1800" b="1" cap="small" dirty="0">
                  <a:ln>
                    <a:solidFill>
                      <a:srgbClr val="7030A0"/>
                    </a:solidFill>
                  </a:ln>
                  <a:solidFill>
                    <a:srgbClr val="336699"/>
                  </a:solidFill>
                </a:rPr>
                <a:t>: </a:t>
              </a:r>
            </a:p>
            <a:p>
              <a:pPr algn="ctr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fr-BE" sz="1500" b="1" i="1" dirty="0" err="1">
                  <a:solidFill>
                    <a:srgbClr val="336699"/>
                  </a:solidFill>
                </a:rPr>
                <a:t>Deben</a:t>
              </a:r>
              <a:r>
                <a:rPr lang="fr-BE" sz="1500" b="1" i="1" dirty="0">
                  <a:solidFill>
                    <a:srgbClr val="336699"/>
                  </a:solidFill>
                </a:rPr>
                <a:t> </a:t>
              </a:r>
              <a:r>
                <a:rPr lang="fr-BE" sz="1500" b="1" i="1" dirty="0" err="1">
                  <a:solidFill>
                    <a:srgbClr val="336699"/>
                  </a:solidFill>
                </a:rPr>
                <a:t>participar</a:t>
              </a:r>
              <a:r>
                <a:rPr lang="fr-BE" sz="1500" b="1" i="1" dirty="0">
                  <a:solidFill>
                    <a:srgbClr val="336699"/>
                  </a:solidFill>
                </a:rPr>
                <a:t> </a:t>
              </a:r>
              <a:r>
                <a:rPr lang="fr-BE" sz="1500" b="1" i="1" u="sng" dirty="0">
                  <a:solidFill>
                    <a:srgbClr val="336699"/>
                  </a:solidFill>
                </a:rPr>
                <a:t>Min. </a:t>
              </a:r>
              <a:r>
                <a:rPr lang="fr-BE" sz="1500" b="1" i="1" u="sng" dirty="0" err="1">
                  <a:solidFill>
                    <a:srgbClr val="336699"/>
                  </a:solidFill>
                </a:rPr>
                <a:t>Educación</a:t>
              </a:r>
              <a:r>
                <a:rPr lang="fr-BE" sz="1500" b="1" i="1" u="sng" dirty="0">
                  <a:solidFill>
                    <a:srgbClr val="336699"/>
                  </a:solidFill>
                </a:rPr>
                <a:t> Superior </a:t>
              </a:r>
              <a:r>
                <a:rPr lang="fr-BE" sz="1500" b="1" i="1" dirty="0">
                  <a:solidFill>
                    <a:srgbClr val="336699"/>
                  </a:solidFill>
                </a:rPr>
                <a:t>de los </a:t>
              </a:r>
              <a:r>
                <a:rPr lang="fr-BE" sz="1500" b="1" i="1" dirty="0" err="1">
                  <a:solidFill>
                    <a:srgbClr val="336699"/>
                  </a:solidFill>
                </a:rPr>
                <a:t>Países</a:t>
              </a:r>
              <a:r>
                <a:rPr lang="fr-BE" sz="1500" b="1" i="1" dirty="0">
                  <a:solidFill>
                    <a:srgbClr val="336699"/>
                  </a:solidFill>
                </a:rPr>
                <a:t> </a:t>
              </a:r>
              <a:r>
                <a:rPr lang="fr-BE" sz="1500" b="1" i="1" dirty="0" err="1">
                  <a:solidFill>
                    <a:srgbClr val="336699"/>
                  </a:solidFill>
                </a:rPr>
                <a:t>Asociados</a:t>
              </a:r>
              <a:endParaRPr lang="en-GB" sz="1500" b="1" i="1" dirty="0">
                <a:solidFill>
                  <a:srgbClr val="336699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 rot="15763738">
              <a:off x="4232139" y="3825801"/>
              <a:ext cx="263484" cy="212744"/>
            </a:xfrm>
            <a:prstGeom prst="rect">
              <a:avLst/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383666" y="4628977"/>
              <a:ext cx="6487100" cy="1519001"/>
            </a:xfrm>
            <a:custGeom>
              <a:avLst/>
              <a:gdLst>
                <a:gd name="connsiteX0" fmla="*/ 0 w 4105929"/>
                <a:gd name="connsiteY0" fmla="*/ 151969 h 1519691"/>
                <a:gd name="connsiteX1" fmla="*/ 151969 w 4105929"/>
                <a:gd name="connsiteY1" fmla="*/ 0 h 1519691"/>
                <a:gd name="connsiteX2" fmla="*/ 3953960 w 4105929"/>
                <a:gd name="connsiteY2" fmla="*/ 0 h 1519691"/>
                <a:gd name="connsiteX3" fmla="*/ 4105929 w 4105929"/>
                <a:gd name="connsiteY3" fmla="*/ 151969 h 1519691"/>
                <a:gd name="connsiteX4" fmla="*/ 4105929 w 4105929"/>
                <a:gd name="connsiteY4" fmla="*/ 1367722 h 1519691"/>
                <a:gd name="connsiteX5" fmla="*/ 3953960 w 4105929"/>
                <a:gd name="connsiteY5" fmla="*/ 1519691 h 1519691"/>
                <a:gd name="connsiteX6" fmla="*/ 151969 w 4105929"/>
                <a:gd name="connsiteY6" fmla="*/ 1519691 h 1519691"/>
                <a:gd name="connsiteX7" fmla="*/ 0 w 4105929"/>
                <a:gd name="connsiteY7" fmla="*/ 1367722 h 1519691"/>
                <a:gd name="connsiteX8" fmla="*/ 0 w 4105929"/>
                <a:gd name="connsiteY8" fmla="*/ 151969 h 1519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05929" h="1519691">
                  <a:moveTo>
                    <a:pt x="0" y="151969"/>
                  </a:moveTo>
                  <a:cubicBezTo>
                    <a:pt x="0" y="68039"/>
                    <a:pt x="68039" y="0"/>
                    <a:pt x="151969" y="0"/>
                  </a:cubicBezTo>
                  <a:lnTo>
                    <a:pt x="3953960" y="0"/>
                  </a:lnTo>
                  <a:cubicBezTo>
                    <a:pt x="4037890" y="0"/>
                    <a:pt x="4105929" y="68039"/>
                    <a:pt x="4105929" y="151969"/>
                  </a:cubicBezTo>
                  <a:lnTo>
                    <a:pt x="4105929" y="1367722"/>
                  </a:lnTo>
                  <a:cubicBezTo>
                    <a:pt x="4105929" y="1451652"/>
                    <a:pt x="4037890" y="1519691"/>
                    <a:pt x="3953960" y="1519691"/>
                  </a:cubicBezTo>
                  <a:lnTo>
                    <a:pt x="151969" y="1519691"/>
                  </a:lnTo>
                  <a:cubicBezTo>
                    <a:pt x="68039" y="1519691"/>
                    <a:pt x="0" y="1451652"/>
                    <a:pt x="0" y="1367722"/>
                  </a:cubicBezTo>
                  <a:lnTo>
                    <a:pt x="0" y="151969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lIns="120710" tIns="120710" rIns="120710" bIns="120710" spcCol="1270" anchor="ctr"/>
            <a:lstStyle/>
            <a:p>
              <a:pPr algn="ctr" defTabSz="977870">
                <a:lnSpc>
                  <a:spcPct val="90000"/>
                </a:lnSpc>
                <a:spcAft>
                  <a:spcPts val="0"/>
                </a:spcAft>
                <a:defRPr/>
              </a:pPr>
              <a:r>
                <a:rPr lang="en-US" sz="2000" b="1" dirty="0">
                  <a:solidFill>
                    <a:srgbClr val="FF0000"/>
                  </a:solidFill>
                </a:rPr>
                <a:t>Al </a:t>
              </a:r>
              <a:r>
                <a:rPr lang="en-US" sz="2000" b="1" dirty="0" err="1">
                  <a:solidFill>
                    <a:srgbClr val="FF0000"/>
                  </a:solidFill>
                </a:rPr>
                <a:t>menos</a:t>
              </a:r>
              <a:r>
                <a:rPr lang="en-US" sz="2000" b="1" dirty="0">
                  <a:solidFill>
                    <a:srgbClr val="FF0000"/>
                  </a:solidFill>
                </a:rPr>
                <a:t> </a:t>
              </a:r>
              <a:r>
                <a:rPr lang="en-US" sz="2000" b="1" dirty="0" err="1">
                  <a:solidFill>
                    <a:srgbClr val="FF0000"/>
                  </a:solidFill>
                </a:rPr>
                <a:t>mismo</a:t>
              </a:r>
              <a:r>
                <a:rPr lang="en-US" sz="2000" b="1" dirty="0">
                  <a:solidFill>
                    <a:srgbClr val="FF0000"/>
                  </a:solidFill>
                </a:rPr>
                <a:t> </a:t>
              </a:r>
              <a:r>
                <a:rPr lang="en-US" sz="2000" b="1" dirty="0" err="1">
                  <a:solidFill>
                    <a:srgbClr val="FF0000"/>
                  </a:solidFill>
                </a:rPr>
                <a:t>número</a:t>
              </a:r>
              <a:r>
                <a:rPr lang="en-US" sz="2000" b="1" dirty="0">
                  <a:solidFill>
                    <a:srgbClr val="FF0000"/>
                  </a:solidFill>
                </a:rPr>
                <a:t> IES </a:t>
              </a:r>
              <a:r>
                <a:rPr lang="en-US" sz="2000" b="1" dirty="0" err="1">
                  <a:solidFill>
                    <a:srgbClr val="0070C0"/>
                  </a:solidFill>
                </a:rPr>
                <a:t>en</a:t>
              </a:r>
              <a:r>
                <a:rPr lang="en-US" sz="2000" b="1" dirty="0">
                  <a:solidFill>
                    <a:srgbClr val="0070C0"/>
                  </a:solidFill>
                </a:rPr>
                <a:t> </a:t>
              </a:r>
              <a:r>
                <a:rPr lang="en-US" sz="2000" b="1" dirty="0" err="1">
                  <a:solidFill>
                    <a:srgbClr val="0070C0"/>
                  </a:solidFill>
                </a:rPr>
                <a:t>Países</a:t>
              </a:r>
              <a:r>
                <a:rPr lang="en-US" sz="2000" b="1" dirty="0">
                  <a:solidFill>
                    <a:srgbClr val="0070C0"/>
                  </a:solidFill>
                </a:rPr>
                <a:t> </a:t>
              </a:r>
              <a:r>
                <a:rPr lang="en-US" sz="2000" b="1" dirty="0" err="1">
                  <a:solidFill>
                    <a:srgbClr val="0070C0"/>
                  </a:solidFill>
                </a:rPr>
                <a:t>asociados</a:t>
              </a:r>
              <a:r>
                <a:rPr lang="en-US" sz="2000" b="1" dirty="0">
                  <a:solidFill>
                    <a:srgbClr val="0070C0"/>
                  </a:solidFill>
                </a:rPr>
                <a:t> que </a:t>
              </a:r>
              <a:r>
                <a:rPr lang="en-US" sz="2000" b="1" dirty="0" err="1">
                  <a:solidFill>
                    <a:srgbClr val="0070C0"/>
                  </a:solidFill>
                </a:rPr>
                <a:t>en</a:t>
              </a:r>
              <a:r>
                <a:rPr lang="en-US" sz="2000" b="1" dirty="0">
                  <a:solidFill>
                    <a:srgbClr val="0070C0"/>
                  </a:solidFill>
                </a:rPr>
                <a:t> </a:t>
              </a:r>
              <a:r>
                <a:rPr lang="en-US" sz="2000" b="1" dirty="0" err="1">
                  <a:solidFill>
                    <a:srgbClr val="0070C0"/>
                  </a:solidFill>
                </a:rPr>
                <a:t>Países</a:t>
              </a:r>
              <a:r>
                <a:rPr lang="en-US" sz="2000" b="1" dirty="0">
                  <a:solidFill>
                    <a:srgbClr val="0070C0"/>
                  </a:solidFill>
                </a:rPr>
                <a:t> </a:t>
              </a:r>
              <a:r>
                <a:rPr lang="en-US" sz="2000" b="1" dirty="0" err="1">
                  <a:solidFill>
                    <a:srgbClr val="0070C0"/>
                  </a:solidFill>
                </a:rPr>
                <a:t>Programa</a:t>
              </a:r>
              <a:r>
                <a:rPr lang="en-US" sz="2000" b="1" dirty="0">
                  <a:solidFill>
                    <a:srgbClr val="0070C0"/>
                  </a:solidFill>
                </a:rPr>
                <a:t> </a:t>
              </a:r>
            </a:p>
            <a:p>
              <a:pPr algn="ctr" defTabSz="977870">
                <a:lnSpc>
                  <a:spcPct val="90000"/>
                </a:lnSpc>
                <a:spcAft>
                  <a:spcPts val="0"/>
                </a:spcAft>
                <a:defRPr/>
              </a:pPr>
              <a:endParaRPr lang="en-GB" sz="2000" b="1" dirty="0">
                <a:solidFill>
                  <a:srgbClr val="0070C0"/>
                </a:solidFill>
              </a:endParaRPr>
            </a:p>
          </p:txBody>
        </p:sp>
        <p:sp>
          <p:nvSpPr>
            <p:cNvPr id="13" name="Freeform 12"/>
            <p:cNvSpPr/>
            <p:nvPr/>
          </p:nvSpPr>
          <p:spPr>
            <a:xfrm>
              <a:off x="3701835" y="3256002"/>
              <a:ext cx="3164168" cy="1372975"/>
            </a:xfrm>
            <a:custGeom>
              <a:avLst/>
              <a:gdLst>
                <a:gd name="connsiteX0" fmla="*/ 0 w 3164098"/>
                <a:gd name="connsiteY0" fmla="*/ 106393 h 1063930"/>
                <a:gd name="connsiteX1" fmla="*/ 106393 w 3164098"/>
                <a:gd name="connsiteY1" fmla="*/ 0 h 1063930"/>
                <a:gd name="connsiteX2" fmla="*/ 3057705 w 3164098"/>
                <a:gd name="connsiteY2" fmla="*/ 0 h 1063930"/>
                <a:gd name="connsiteX3" fmla="*/ 3164098 w 3164098"/>
                <a:gd name="connsiteY3" fmla="*/ 106393 h 1063930"/>
                <a:gd name="connsiteX4" fmla="*/ 3164098 w 3164098"/>
                <a:gd name="connsiteY4" fmla="*/ 957537 h 1063930"/>
                <a:gd name="connsiteX5" fmla="*/ 3057705 w 3164098"/>
                <a:gd name="connsiteY5" fmla="*/ 1063930 h 1063930"/>
                <a:gd name="connsiteX6" fmla="*/ 106393 w 3164098"/>
                <a:gd name="connsiteY6" fmla="*/ 1063930 h 1063930"/>
                <a:gd name="connsiteX7" fmla="*/ 0 w 3164098"/>
                <a:gd name="connsiteY7" fmla="*/ 957537 h 1063930"/>
                <a:gd name="connsiteX8" fmla="*/ 0 w 3164098"/>
                <a:gd name="connsiteY8" fmla="*/ 106393 h 1063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64098" h="1063930">
                  <a:moveTo>
                    <a:pt x="0" y="106393"/>
                  </a:moveTo>
                  <a:cubicBezTo>
                    <a:pt x="0" y="47634"/>
                    <a:pt x="47634" y="0"/>
                    <a:pt x="106393" y="0"/>
                  </a:cubicBezTo>
                  <a:lnTo>
                    <a:pt x="3057705" y="0"/>
                  </a:lnTo>
                  <a:cubicBezTo>
                    <a:pt x="3116464" y="0"/>
                    <a:pt x="3164098" y="47634"/>
                    <a:pt x="3164098" y="106393"/>
                  </a:cubicBezTo>
                  <a:lnTo>
                    <a:pt x="3164098" y="957537"/>
                  </a:lnTo>
                  <a:cubicBezTo>
                    <a:pt x="3164098" y="1016296"/>
                    <a:pt x="3116464" y="1063930"/>
                    <a:pt x="3057705" y="1063930"/>
                  </a:cubicBezTo>
                  <a:lnTo>
                    <a:pt x="106393" y="1063930"/>
                  </a:lnTo>
                  <a:cubicBezTo>
                    <a:pt x="47634" y="1063930"/>
                    <a:pt x="0" y="1016296"/>
                    <a:pt x="0" y="957537"/>
                  </a:cubicBezTo>
                  <a:lnTo>
                    <a:pt x="0" y="106393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lIns="107361" tIns="107361" rIns="107361" bIns="107361" spcCol="1270" anchor="ctr"/>
            <a:lstStyle/>
            <a:p>
              <a:pPr algn="ctr" defTabSz="888972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2000" b="1" dirty="0">
                  <a:solidFill>
                    <a:srgbClr val="0070C0"/>
                  </a:solidFill>
                </a:rPr>
                <a:t>Min. 2 </a:t>
              </a:r>
              <a:r>
                <a:rPr lang="en-US" sz="2000" b="1" dirty="0" err="1">
                  <a:solidFill>
                    <a:srgbClr val="0070C0"/>
                  </a:solidFill>
                </a:rPr>
                <a:t>Países</a:t>
              </a:r>
              <a:endParaRPr lang="en-US" sz="2000" b="1" dirty="0">
                <a:solidFill>
                  <a:srgbClr val="0070C0"/>
                </a:solidFill>
              </a:endParaRPr>
            </a:p>
            <a:p>
              <a:pPr algn="ctr" defTabSz="888972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2000" b="1" dirty="0">
                  <a:solidFill>
                    <a:srgbClr val="0070C0"/>
                  </a:solidFill>
                </a:rPr>
                <a:t>min.2 IES de </a:t>
              </a:r>
              <a:r>
                <a:rPr lang="en-US" sz="2000" b="1" dirty="0" err="1">
                  <a:solidFill>
                    <a:srgbClr val="0070C0"/>
                  </a:solidFill>
                </a:rPr>
                <a:t>cada</a:t>
              </a:r>
              <a:r>
                <a:rPr lang="en-US" sz="2000" b="1" dirty="0">
                  <a:solidFill>
                    <a:srgbClr val="0070C0"/>
                  </a:solidFill>
                </a:rPr>
                <a:t>  </a:t>
              </a:r>
            </a:p>
          </p:txBody>
        </p:sp>
      </p:grpSp>
      <p:sp>
        <p:nvSpPr>
          <p:cNvPr id="36874" name="TextBox 1"/>
          <p:cNvSpPr txBox="1">
            <a:spLocks noChangeArrowheads="1"/>
          </p:cNvSpPr>
          <p:nvPr/>
        </p:nvSpPr>
        <p:spPr bwMode="auto">
          <a:xfrm>
            <a:off x="130726" y="1571154"/>
            <a:ext cx="3513535" cy="400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7" tIns="45719" rIns="91437" bIns="45719">
            <a:spAutoFit/>
          </a:bodyPr>
          <a:lstStyle>
            <a:lvl1pPr eaLnBrk="0" hangingPunct="0">
              <a:defRPr sz="2400">
                <a:solidFill>
                  <a:srgbClr val="FF0000"/>
                </a:solidFill>
                <a:latin typeface="Verdana" pitchFamily="34" charset="0"/>
                <a:cs typeface="Arial" pitchFamily="34" charset="0"/>
                <a:sym typeface="Webdings" pitchFamily="18" charset="2"/>
              </a:defRPr>
            </a:lvl1pPr>
            <a:lvl2pPr marL="742950" indent="-285750" eaLnBrk="0" hangingPunct="0">
              <a:defRPr sz="2400">
                <a:solidFill>
                  <a:srgbClr val="FF0000"/>
                </a:solidFill>
                <a:latin typeface="Verdana" pitchFamily="34" charset="0"/>
                <a:cs typeface="Arial" pitchFamily="34" charset="0"/>
                <a:sym typeface="Webdings" pitchFamily="18" charset="2"/>
              </a:defRPr>
            </a:lvl2pPr>
            <a:lvl3pPr marL="1143000" indent="-228600" eaLnBrk="0" hangingPunct="0">
              <a:defRPr sz="2400">
                <a:solidFill>
                  <a:srgbClr val="FF0000"/>
                </a:solidFill>
                <a:latin typeface="Verdana" pitchFamily="34" charset="0"/>
                <a:cs typeface="Arial" pitchFamily="34" charset="0"/>
                <a:sym typeface="Webdings" pitchFamily="18" charset="2"/>
              </a:defRPr>
            </a:lvl3pPr>
            <a:lvl4pPr marL="1600200" indent="-228600" eaLnBrk="0" hangingPunct="0">
              <a:defRPr sz="2400">
                <a:solidFill>
                  <a:srgbClr val="FF0000"/>
                </a:solidFill>
                <a:latin typeface="Verdana" pitchFamily="34" charset="0"/>
                <a:cs typeface="Arial" pitchFamily="34" charset="0"/>
                <a:sym typeface="Webdings" pitchFamily="18" charset="2"/>
              </a:defRPr>
            </a:lvl4pPr>
            <a:lvl5pPr marL="2057400" indent="-228600" eaLnBrk="0" hangingPunct="0">
              <a:defRPr sz="2400">
                <a:solidFill>
                  <a:srgbClr val="FF0000"/>
                </a:solidFill>
                <a:latin typeface="Verdana" pitchFamily="34" charset="0"/>
                <a:cs typeface="Arial" pitchFamily="34" charset="0"/>
                <a:sym typeface="Webdings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Verdana" pitchFamily="34" charset="0"/>
                <a:cs typeface="Arial" pitchFamily="34" charset="0"/>
                <a:sym typeface="Webdings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Verdana" pitchFamily="34" charset="0"/>
                <a:cs typeface="Arial" pitchFamily="34" charset="0"/>
                <a:sym typeface="Webdings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Verdana" pitchFamily="34" charset="0"/>
                <a:cs typeface="Arial" pitchFamily="34" charset="0"/>
                <a:sym typeface="Webdings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Verdana" pitchFamily="34" charset="0"/>
                <a:cs typeface="Arial" pitchFamily="34" charset="0"/>
                <a:sym typeface="Webdings" pitchFamily="18" charset="2"/>
              </a:defRPr>
            </a:lvl9pPr>
          </a:lstStyle>
          <a:p>
            <a:pPr>
              <a:defRPr/>
            </a:pPr>
            <a:r>
              <a:rPr lang="fr-BE" sz="1700" b="1" cap="small" dirty="0">
                <a:solidFill>
                  <a:srgbClr val="0070C0"/>
                </a:solidFill>
              </a:rPr>
              <a:t>   </a:t>
            </a:r>
            <a:r>
              <a:rPr lang="fr-BE" sz="2000" b="1" cap="small" dirty="0">
                <a:solidFill>
                  <a:srgbClr val="0070C0"/>
                </a:solidFill>
              </a:rPr>
              <a:t>Países </a:t>
            </a:r>
            <a:r>
              <a:rPr lang="fr-BE" sz="2000" b="1" cap="small" dirty="0" err="1">
                <a:solidFill>
                  <a:srgbClr val="0070C0"/>
                </a:solidFill>
              </a:rPr>
              <a:t>Programa</a:t>
            </a:r>
            <a:endParaRPr lang="en-GB" sz="2000" dirty="0">
              <a:solidFill>
                <a:srgbClr val="0070C0"/>
              </a:solidFill>
            </a:endParaRPr>
          </a:p>
        </p:txBody>
      </p:sp>
      <p:sp>
        <p:nvSpPr>
          <p:cNvPr id="36875" name="TextBox 1"/>
          <p:cNvSpPr txBox="1">
            <a:spLocks noChangeArrowheads="1"/>
          </p:cNvSpPr>
          <p:nvPr/>
        </p:nvSpPr>
        <p:spPr bwMode="auto">
          <a:xfrm>
            <a:off x="3859214" y="1571154"/>
            <a:ext cx="3422384" cy="400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7" tIns="45719" rIns="91437" bIns="45719">
            <a:spAutoFit/>
          </a:bodyPr>
          <a:lstStyle>
            <a:lvl1pPr eaLnBrk="0" hangingPunct="0">
              <a:defRPr sz="2400">
                <a:solidFill>
                  <a:srgbClr val="FF0000"/>
                </a:solidFill>
                <a:latin typeface="Verdana" pitchFamily="34" charset="0"/>
                <a:cs typeface="Arial" pitchFamily="34" charset="0"/>
                <a:sym typeface="Webdings" pitchFamily="18" charset="2"/>
              </a:defRPr>
            </a:lvl1pPr>
            <a:lvl2pPr marL="742950" indent="-285750" eaLnBrk="0" hangingPunct="0">
              <a:defRPr sz="2400">
                <a:solidFill>
                  <a:srgbClr val="FF0000"/>
                </a:solidFill>
                <a:latin typeface="Verdana" pitchFamily="34" charset="0"/>
                <a:cs typeface="Arial" pitchFamily="34" charset="0"/>
                <a:sym typeface="Webdings" pitchFamily="18" charset="2"/>
              </a:defRPr>
            </a:lvl2pPr>
            <a:lvl3pPr marL="1143000" indent="-228600" eaLnBrk="0" hangingPunct="0">
              <a:defRPr sz="2400">
                <a:solidFill>
                  <a:srgbClr val="FF0000"/>
                </a:solidFill>
                <a:latin typeface="Verdana" pitchFamily="34" charset="0"/>
                <a:cs typeface="Arial" pitchFamily="34" charset="0"/>
                <a:sym typeface="Webdings" pitchFamily="18" charset="2"/>
              </a:defRPr>
            </a:lvl3pPr>
            <a:lvl4pPr marL="1600200" indent="-228600" eaLnBrk="0" hangingPunct="0">
              <a:defRPr sz="2400">
                <a:solidFill>
                  <a:srgbClr val="FF0000"/>
                </a:solidFill>
                <a:latin typeface="Verdana" pitchFamily="34" charset="0"/>
                <a:cs typeface="Arial" pitchFamily="34" charset="0"/>
                <a:sym typeface="Webdings" pitchFamily="18" charset="2"/>
              </a:defRPr>
            </a:lvl4pPr>
            <a:lvl5pPr marL="2057400" indent="-228600" eaLnBrk="0" hangingPunct="0">
              <a:defRPr sz="2400">
                <a:solidFill>
                  <a:srgbClr val="FF0000"/>
                </a:solidFill>
                <a:latin typeface="Verdana" pitchFamily="34" charset="0"/>
                <a:cs typeface="Arial" pitchFamily="34" charset="0"/>
                <a:sym typeface="Webdings" pitchFamily="18" charset="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Verdana" pitchFamily="34" charset="0"/>
                <a:cs typeface="Arial" pitchFamily="34" charset="0"/>
                <a:sym typeface="Webdings" pitchFamily="18" charset="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Verdana" pitchFamily="34" charset="0"/>
                <a:cs typeface="Arial" pitchFamily="34" charset="0"/>
                <a:sym typeface="Webdings" pitchFamily="18" charset="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Verdana" pitchFamily="34" charset="0"/>
                <a:cs typeface="Arial" pitchFamily="34" charset="0"/>
                <a:sym typeface="Webdings" pitchFamily="18" charset="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Verdana" pitchFamily="34" charset="0"/>
                <a:cs typeface="Arial" pitchFamily="34" charset="0"/>
                <a:sym typeface="Webdings" pitchFamily="18" charset="2"/>
              </a:defRPr>
            </a:lvl9pPr>
          </a:lstStyle>
          <a:p>
            <a:pPr>
              <a:defRPr/>
            </a:pPr>
            <a:r>
              <a:rPr lang="fr-BE" sz="1700" b="1" cap="small" dirty="0">
                <a:solidFill>
                  <a:srgbClr val="0070C0"/>
                </a:solidFill>
              </a:rPr>
              <a:t>    </a:t>
            </a:r>
            <a:r>
              <a:rPr lang="fr-BE" sz="2000" b="1" cap="small" dirty="0">
                <a:solidFill>
                  <a:srgbClr val="0070C0"/>
                </a:solidFill>
              </a:rPr>
              <a:t>Países asociados</a:t>
            </a:r>
            <a:endParaRPr lang="en-GB" sz="2000" dirty="0">
              <a:solidFill>
                <a:srgbClr val="0070C0"/>
              </a:solidFill>
            </a:endParaRPr>
          </a:p>
        </p:txBody>
      </p:sp>
      <p:sp>
        <p:nvSpPr>
          <p:cNvPr id="52233" name="Slide Number Placeholder 1"/>
          <p:cNvSpPr>
            <a:spLocks noGrp="1"/>
          </p:cNvSpPr>
          <p:nvPr>
            <p:ph type="sldNum" sz="quarter" idx="12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sz="1300">
                <a:solidFill>
                  <a:srgbClr val="0F5494"/>
                </a:solidFill>
                <a:latin typeface="Verdana" pitchFamily="34" charset="0"/>
                <a:ea typeface="MS PGothic" pitchFamily="34" charset="-128"/>
              </a:defRPr>
            </a:lvl1pPr>
            <a:lvl2pPr marL="742927" indent="-285741" eaLnBrk="0" hangingPunct="0">
              <a:defRPr sz="1300">
                <a:solidFill>
                  <a:srgbClr val="0F5494"/>
                </a:solidFill>
                <a:latin typeface="Verdana" pitchFamily="34" charset="0"/>
                <a:ea typeface="MS PGothic" pitchFamily="34" charset="-128"/>
              </a:defRPr>
            </a:lvl2pPr>
            <a:lvl3pPr marL="1142965" indent="-228593" eaLnBrk="0" hangingPunct="0">
              <a:defRPr sz="1300">
                <a:solidFill>
                  <a:srgbClr val="0F5494"/>
                </a:solidFill>
                <a:latin typeface="Verdana" pitchFamily="34" charset="0"/>
                <a:ea typeface="MS PGothic" pitchFamily="34" charset="-128"/>
              </a:defRPr>
            </a:lvl3pPr>
            <a:lvl4pPr marL="1600150" indent="-228593" eaLnBrk="0" hangingPunct="0">
              <a:defRPr sz="1300">
                <a:solidFill>
                  <a:srgbClr val="0F5494"/>
                </a:solidFill>
                <a:latin typeface="Verdana" pitchFamily="34" charset="0"/>
                <a:ea typeface="MS PGothic" pitchFamily="34" charset="-128"/>
              </a:defRPr>
            </a:lvl4pPr>
            <a:lvl5pPr marL="2057337" indent="-228593" eaLnBrk="0" hangingPunct="0">
              <a:defRPr sz="1300">
                <a:solidFill>
                  <a:srgbClr val="0F5494"/>
                </a:solidFill>
                <a:latin typeface="Verdana" pitchFamily="34" charset="0"/>
                <a:ea typeface="MS PGothic" pitchFamily="34" charset="-128"/>
              </a:defRPr>
            </a:lvl5pPr>
            <a:lvl6pPr marL="2514522" indent="-22859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rgbClr val="0F5494"/>
                </a:solidFill>
                <a:latin typeface="Verdana" pitchFamily="34" charset="0"/>
                <a:ea typeface="MS PGothic" pitchFamily="34" charset="-128"/>
              </a:defRPr>
            </a:lvl6pPr>
            <a:lvl7pPr marL="2971709" indent="-22859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rgbClr val="0F5494"/>
                </a:solidFill>
                <a:latin typeface="Verdana" pitchFamily="34" charset="0"/>
                <a:ea typeface="MS PGothic" pitchFamily="34" charset="-128"/>
              </a:defRPr>
            </a:lvl7pPr>
            <a:lvl8pPr marL="3428894" indent="-22859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rgbClr val="0F5494"/>
                </a:solidFill>
                <a:latin typeface="Verdana" pitchFamily="34" charset="0"/>
                <a:ea typeface="MS PGothic" pitchFamily="34" charset="-128"/>
              </a:defRPr>
            </a:lvl8pPr>
            <a:lvl9pPr marL="3886081" indent="-228593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rgbClr val="0F5494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>
              <a:defRPr/>
            </a:pPr>
            <a:fld id="{96920696-0259-4B00-AD1C-404E00EEC9B1}" type="slidenum">
              <a:rPr lang="en-GB" altLang="en-US" sz="1400">
                <a:solidFill>
                  <a:schemeClr val="tx1"/>
                </a:solidFill>
                <a:latin typeface="Arial" pitchFamily="34" charset="0"/>
              </a:rPr>
              <a:pPr eaLnBrk="1" hangingPunct="1">
                <a:defRPr/>
              </a:pPr>
              <a:t>22</a:t>
            </a:fld>
            <a:endParaRPr lang="en-GB" altLang="en-US" sz="1400">
              <a:solidFill>
                <a:schemeClr val="tx1"/>
              </a:solidFill>
              <a:latin typeface="Arial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95" y="5361282"/>
            <a:ext cx="2193517" cy="147704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460814" y="5645621"/>
            <a:ext cx="7380192" cy="830995"/>
          </a:xfrm>
          <a:prstGeom prst="rect">
            <a:avLst/>
          </a:prstGeom>
        </p:spPr>
        <p:txBody>
          <a:bodyPr wrap="square" lIns="91437" tIns="45719" rIns="91437" bIns="45719">
            <a:spAutoFit/>
          </a:bodyPr>
          <a:lstStyle/>
          <a:p>
            <a:pPr>
              <a:defRPr/>
            </a:pPr>
            <a:r>
              <a:rPr lang="de-DE" altLang="en-US" b="1" dirty="0" err="1" smtClean="0">
                <a:solidFill>
                  <a:srgbClr val="D40000"/>
                </a:solidFill>
                <a:ea typeface="ＭＳ Ｐゴシック" pitchFamily="34" charset="-128"/>
              </a:rPr>
              <a:t>Caribe</a:t>
            </a:r>
            <a:r>
              <a:rPr lang="de-DE" altLang="en-US" b="1" dirty="0" smtClean="0">
                <a:solidFill>
                  <a:srgbClr val="D40000"/>
                </a:solidFill>
                <a:ea typeface="ＭＳ Ｐゴシック" pitchFamily="34" charset="-128"/>
              </a:rPr>
              <a:t> : </a:t>
            </a:r>
            <a:r>
              <a:rPr lang="de-DE" altLang="en-US" b="1" dirty="0" err="1" smtClean="0">
                <a:solidFill>
                  <a:srgbClr val="D40000"/>
                </a:solidFill>
                <a:ea typeface="ＭＳ Ｐゴシック" pitchFamily="34" charset="-128"/>
              </a:rPr>
              <a:t>Nacional</a:t>
            </a:r>
            <a:r>
              <a:rPr lang="de-DE" altLang="en-US" b="1" dirty="0" smtClean="0">
                <a:solidFill>
                  <a:srgbClr val="D40000"/>
                </a:solidFill>
                <a:ea typeface="ＭＳ Ｐゴシック" pitchFamily="34" charset="-128"/>
              </a:rPr>
              <a:t> =&gt; Min </a:t>
            </a:r>
            <a:r>
              <a:rPr lang="fr-BE" altLang="en-US" b="1" dirty="0">
                <a:solidFill>
                  <a:srgbClr val="D40000"/>
                </a:solidFill>
                <a:ea typeface="ＭＳ Ｐゴシック" pitchFamily="34" charset="-128"/>
              </a:rPr>
              <a:t>1 </a:t>
            </a:r>
            <a:r>
              <a:rPr lang="fr-BE" altLang="en-US" b="1" dirty="0" err="1">
                <a:solidFill>
                  <a:schemeClr val="accent1">
                    <a:lumMod val="75000"/>
                  </a:schemeClr>
                </a:solidFill>
                <a:ea typeface="ＭＳ Ｐゴシック" pitchFamily="34" charset="-128"/>
              </a:rPr>
              <a:t>País</a:t>
            </a:r>
            <a:r>
              <a:rPr lang="fr-BE" altLang="en-US" b="1" dirty="0">
                <a:solidFill>
                  <a:schemeClr val="accent1">
                    <a:lumMod val="75000"/>
                  </a:schemeClr>
                </a:solidFill>
                <a:ea typeface="ＭＳ Ｐゴシック" pitchFamily="34" charset="-128"/>
              </a:rPr>
              <a:t> </a:t>
            </a:r>
            <a:r>
              <a:rPr lang="fr-BE" altLang="en-US" b="1" dirty="0" err="1">
                <a:solidFill>
                  <a:schemeClr val="accent1">
                    <a:lumMod val="75000"/>
                  </a:schemeClr>
                </a:solidFill>
                <a:ea typeface="ＭＳ Ｐゴシック" pitchFamily="34" charset="-128"/>
              </a:rPr>
              <a:t>Asociado</a:t>
            </a:r>
            <a:r>
              <a:rPr lang="fr-BE" altLang="en-US" b="1" dirty="0">
                <a:solidFill>
                  <a:schemeClr val="accent1">
                    <a:lumMod val="75000"/>
                  </a:schemeClr>
                </a:solidFill>
                <a:ea typeface="ＭＳ Ｐゴシック" pitchFamily="34" charset="-128"/>
              </a:rPr>
              <a:t> </a:t>
            </a:r>
            <a:r>
              <a:rPr lang="fr-BE" altLang="en-US" dirty="0">
                <a:solidFill>
                  <a:srgbClr val="336699"/>
                </a:solidFill>
                <a:ea typeface="ＭＳ Ｐゴシック" pitchFamily="34" charset="-128"/>
              </a:rPr>
              <a:t>(</a:t>
            </a:r>
            <a:r>
              <a:rPr lang="fr-BE" altLang="en-US" dirty="0" err="1">
                <a:solidFill>
                  <a:srgbClr val="336699"/>
                </a:solidFill>
                <a:ea typeface="ＭＳ Ｐゴシック" pitchFamily="34" charset="-128"/>
              </a:rPr>
              <a:t>ej</a:t>
            </a:r>
            <a:r>
              <a:rPr lang="fr-BE" altLang="en-US" dirty="0">
                <a:solidFill>
                  <a:srgbClr val="336699"/>
                </a:solidFill>
                <a:ea typeface="ＭＳ Ｐゴシック" pitchFamily="34" charset="-128"/>
              </a:rPr>
              <a:t>. </a:t>
            </a:r>
            <a:r>
              <a:rPr lang="fr-BE" altLang="en-US" dirty="0" err="1">
                <a:solidFill>
                  <a:srgbClr val="336699"/>
                </a:solidFill>
                <a:ea typeface="ＭＳ Ｐゴシック" pitchFamily="34" charset="-128"/>
              </a:rPr>
              <a:t>República</a:t>
            </a:r>
            <a:r>
              <a:rPr lang="fr-BE" altLang="en-US" dirty="0">
                <a:solidFill>
                  <a:srgbClr val="336699"/>
                </a:solidFill>
                <a:ea typeface="ＭＳ Ｐゴシック" pitchFamily="34" charset="-128"/>
              </a:rPr>
              <a:t> </a:t>
            </a:r>
            <a:r>
              <a:rPr lang="fr-BE" altLang="en-US" dirty="0" err="1">
                <a:solidFill>
                  <a:srgbClr val="336699"/>
                </a:solidFill>
                <a:ea typeface="ＭＳ Ｐゴシック" pitchFamily="34" charset="-128"/>
              </a:rPr>
              <a:t>Dominicana</a:t>
            </a:r>
            <a:r>
              <a:rPr lang="fr-BE" altLang="en-US" dirty="0">
                <a:solidFill>
                  <a:srgbClr val="336699"/>
                </a:solidFill>
                <a:ea typeface="ＭＳ Ｐゴシック" pitchFamily="34" charset="-128"/>
              </a:rPr>
              <a:t>) </a:t>
            </a:r>
          </a:p>
        </p:txBody>
      </p:sp>
      <p:sp>
        <p:nvSpPr>
          <p:cNvPr id="20" name="Rounded Rectangle 19"/>
          <p:cNvSpPr/>
          <p:nvPr/>
        </p:nvSpPr>
        <p:spPr bwMode="auto">
          <a:xfrm>
            <a:off x="387926" y="318655"/>
            <a:ext cx="9407238" cy="842819"/>
          </a:xfrm>
          <a:prstGeom prst="roundRect">
            <a:avLst/>
          </a:prstGeom>
          <a:solidFill>
            <a:srgbClr val="00B0F0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91437" tIns="45719" rIns="91437" bIns="45719"/>
          <a:lstStyle/>
          <a:p>
            <a:pPr>
              <a:spcBef>
                <a:spcPct val="50000"/>
              </a:spcBef>
              <a:defRPr/>
            </a:pPr>
            <a:r>
              <a:rPr lang="en-GB" b="1" kern="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Estructura</a:t>
            </a:r>
            <a:r>
              <a:rPr lang="en-GB" b="1" kern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del </a:t>
            </a:r>
            <a:r>
              <a:rPr lang="en-GB" b="1" kern="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consorcio</a:t>
            </a:r>
            <a:r>
              <a:rPr lang="en-GB" b="1" kern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GB" b="1" kern="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criterios</a:t>
            </a:r>
            <a:r>
              <a:rPr lang="en-GB" b="1" kern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</a:t>
            </a:r>
            <a:r>
              <a:rPr lang="en-US" b="1" kern="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admisibilidad</a:t>
            </a:r>
            <a:r>
              <a:rPr lang="en-US" b="1" dirty="0">
                <a:ea typeface="ＭＳ Ｐゴシック" charset="0"/>
              </a:rPr>
              <a:t> </a:t>
            </a:r>
            <a:endParaRPr lang="en-GB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3232348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8" descr="http://www.pointonelaw.com/wp-content/uploads/2013/02/The-Rules-Scree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293" y="1161474"/>
            <a:ext cx="1365516" cy="1116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4" name="Slide Number Placeholder 3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50000"/>
              </a:spcBef>
              <a:defRPr sz="2400">
                <a:solidFill>
                  <a:srgbClr val="FF0000"/>
                </a:solidFill>
                <a:latin typeface="Verdana" pitchFamily="34" charset="0"/>
                <a:sym typeface="Webdings" pitchFamily="18" charset="2"/>
              </a:defRPr>
            </a:lvl1pPr>
            <a:lvl2pPr marL="742927" indent="-285741" eaLnBrk="0" hangingPunct="0">
              <a:spcBef>
                <a:spcPct val="50000"/>
              </a:spcBef>
              <a:defRPr sz="2400">
                <a:solidFill>
                  <a:srgbClr val="FF0000"/>
                </a:solidFill>
                <a:latin typeface="Verdana" pitchFamily="34" charset="0"/>
                <a:sym typeface="Webdings" pitchFamily="18" charset="2"/>
              </a:defRPr>
            </a:lvl2pPr>
            <a:lvl3pPr marL="1142965" indent="-228593" eaLnBrk="0" hangingPunct="0">
              <a:spcBef>
                <a:spcPct val="50000"/>
              </a:spcBef>
              <a:defRPr sz="2400">
                <a:solidFill>
                  <a:srgbClr val="FF0000"/>
                </a:solidFill>
                <a:latin typeface="Verdana" pitchFamily="34" charset="0"/>
                <a:sym typeface="Webdings" pitchFamily="18" charset="2"/>
              </a:defRPr>
            </a:lvl3pPr>
            <a:lvl4pPr marL="1600150" indent="-228593" eaLnBrk="0" hangingPunct="0">
              <a:spcBef>
                <a:spcPct val="50000"/>
              </a:spcBef>
              <a:defRPr sz="2400">
                <a:solidFill>
                  <a:srgbClr val="FF0000"/>
                </a:solidFill>
                <a:latin typeface="Verdana" pitchFamily="34" charset="0"/>
                <a:sym typeface="Webdings" pitchFamily="18" charset="2"/>
              </a:defRPr>
            </a:lvl4pPr>
            <a:lvl5pPr marL="2057337" indent="-228593" eaLnBrk="0" hangingPunct="0">
              <a:spcBef>
                <a:spcPct val="50000"/>
              </a:spcBef>
              <a:defRPr sz="2400">
                <a:solidFill>
                  <a:srgbClr val="FF0000"/>
                </a:solidFill>
                <a:latin typeface="Verdana" pitchFamily="34" charset="0"/>
                <a:sym typeface="Webdings" pitchFamily="18" charset="2"/>
              </a:defRPr>
            </a:lvl5pPr>
            <a:lvl6pPr marL="2514522" indent="-228593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Verdana" pitchFamily="34" charset="0"/>
                <a:sym typeface="Webdings" pitchFamily="18" charset="2"/>
              </a:defRPr>
            </a:lvl6pPr>
            <a:lvl7pPr marL="2971709" indent="-228593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Verdana" pitchFamily="34" charset="0"/>
                <a:sym typeface="Webdings" pitchFamily="18" charset="2"/>
              </a:defRPr>
            </a:lvl7pPr>
            <a:lvl8pPr marL="3428894" indent="-228593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Verdana" pitchFamily="34" charset="0"/>
                <a:sym typeface="Webdings" pitchFamily="18" charset="2"/>
              </a:defRPr>
            </a:lvl8pPr>
            <a:lvl9pPr marL="3886081" indent="-228593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Verdana" pitchFamily="34" charset="0"/>
                <a:sym typeface="Webdings" pitchFamily="18" charset="2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166B990E-DC34-4C54-930E-031831DC3F30}" type="slidenum">
              <a:rPr lang="en-GB" sz="1300">
                <a:solidFill>
                  <a:srgbClr val="808080"/>
                </a:solidFill>
              </a:rPr>
              <a:pPr eaLnBrk="1" hangingPunct="1">
                <a:spcBef>
                  <a:spcPct val="0"/>
                </a:spcBef>
                <a:defRPr/>
              </a:pPr>
              <a:t>23</a:t>
            </a:fld>
            <a:endParaRPr lang="en-GB" sz="1300" dirty="0">
              <a:solidFill>
                <a:srgbClr val="808080"/>
              </a:solidFill>
            </a:endParaRPr>
          </a:p>
        </p:txBody>
      </p:sp>
      <p:graphicFrame>
        <p:nvGraphicFramePr>
          <p:cNvPr id="11" name="Content Placeholder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44968695"/>
              </p:ext>
            </p:extLst>
          </p:nvPr>
        </p:nvGraphicFramePr>
        <p:xfrm>
          <a:off x="439178" y="1962590"/>
          <a:ext cx="8669896" cy="4575160"/>
        </p:xfrm>
        <a:graphic>
          <a:graphicData uri="http://schemas.openxmlformats.org/drawingml/2006/table">
            <a:tbl>
              <a:tblPr firstRow="1" firstCol="1" bandRow="1">
                <a:tableStyleId>{D113A9D2-9D6B-4929-AA2D-F23B5EE8CBE7}</a:tableStyleId>
              </a:tblPr>
              <a:tblGrid>
                <a:gridCol w="4334948"/>
                <a:gridCol w="4334948"/>
              </a:tblGrid>
              <a:tr h="638723"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s-ES" sz="2000" kern="1200" dirty="0" smtClean="0">
                          <a:effectLst/>
                        </a:rPr>
                        <a:t>Como Coordinador</a:t>
                      </a:r>
                    </a:p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s-ES" sz="1500" kern="1200" dirty="0" smtClean="0">
                          <a:effectLst/>
                        </a:rPr>
                        <a:t>(</a:t>
                      </a:r>
                      <a:r>
                        <a:rPr lang="es-ES" sz="1500" kern="1200" baseline="0" dirty="0" smtClean="0">
                          <a:effectLst/>
                        </a:rPr>
                        <a:t>en país programa o  asociado)</a:t>
                      </a:r>
                      <a:r>
                        <a:rPr lang="es-ES_tradnl" sz="1500" kern="1200" dirty="0">
                          <a:effectLst/>
                        </a:rPr>
                        <a:t> </a:t>
                      </a:r>
                      <a:endParaRPr lang="en-GB" sz="1500" dirty="0">
                        <a:solidFill>
                          <a:srgbClr val="C00000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8" marR="68588" marT="0" marB="0">
                    <a:gradFill>
                      <a:gsLst>
                        <a:gs pos="90000">
                          <a:srgbClr val="00B0F0"/>
                        </a:gs>
                        <a:gs pos="41000">
                          <a:srgbClr val="002060"/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indent="0" algn="ctr" fontAlgn="base"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s-ES_tradnl" sz="2000" kern="1200" dirty="0" smtClean="0">
                          <a:effectLst/>
                        </a:rPr>
                        <a:t>Como socio</a:t>
                      </a:r>
                      <a:endParaRPr lang="en-GB" sz="2000" b="1" kern="1200" dirty="0">
                        <a:solidFill>
                          <a:srgbClr val="C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68588" marR="68588" marT="0" marB="0">
                    <a:gradFill>
                      <a:gsLst>
                        <a:gs pos="90000">
                          <a:srgbClr val="00B0F0"/>
                        </a:gs>
                        <a:gs pos="41000">
                          <a:srgbClr val="002060"/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1371600">
                <a:tc>
                  <a:txBody>
                    <a:bodyPr/>
                    <a:lstStyle/>
                    <a:p>
                      <a:pPr marL="0" lvl="0" algn="ctr" defTabSz="914400" rtl="0" eaLnBrk="1" latinLnBrk="0" hangingPunct="1"/>
                      <a:endParaRPr lang="es-ES" sz="1500" kern="1200" dirty="0" smtClean="0"/>
                    </a:p>
                    <a:p>
                      <a:pPr marL="0" lvl="0" algn="ctr" defTabSz="914400" rtl="0" eaLnBrk="1" latinLnBrk="0" hangingPunct="1"/>
                      <a:endParaRPr lang="es-ES" sz="1500" kern="1200" dirty="0" smtClean="0"/>
                    </a:p>
                    <a:p>
                      <a:pPr marL="0" lvl="0" algn="ctr" defTabSz="914400" rtl="0" eaLnBrk="1" latinLnBrk="0" hangingPunct="1"/>
                      <a:r>
                        <a:rPr lang="es-ES" sz="1500" kern="1200" dirty="0" smtClean="0"/>
                        <a:t>Instituciones de educación superior públicas o privadas reconocidas por el Estado</a:t>
                      </a:r>
                      <a:endParaRPr lang="en-GB" sz="1500" kern="1200" dirty="0" smtClean="0"/>
                    </a:p>
                    <a:p>
                      <a:pPr marL="0" lvl="0" algn="ctr" defTabSz="914400" rtl="0" eaLnBrk="1" fontAlgn="base" latinLnBrk="0" hangingPunct="1">
                        <a:spcAft>
                          <a:spcPts val="0"/>
                        </a:spcAft>
                      </a:pPr>
                      <a:endParaRPr lang="en-GB" sz="15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8" marR="68588" marT="0" marB="0">
                    <a:gradFill>
                      <a:gsLst>
                        <a:gs pos="90000">
                          <a:srgbClr val="00B0F0"/>
                        </a:gs>
                        <a:gs pos="41000">
                          <a:srgbClr val="002060"/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 rowSpan="3">
                  <a:txBody>
                    <a:bodyPr/>
                    <a:lstStyle/>
                    <a:p>
                      <a:pPr lvl="0" algn="ctr" rtl="0"/>
                      <a:endParaRPr lang="es-ES" sz="1500" kern="1200" dirty="0" smtClean="0">
                        <a:sym typeface="Webdings" pitchFamily="18" charset="2"/>
                      </a:endParaRPr>
                    </a:p>
                    <a:p>
                      <a:pPr lvl="0" algn="ctr" rtl="0"/>
                      <a:endParaRPr lang="es-ES" sz="1500" kern="1200" dirty="0" smtClean="0">
                        <a:sym typeface="Webdings" pitchFamily="18" charset="2"/>
                      </a:endParaRPr>
                    </a:p>
                    <a:p>
                      <a:pPr lvl="0" algn="ctr" rtl="0"/>
                      <a:endParaRPr lang="es-ES" sz="15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  <a:sym typeface="Webdings" pitchFamily="18" charset="2"/>
                      </a:endParaRPr>
                    </a:p>
                    <a:p>
                      <a:pPr lvl="0" algn="ctr" rtl="0"/>
                      <a:r>
                        <a:rPr lang="es-ES" sz="15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  <a:sym typeface="Webdings" pitchFamily="18" charset="2"/>
                        </a:rPr>
                        <a:t>Instituciones de educación superior, </a:t>
                      </a:r>
                      <a:r>
                        <a:rPr lang="es-ES" sz="15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Asociaciones / Organizaciones de Instituciones de Educación Superior y cualquier organización pública o privada activa en el mercado laboral o en los campos de la educación, la formación y la juventud (por ejemplo empresas, </a:t>
                      </a:r>
                      <a:r>
                        <a:rPr lang="es-ES" sz="15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ONGs</a:t>
                      </a:r>
                      <a:r>
                        <a:rPr lang="es-ES" sz="15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, etc.)</a:t>
                      </a:r>
                      <a:endParaRPr lang="en-GB" sz="15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 algn="ctr" fontAlgn="base"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endParaRPr lang="en-GB" sz="15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8" marR="68588" marT="0" marB="0">
                    <a:gradFill>
                      <a:gsLst>
                        <a:gs pos="90000">
                          <a:srgbClr val="00B0F0"/>
                        </a:gs>
                        <a:gs pos="41000">
                          <a:srgbClr val="002060"/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pPr marL="0" lvl="0" algn="ctr" defTabSz="914400" rtl="0" eaLnBrk="1" latinLnBrk="0" hangingPunct="1"/>
                      <a:endParaRPr lang="es-ES" sz="1500" kern="1200" dirty="0" smtClean="0"/>
                    </a:p>
                    <a:p>
                      <a:pPr marL="0" lvl="0" algn="ctr" defTabSz="914400" rtl="0" eaLnBrk="1" latinLnBrk="0" hangingPunct="1"/>
                      <a:r>
                        <a:rPr lang="es-ES" sz="1500" kern="1200" dirty="0" smtClean="0"/>
                        <a:t>Asociaciones / Organizaciones de Instituciones de Educación Superior</a:t>
                      </a:r>
                      <a:endParaRPr lang="en-GB" sz="15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8" marR="68588" marT="0" marB="0">
                    <a:gradFill>
                      <a:gsLst>
                        <a:gs pos="90000">
                          <a:srgbClr val="00B0F0"/>
                        </a:gs>
                        <a:gs pos="41000">
                          <a:srgbClr val="002060"/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 vMerge="1">
                  <a:txBody>
                    <a:bodyPr/>
                    <a:lstStyle/>
                    <a:p>
                      <a:pPr lvl="0" algn="ctr" rtl="0"/>
                      <a:endParaRPr lang="en-GB" sz="1500" b="1" kern="1200" dirty="0">
                        <a:solidFill>
                          <a:srgbClr val="17448D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8" marR="68588" marT="0" marB="0"/>
                </a:tc>
              </a:tr>
              <a:tr h="142183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500" kern="1200" noProof="0" dirty="0" smtClean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500" u="sng" kern="1200" noProof="0" dirty="0" err="1" smtClean="0"/>
                        <a:t>Sólo</a:t>
                      </a:r>
                      <a:r>
                        <a:rPr lang="en-GB" sz="1500" kern="1200" noProof="0" dirty="0" smtClean="0"/>
                        <a:t> para </a:t>
                      </a:r>
                      <a:r>
                        <a:rPr lang="en-GB" sz="1500" kern="1200" noProof="0" dirty="0" err="1" smtClean="0"/>
                        <a:t>Proyectos</a:t>
                      </a:r>
                      <a:r>
                        <a:rPr lang="en-GB" sz="1500" kern="1200" noProof="0" dirty="0" smtClean="0"/>
                        <a:t> </a:t>
                      </a:r>
                      <a:r>
                        <a:rPr lang="en-GB" sz="1500" kern="1200" noProof="0" dirty="0" err="1" smtClean="0"/>
                        <a:t>estructurales</a:t>
                      </a:r>
                      <a:r>
                        <a:rPr lang="en-GB" sz="1500" kern="1200" noProof="0" dirty="0" smtClean="0"/>
                        <a:t>: </a:t>
                      </a:r>
                      <a:r>
                        <a:rPr lang="es-ES" sz="1500" kern="1200" dirty="0" smtClean="0"/>
                        <a:t>organizaciones nacionales o internacionales reconocidas de rectores, profesores o estudiantes</a:t>
                      </a:r>
                    </a:p>
                    <a:p>
                      <a:pPr marL="0" lvl="0" algn="ctr" defTabSz="914400" rtl="0" eaLnBrk="1" latinLnBrk="0" hangingPunct="1"/>
                      <a:endParaRPr lang="en-GB" sz="15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8" marR="68588" marT="0" marB="0">
                    <a:gradFill>
                      <a:gsLst>
                        <a:gs pos="90000">
                          <a:srgbClr val="00B0F0"/>
                        </a:gs>
                        <a:gs pos="41000">
                          <a:srgbClr val="002060"/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 vMerge="1">
                  <a:txBody>
                    <a:bodyPr/>
                    <a:lstStyle/>
                    <a:p>
                      <a:pPr marL="285750" indent="-285750" algn="ctr" fontAlgn="base"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</a:pPr>
                      <a:endParaRPr lang="en-GB" sz="1500" dirty="0">
                        <a:solidFill>
                          <a:srgbClr val="17448D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8" marR="68588" marT="0" marB="0"/>
                </a:tc>
              </a:tr>
            </a:tbl>
          </a:graphicData>
        </a:graphic>
      </p:graphicFrame>
      <p:sp>
        <p:nvSpPr>
          <p:cNvPr id="12" name="Rounded Rectangle 11"/>
          <p:cNvSpPr/>
          <p:nvPr/>
        </p:nvSpPr>
        <p:spPr bwMode="auto">
          <a:xfrm>
            <a:off x="387926" y="318655"/>
            <a:ext cx="9407238" cy="842819"/>
          </a:xfrm>
          <a:prstGeom prst="roundRect">
            <a:avLst/>
          </a:prstGeom>
          <a:solidFill>
            <a:srgbClr val="00B0F0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91437" tIns="45719" rIns="91437" bIns="45719"/>
          <a:lstStyle/>
          <a:p>
            <a:pPr>
              <a:spcBef>
                <a:spcPct val="50000"/>
              </a:spcBef>
              <a:defRPr/>
            </a:pPr>
            <a:r>
              <a:rPr lang="en-GB" b="1" kern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</a:t>
            </a:r>
            <a:r>
              <a:rPr lang="en-GB" b="1" kern="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Quién</a:t>
            </a:r>
            <a:r>
              <a:rPr lang="en-GB" b="1" kern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b="1" kern="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puede</a:t>
            </a:r>
            <a:r>
              <a:rPr lang="en-GB" b="1" kern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b="1" kern="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participar</a:t>
            </a:r>
            <a:r>
              <a:rPr lang="en-GB" b="1" kern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?: </a:t>
            </a:r>
            <a:r>
              <a:rPr lang="en-GB" b="1" kern="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criterios</a:t>
            </a:r>
            <a:r>
              <a:rPr lang="en-GB" b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</a:t>
            </a:r>
            <a:r>
              <a:rPr lang="en-US" b="1" kern="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admisibilidad</a:t>
            </a:r>
            <a:r>
              <a:rPr lang="en-US" b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GB" b="1" kern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3898501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5F5552-5744-4C74-875B-3FD3DB37BFF9}" type="slidenum">
              <a:rPr lang="en-GB" smtClean="0"/>
              <a:pPr>
                <a:defRPr/>
              </a:pPr>
              <a:t>24</a:t>
            </a:fld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1638300" y="3695700"/>
            <a:ext cx="7023100" cy="1200327"/>
          </a:xfrm>
          <a:prstGeom prst="rect">
            <a:avLst/>
          </a:prstGeom>
          <a:noFill/>
        </p:spPr>
        <p:txBody>
          <a:bodyPr wrap="square" lIns="91437" tIns="45719" rIns="91437" bIns="45719" rtlCol="0">
            <a:spAutoFit/>
          </a:bodyPr>
          <a:lstStyle/>
          <a:p>
            <a:endParaRPr lang="fr-BE" dirty="0" smtClean="0"/>
          </a:p>
          <a:p>
            <a:endParaRPr lang="fr-BE" dirty="0"/>
          </a:p>
          <a:p>
            <a:endParaRPr lang="fr-BE" dirty="0" smtClean="0"/>
          </a:p>
        </p:txBody>
      </p:sp>
      <p:pic>
        <p:nvPicPr>
          <p:cNvPr id="13" name="Picture 12" descr="Inserted picture RelID:1"/>
          <p:cNvPicPr>
            <a:picLocks noChangeAspect="1"/>
          </p:cNvPicPr>
          <p:nvPr/>
        </p:nvPicPr>
        <p:blipFill rotWithShape="1">
          <a:blip r:embed="rId3"/>
          <a:srcRect l="16399" t="3597" r="20982" b="21345"/>
          <a:stretch/>
        </p:blipFill>
        <p:spPr>
          <a:xfrm>
            <a:off x="0" y="0"/>
            <a:ext cx="8261130" cy="6858000"/>
          </a:xfrm>
          <a:prstGeom prst="rect">
            <a:avLst/>
          </a:prstGeom>
        </p:spPr>
      </p:pic>
      <p:sp>
        <p:nvSpPr>
          <p:cNvPr id="8" name="Title 4"/>
          <p:cNvSpPr txBox="1">
            <a:spLocks noGrp="1"/>
          </p:cNvSpPr>
          <p:nvPr>
            <p:ph type="title"/>
          </p:nvPr>
        </p:nvSpPr>
        <p:spPr>
          <a:xfrm>
            <a:off x="4045315" y="111928"/>
            <a:ext cx="5618947" cy="928597"/>
          </a:xfrm>
          <a:prstGeom prst="roundRect">
            <a:avLst/>
          </a:prstGeom>
          <a:solidFill>
            <a:srgbClr val="00B0F0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s-E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Resultados América Latina</a:t>
            </a:r>
            <a:endParaRPr lang="en-GB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7197000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Content Placeholder 2"/>
          <p:cNvSpPr>
            <a:spLocks noGrp="1"/>
          </p:cNvSpPr>
          <p:nvPr>
            <p:ph idx="1"/>
          </p:nvPr>
        </p:nvSpPr>
        <p:spPr>
          <a:xfrm>
            <a:off x="645025" y="1161474"/>
            <a:ext cx="8893041" cy="772511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None/>
              <a:defRPr/>
            </a:pPr>
            <a:r>
              <a:rPr lang="es-ES" altLang="en-US" sz="2000" b="1" dirty="0">
                <a:solidFill>
                  <a:srgbClr val="FFC000"/>
                </a:solidFill>
                <a:ea typeface="ＭＳ Ｐゴシック" charset="-128"/>
              </a:rPr>
              <a:t>8 proyectos </a:t>
            </a:r>
            <a:r>
              <a:rPr lang="es-ES" altLang="en-US" sz="2000" b="1" u="sng" dirty="0">
                <a:solidFill>
                  <a:srgbClr val="FFC000"/>
                </a:solidFill>
                <a:ea typeface="ＭＳ Ｐゴシック" charset="-128"/>
              </a:rPr>
              <a:t>coordinados</a:t>
            </a:r>
            <a:r>
              <a:rPr lang="es-ES" altLang="en-US" sz="2000" b="1" dirty="0">
                <a:solidFill>
                  <a:srgbClr val="FFC000"/>
                </a:solidFill>
                <a:ea typeface="ＭＳ Ｐゴシック" charset="-128"/>
              </a:rPr>
              <a:t> </a:t>
            </a:r>
          </a:p>
          <a:p>
            <a:pPr marL="0" indent="0" algn="ctr">
              <a:spcBef>
                <a:spcPts val="0"/>
              </a:spcBef>
              <a:buNone/>
              <a:defRPr/>
            </a:pPr>
            <a:r>
              <a:rPr lang="es-ES" altLang="en-US" sz="2000" b="1" dirty="0">
                <a:solidFill>
                  <a:srgbClr val="FFC000"/>
                </a:solidFill>
                <a:ea typeface="ＭＳ Ｐゴシック" charset="-128"/>
              </a:rPr>
              <a:t>por instituciones de América Latina</a:t>
            </a:r>
          </a:p>
          <a:p>
            <a:pPr marL="0" indent="0">
              <a:spcBef>
                <a:spcPts val="0"/>
              </a:spcBef>
              <a:buNone/>
              <a:defRPr/>
            </a:pPr>
            <a:endParaRPr lang="es-ES" altLang="en-US" sz="2000" b="1" dirty="0">
              <a:ea typeface="ＭＳ Ｐゴシック" charset="-128"/>
            </a:endParaRPr>
          </a:p>
          <a:p>
            <a:pPr marL="0" indent="0">
              <a:spcBef>
                <a:spcPts val="0"/>
              </a:spcBef>
              <a:buNone/>
              <a:defRPr/>
            </a:pPr>
            <a:endParaRPr lang="es-ES" altLang="en-US" sz="2000" b="1" dirty="0">
              <a:ea typeface="ＭＳ Ｐゴシック" charset="-128"/>
            </a:endParaRPr>
          </a:p>
          <a:p>
            <a:pPr marL="0" indent="0">
              <a:spcBef>
                <a:spcPts val="0"/>
              </a:spcBef>
              <a:buNone/>
              <a:defRPr/>
            </a:pPr>
            <a:endParaRPr lang="es-ES" altLang="en-US" sz="2000" b="1" dirty="0">
              <a:ea typeface="ＭＳ Ｐゴシック" charset="-128"/>
            </a:endParaRPr>
          </a:p>
          <a:p>
            <a:pPr marL="0" indent="0">
              <a:spcBef>
                <a:spcPct val="0"/>
              </a:spcBef>
              <a:buNone/>
              <a:defRPr/>
            </a:pPr>
            <a:endParaRPr lang="es-ES" altLang="en-US" sz="2200" b="1" dirty="0">
              <a:ea typeface="ＭＳ Ｐゴシック" charset="-128"/>
            </a:endParaRPr>
          </a:p>
          <a:p>
            <a:pPr marL="0" indent="0">
              <a:spcBef>
                <a:spcPct val="0"/>
              </a:spcBef>
              <a:buNone/>
              <a:defRPr/>
            </a:pPr>
            <a:endParaRPr lang="es-ES" altLang="en-US" sz="2200" b="1" dirty="0">
              <a:ea typeface="ＭＳ Ｐゴシック" charset="-128"/>
            </a:endParaRPr>
          </a:p>
          <a:p>
            <a:pPr marL="285741" indent="-285741">
              <a:spcBef>
                <a:spcPct val="0"/>
              </a:spcBef>
              <a:buFontTx/>
              <a:buChar char="•"/>
              <a:defRPr/>
            </a:pPr>
            <a:endParaRPr lang="es-ES" altLang="en-US" sz="2200" b="1" dirty="0">
              <a:ea typeface="ＭＳ Ｐゴシック" charset="-128"/>
            </a:endParaRPr>
          </a:p>
          <a:p>
            <a:pPr marL="285741" indent="-285741">
              <a:buNone/>
              <a:defRPr/>
            </a:pPr>
            <a:endParaRPr lang="es-ES_tradnl" altLang="en-US" dirty="0" smtClean="0">
              <a:ea typeface="ＭＳ Ｐゴシック" charset="-128"/>
            </a:endParaRPr>
          </a:p>
          <a:p>
            <a:pPr marL="285741" indent="-285741">
              <a:buNone/>
              <a:defRPr/>
            </a:pPr>
            <a:endParaRPr lang="fr-BE" altLang="en-US" dirty="0" smtClean="0">
              <a:ea typeface="ＭＳ Ｐゴシック" charset="-128"/>
            </a:endParaRPr>
          </a:p>
          <a:p>
            <a:pPr marL="285741" indent="-285741">
              <a:buFont typeface="Wingdings" charset="2"/>
              <a:buChar char="ü"/>
              <a:defRPr/>
            </a:pPr>
            <a:endParaRPr lang="fr-BE" altLang="en-US" sz="1500" dirty="0">
              <a:ea typeface="ＭＳ Ｐゴシック" charset="-128"/>
            </a:endParaRPr>
          </a:p>
        </p:txBody>
      </p:sp>
      <p:sp>
        <p:nvSpPr>
          <p:cNvPr id="5" name="Rounded Rectangle 4"/>
          <p:cNvSpPr/>
          <p:nvPr/>
        </p:nvSpPr>
        <p:spPr bwMode="auto">
          <a:xfrm>
            <a:off x="387926" y="318655"/>
            <a:ext cx="9407238" cy="842819"/>
          </a:xfrm>
          <a:prstGeom prst="roundRect">
            <a:avLst/>
          </a:prstGeom>
          <a:solidFill>
            <a:srgbClr val="00B0F0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91437" tIns="45719" rIns="91437" bIns="45719"/>
          <a:lstStyle/>
          <a:p>
            <a:pPr algn="ctr">
              <a:spcBef>
                <a:spcPct val="50000"/>
              </a:spcBef>
              <a:defRPr/>
            </a:pPr>
            <a:r>
              <a:rPr lang="es-ES" sz="3200" b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Resultados América Latina</a:t>
            </a:r>
            <a:endParaRPr lang="en-GB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357328117"/>
              </p:ext>
            </p:extLst>
          </p:nvPr>
        </p:nvGraphicFramePr>
        <p:xfrm>
          <a:off x="1382986" y="2110536"/>
          <a:ext cx="6604000" cy="4402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5821339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861DAA-5BBC-4812-876F-0D7C7B9EA75C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26</a:t>
            </a:fld>
            <a:endParaRPr lang="en-GB">
              <a:solidFill>
                <a:srgbClr val="000000"/>
              </a:solidFill>
            </a:endParaRP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2" y="-1"/>
            <a:ext cx="9896457" cy="6851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706362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5340926" y="3373821"/>
            <a:ext cx="4257407" cy="2916620"/>
          </a:xfr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0800000" scaled="1"/>
            <a:tileRect/>
          </a:gradFill>
        </p:spPr>
        <p:txBody>
          <a:bodyPr/>
          <a:lstStyle/>
          <a:p>
            <a:pPr marL="0" indent="0" algn="ctr">
              <a:spcBef>
                <a:spcPct val="0"/>
              </a:spcBef>
              <a:buNone/>
              <a:defRPr/>
            </a:pPr>
            <a:r>
              <a:rPr lang="es-ES" altLang="en-US" sz="2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34" charset="-128"/>
              </a:rPr>
              <a:t>TEC DE MONTERRY</a:t>
            </a:r>
          </a:p>
          <a:p>
            <a:pPr marL="0" indent="0" algn="ctr">
              <a:spcBef>
                <a:spcPct val="0"/>
              </a:spcBef>
              <a:buNone/>
              <a:defRPr/>
            </a:pPr>
            <a:endParaRPr lang="es-ES" altLang="en-US" sz="2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pitchFamily="34" charset="-128"/>
            </a:endParaRPr>
          </a:p>
          <a:p>
            <a:pPr marL="0" indent="0" algn="ctr">
              <a:spcBef>
                <a:spcPct val="0"/>
              </a:spcBef>
              <a:buNone/>
              <a:defRPr/>
            </a:pPr>
            <a:endParaRPr lang="es-ES" altLang="en-US" sz="24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pitchFamily="34" charset="-128"/>
            </a:endParaRPr>
          </a:p>
          <a:p>
            <a:pPr marL="0" indent="0" algn="ctr">
              <a:spcBef>
                <a:spcPct val="0"/>
              </a:spcBef>
              <a:buNone/>
              <a:defRPr/>
            </a:pPr>
            <a:r>
              <a:rPr lang="es-ES" altLang="en-US" sz="2400" b="1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34" charset="-128"/>
              </a:rPr>
              <a:t>Students</a:t>
            </a:r>
            <a:r>
              <a:rPr lang="es-ES" altLang="en-US" sz="2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34" charset="-128"/>
              </a:rPr>
              <a:t> 4 </a:t>
            </a:r>
            <a:r>
              <a:rPr lang="es-ES" altLang="en-US" sz="2400" b="1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34" charset="-128"/>
              </a:rPr>
              <a:t>Change</a:t>
            </a:r>
            <a:endParaRPr lang="es-ES" altLang="en-US" sz="24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pitchFamily="34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6744" y="2598005"/>
            <a:ext cx="8792499" cy="461665"/>
          </a:xfr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s-ES" dirty="0" smtClean="0">
                <a:solidFill>
                  <a:srgbClr val="FFC000"/>
                </a:solidFill>
              </a:rPr>
              <a:t>De la tres convocatorias 2015,2016, 2017 México participa en 11 proyectos </a:t>
            </a:r>
            <a:r>
              <a:rPr lang="es-ES" dirty="0"/>
              <a:t/>
            </a:r>
            <a:br>
              <a:rPr lang="es-ES" dirty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Coordinador de  2 proyectos </a:t>
            </a:r>
            <a:br>
              <a:rPr lang="es-ES" dirty="0" smtClean="0"/>
            </a:br>
            <a:r>
              <a:rPr lang="es-ES" altLang="en-US" dirty="0" smtClean="0">
                <a:solidFill>
                  <a:schemeClr val="tx1"/>
                </a:solidFill>
                <a:ea typeface="ＭＳ Ｐゴシック" pitchFamily="34" charset="-128"/>
              </a:rPr>
              <a:t/>
            </a:r>
            <a:br>
              <a:rPr lang="es-ES" altLang="en-US" dirty="0" smtClean="0">
                <a:solidFill>
                  <a:schemeClr val="tx1"/>
                </a:solidFill>
                <a:ea typeface="ＭＳ Ｐゴシック" pitchFamily="34" charset="-128"/>
              </a:rPr>
            </a:br>
            <a:r>
              <a:rPr lang="es-ES" altLang="en-US" dirty="0" smtClean="0">
                <a:solidFill>
                  <a:schemeClr val="tx1"/>
                </a:solidFill>
                <a:ea typeface="ＭＳ Ｐゴシック" pitchFamily="34" charset="-128"/>
              </a:rPr>
              <a:t/>
            </a:r>
            <a:br>
              <a:rPr lang="es-ES" altLang="en-US" dirty="0" smtClean="0">
                <a:solidFill>
                  <a:schemeClr val="tx1"/>
                </a:solidFill>
                <a:ea typeface="ＭＳ Ｐゴシック" pitchFamily="34" charset="-128"/>
              </a:rPr>
            </a:br>
            <a:endParaRPr lang="en-GB" dirty="0"/>
          </a:p>
        </p:txBody>
      </p:sp>
      <p:sp>
        <p:nvSpPr>
          <p:cNvPr id="5" name="Rounded Rectangle 4"/>
          <p:cNvSpPr/>
          <p:nvPr/>
        </p:nvSpPr>
        <p:spPr bwMode="auto">
          <a:xfrm>
            <a:off x="387926" y="429017"/>
            <a:ext cx="9407238" cy="842819"/>
          </a:xfrm>
          <a:prstGeom prst="roundRect">
            <a:avLst/>
          </a:prstGeom>
          <a:solidFill>
            <a:srgbClr val="00B0F0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91437" tIns="45719" rIns="91437" bIns="45719"/>
          <a:lstStyle/>
          <a:p>
            <a:pPr algn="ctr">
              <a:spcBef>
                <a:spcPct val="50000"/>
              </a:spcBef>
              <a:defRPr/>
            </a:pPr>
            <a:r>
              <a:rPr lang="es-ES" sz="3200" b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Resultados </a:t>
            </a:r>
            <a:r>
              <a:rPr lang="es-ES" sz="3200" b="1" kern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MÉXICO </a:t>
            </a:r>
            <a:endParaRPr lang="en-GB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7926" y="2598005"/>
            <a:ext cx="4953000" cy="461663"/>
          </a:xfrm>
          <a:prstGeom prst="rect">
            <a:avLst/>
          </a:prstGeom>
        </p:spPr>
        <p:txBody>
          <a:bodyPr lIns="91437" tIns="45719" rIns="91437" bIns="45719">
            <a:spAutoFit/>
          </a:bodyPr>
          <a:lstStyle/>
          <a:p>
            <a:pPr>
              <a:defRPr/>
            </a:pPr>
            <a:r>
              <a:rPr lang="es-ES" altLang="en-US" b="1" dirty="0" smtClean="0">
                <a:solidFill>
                  <a:schemeClr val="tx1"/>
                </a:solidFill>
                <a:ea typeface="ＭＳ Ｐゴシック" pitchFamily="34" charset="-128"/>
              </a:rPr>
              <a:t> </a:t>
            </a:r>
            <a:endParaRPr lang="es-ES" altLang="en-US" b="1" dirty="0">
              <a:solidFill>
                <a:schemeClr val="tx1"/>
              </a:solidFill>
              <a:ea typeface="ＭＳ Ｐゴシック" pitchFamily="34" charset="-128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230271" y="3373821"/>
            <a:ext cx="4562446" cy="3090042"/>
          </a:xfrm>
          <a:prstGeom prst="rect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7" tIns="45719" rIns="91437" bIns="45719" numCol="1" anchor="t" anchorCtr="0" compatLnSpc="1">
            <a:prstTxWarp prst="textNoShape">
              <a:avLst/>
            </a:prstTxWarp>
          </a:bodyPr>
          <a:lstStyle>
            <a:lvl1pPr marL="342889" indent="-342889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F5494"/>
              </a:buClr>
              <a:buFont typeface="Arial" pitchFamily="34" charset="0"/>
              <a:buChar char="•"/>
              <a:defRPr sz="3200" i="0">
                <a:solidFill>
                  <a:srgbClr val="336699"/>
                </a:solidFill>
                <a:latin typeface="+mn-lt"/>
                <a:ea typeface="+mn-ea"/>
                <a:cs typeface="+mn-cs"/>
              </a:defRPr>
            </a:lvl1pPr>
            <a:lvl2pPr marL="742927" indent="-285741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F5494"/>
              </a:buClr>
              <a:buChar char="–"/>
              <a:defRPr sz="2800">
                <a:solidFill>
                  <a:srgbClr val="336699"/>
                </a:solidFill>
                <a:latin typeface="+mn-lt"/>
              </a:defRPr>
            </a:lvl2pPr>
            <a:lvl3pPr marL="1142965" indent="-22859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336699"/>
                </a:solidFill>
                <a:latin typeface="+mn-lt"/>
              </a:defRPr>
            </a:lvl3pPr>
            <a:lvl4pPr marL="1600150" indent="-22859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336699"/>
                </a:solidFill>
                <a:latin typeface="+mn-lt"/>
              </a:defRPr>
            </a:lvl4pPr>
            <a:lvl5pPr marL="2057337" indent="-228593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336699"/>
                </a:solidFill>
                <a:latin typeface="+mn-lt"/>
              </a:defRPr>
            </a:lvl5pPr>
            <a:lvl6pPr marL="2514522" indent="-22859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336699"/>
                </a:solidFill>
                <a:latin typeface="+mn-lt"/>
              </a:defRPr>
            </a:lvl6pPr>
            <a:lvl7pPr marL="2971709" indent="-22859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336699"/>
                </a:solidFill>
                <a:latin typeface="+mn-lt"/>
              </a:defRPr>
            </a:lvl7pPr>
            <a:lvl8pPr marL="3428894" indent="-22859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336699"/>
                </a:solidFill>
                <a:latin typeface="+mn-lt"/>
              </a:defRPr>
            </a:lvl8pPr>
            <a:lvl9pPr marL="3886081" indent="-22859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336699"/>
                </a:solidFill>
                <a:latin typeface="+mn-lt"/>
              </a:defRPr>
            </a:lvl9pPr>
          </a:lstStyle>
          <a:p>
            <a:pPr marL="0" indent="0">
              <a:spcBef>
                <a:spcPct val="0"/>
              </a:spcBef>
              <a:buFont typeface="Arial" pitchFamily="34" charset="0"/>
              <a:buNone/>
              <a:defRPr/>
            </a:pPr>
            <a:endParaRPr lang="es-ES" altLang="en-US" sz="2000" b="1" i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pitchFamily="34" charset="-128"/>
            </a:endParaRPr>
          </a:p>
          <a:p>
            <a:pPr marL="0" indent="0" algn="ctr">
              <a:spcBef>
                <a:spcPct val="0"/>
              </a:spcBef>
              <a:buFont typeface="Arial" pitchFamily="34" charset="0"/>
              <a:buNone/>
              <a:defRPr/>
            </a:pPr>
            <a:r>
              <a:rPr lang="es-ES" altLang="en-US" sz="2400" b="1" i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34" charset="-128"/>
              </a:rPr>
              <a:t>Universidad de Guadalajara</a:t>
            </a:r>
          </a:p>
          <a:p>
            <a:pPr marL="0" indent="0">
              <a:spcBef>
                <a:spcPct val="0"/>
              </a:spcBef>
              <a:buFont typeface="Arial" pitchFamily="34" charset="0"/>
              <a:buNone/>
              <a:defRPr/>
            </a:pPr>
            <a:endParaRPr lang="es-ES" altLang="en-US" sz="2000" b="1" i="1" kern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pitchFamily="34" charset="-128"/>
            </a:endParaRPr>
          </a:p>
          <a:p>
            <a:pPr marL="0" indent="0">
              <a:spcBef>
                <a:spcPct val="0"/>
              </a:spcBef>
              <a:buNone/>
              <a:defRPr/>
            </a:pPr>
            <a:r>
              <a:rPr lang="es-ES" altLang="en-US" sz="2000" b="1" i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34" charset="-128"/>
              </a:rPr>
              <a:t>Red regional para el  fomento de la Internacionalización de la Educación Superior en AL </a:t>
            </a:r>
          </a:p>
          <a:p>
            <a:pPr marL="0" indent="0">
              <a:spcBef>
                <a:spcPct val="0"/>
              </a:spcBef>
              <a:buNone/>
              <a:defRPr/>
            </a:pPr>
            <a:endParaRPr lang="es-ES" altLang="en-US" sz="2000" b="1" kern="0" dirty="0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957428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6328B6-BBD3-46EA-AB11-28759538BF20}" type="slidenum">
              <a:rPr lang="en-GB" smtClean="0"/>
              <a:pPr>
                <a:defRPr/>
              </a:pPr>
              <a:t>28</a:t>
            </a:fld>
            <a:endParaRPr lang="en-GB"/>
          </a:p>
        </p:txBody>
      </p:sp>
      <p:grpSp>
        <p:nvGrpSpPr>
          <p:cNvPr id="5" name="Group 4"/>
          <p:cNvGrpSpPr/>
          <p:nvPr/>
        </p:nvGrpSpPr>
        <p:grpSpPr>
          <a:xfrm>
            <a:off x="1126144" y="1373033"/>
            <a:ext cx="8291593" cy="4749151"/>
            <a:chOff x="1126144" y="1373033"/>
            <a:chExt cx="8291593" cy="4749151"/>
          </a:xfrm>
        </p:grpSpPr>
        <p:grpSp>
          <p:nvGrpSpPr>
            <p:cNvPr id="6" name="Group 5"/>
            <p:cNvGrpSpPr/>
            <p:nvPr/>
          </p:nvGrpSpPr>
          <p:grpSpPr>
            <a:xfrm>
              <a:off x="1126144" y="1373033"/>
              <a:ext cx="8291593" cy="4749151"/>
              <a:chOff x="1601788" y="1089025"/>
              <a:chExt cx="6932612" cy="4672013"/>
            </a:xfrm>
            <a:solidFill>
              <a:schemeClr val="bg1">
                <a:lumMod val="75000"/>
              </a:schemeClr>
            </a:solidFill>
          </p:grpSpPr>
          <p:sp>
            <p:nvSpPr>
              <p:cNvPr id="18" name="Freeform 1"/>
              <p:cNvSpPr>
                <a:spLocks noChangeArrowheads="1"/>
              </p:cNvSpPr>
              <p:nvPr/>
            </p:nvSpPr>
            <p:spPr bwMode="auto">
              <a:xfrm>
                <a:off x="1925638" y="2303463"/>
                <a:ext cx="1239837" cy="1395412"/>
              </a:xfrm>
              <a:custGeom>
                <a:avLst/>
                <a:gdLst>
                  <a:gd name="T0" fmla="*/ 482 w 3442"/>
                  <a:gd name="T1" fmla="*/ 23 h 3878"/>
                  <a:gd name="T2" fmla="*/ 583 w 3442"/>
                  <a:gd name="T3" fmla="*/ 135 h 3878"/>
                  <a:gd name="T4" fmla="*/ 673 w 3442"/>
                  <a:gd name="T5" fmla="*/ 202 h 3878"/>
                  <a:gd name="T6" fmla="*/ 606 w 3442"/>
                  <a:gd name="T7" fmla="*/ 269 h 3878"/>
                  <a:gd name="T8" fmla="*/ 449 w 3442"/>
                  <a:gd name="T9" fmla="*/ 146 h 3878"/>
                  <a:gd name="T10" fmla="*/ 102 w 3442"/>
                  <a:gd name="T11" fmla="*/ 79 h 3878"/>
                  <a:gd name="T12" fmla="*/ 113 w 3442"/>
                  <a:gd name="T13" fmla="*/ 180 h 3878"/>
                  <a:gd name="T14" fmla="*/ 269 w 3442"/>
                  <a:gd name="T15" fmla="*/ 337 h 3878"/>
                  <a:gd name="T16" fmla="*/ 471 w 3442"/>
                  <a:gd name="T17" fmla="*/ 583 h 3878"/>
                  <a:gd name="T18" fmla="*/ 595 w 3442"/>
                  <a:gd name="T19" fmla="*/ 639 h 3878"/>
                  <a:gd name="T20" fmla="*/ 695 w 3442"/>
                  <a:gd name="T21" fmla="*/ 740 h 3878"/>
                  <a:gd name="T22" fmla="*/ 864 w 3442"/>
                  <a:gd name="T23" fmla="*/ 897 h 3878"/>
                  <a:gd name="T24" fmla="*/ 1031 w 3442"/>
                  <a:gd name="T25" fmla="*/ 875 h 3878"/>
                  <a:gd name="T26" fmla="*/ 1155 w 3442"/>
                  <a:gd name="T27" fmla="*/ 897 h 3878"/>
                  <a:gd name="T28" fmla="*/ 1222 w 3442"/>
                  <a:gd name="T29" fmla="*/ 897 h 3878"/>
                  <a:gd name="T30" fmla="*/ 1233 w 3442"/>
                  <a:gd name="T31" fmla="*/ 1020 h 3878"/>
                  <a:gd name="T32" fmla="*/ 1435 w 3442"/>
                  <a:gd name="T33" fmla="*/ 1244 h 3878"/>
                  <a:gd name="T34" fmla="*/ 1614 w 3442"/>
                  <a:gd name="T35" fmla="*/ 1311 h 3878"/>
                  <a:gd name="T36" fmla="*/ 1738 w 3442"/>
                  <a:gd name="T37" fmla="*/ 1547 h 3878"/>
                  <a:gd name="T38" fmla="*/ 1805 w 3442"/>
                  <a:gd name="T39" fmla="*/ 1962 h 3878"/>
                  <a:gd name="T40" fmla="*/ 1760 w 3442"/>
                  <a:gd name="T41" fmla="*/ 2309 h 3878"/>
                  <a:gd name="T42" fmla="*/ 1861 w 3442"/>
                  <a:gd name="T43" fmla="*/ 2432 h 3878"/>
                  <a:gd name="T44" fmla="*/ 1973 w 3442"/>
                  <a:gd name="T45" fmla="*/ 2566 h 3878"/>
                  <a:gd name="T46" fmla="*/ 2152 w 3442"/>
                  <a:gd name="T47" fmla="*/ 2724 h 3878"/>
                  <a:gd name="T48" fmla="*/ 2589 w 3442"/>
                  <a:gd name="T49" fmla="*/ 3081 h 3878"/>
                  <a:gd name="T50" fmla="*/ 2903 w 3442"/>
                  <a:gd name="T51" fmla="*/ 3350 h 3878"/>
                  <a:gd name="T52" fmla="*/ 2982 w 3442"/>
                  <a:gd name="T53" fmla="*/ 3664 h 3878"/>
                  <a:gd name="T54" fmla="*/ 3116 w 3442"/>
                  <a:gd name="T55" fmla="*/ 3821 h 3878"/>
                  <a:gd name="T56" fmla="*/ 3396 w 3442"/>
                  <a:gd name="T57" fmla="*/ 3361 h 3878"/>
                  <a:gd name="T58" fmla="*/ 3195 w 3442"/>
                  <a:gd name="T59" fmla="*/ 3081 h 3878"/>
                  <a:gd name="T60" fmla="*/ 2971 w 3442"/>
                  <a:gd name="T61" fmla="*/ 2802 h 3878"/>
                  <a:gd name="T62" fmla="*/ 2892 w 3442"/>
                  <a:gd name="T63" fmla="*/ 2869 h 3878"/>
                  <a:gd name="T64" fmla="*/ 2836 w 3442"/>
                  <a:gd name="T65" fmla="*/ 2937 h 3878"/>
                  <a:gd name="T66" fmla="*/ 2623 w 3442"/>
                  <a:gd name="T67" fmla="*/ 2600 h 3878"/>
                  <a:gd name="T68" fmla="*/ 2589 w 3442"/>
                  <a:gd name="T69" fmla="*/ 2242 h 3878"/>
                  <a:gd name="T70" fmla="*/ 2365 w 3442"/>
                  <a:gd name="T71" fmla="*/ 1793 h 3878"/>
                  <a:gd name="T72" fmla="*/ 2343 w 3442"/>
                  <a:gd name="T73" fmla="*/ 1468 h 3878"/>
                  <a:gd name="T74" fmla="*/ 2208 w 3442"/>
                  <a:gd name="T75" fmla="*/ 1121 h 3878"/>
                  <a:gd name="T76" fmla="*/ 1995 w 3442"/>
                  <a:gd name="T77" fmla="*/ 919 h 3878"/>
                  <a:gd name="T78" fmla="*/ 2063 w 3442"/>
                  <a:gd name="T79" fmla="*/ 1087 h 3878"/>
                  <a:gd name="T80" fmla="*/ 1973 w 3442"/>
                  <a:gd name="T81" fmla="*/ 1065 h 3878"/>
                  <a:gd name="T82" fmla="*/ 1917 w 3442"/>
                  <a:gd name="T83" fmla="*/ 830 h 3878"/>
                  <a:gd name="T84" fmla="*/ 1760 w 3442"/>
                  <a:gd name="T85" fmla="*/ 482 h 3878"/>
                  <a:gd name="T86" fmla="*/ 1525 w 3442"/>
                  <a:gd name="T87" fmla="*/ 202 h 3878"/>
                  <a:gd name="T88" fmla="*/ 583 w 3442"/>
                  <a:gd name="T89" fmla="*/ 0 h 38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442" h="3878">
                    <a:moveTo>
                      <a:pt x="538" y="45"/>
                    </a:moveTo>
                    <a:lnTo>
                      <a:pt x="538" y="45"/>
                    </a:lnTo>
                    <a:cubicBezTo>
                      <a:pt x="516" y="45"/>
                      <a:pt x="505" y="23"/>
                      <a:pt x="482" y="23"/>
                    </a:cubicBezTo>
                    <a:cubicBezTo>
                      <a:pt x="471" y="11"/>
                      <a:pt x="505" y="68"/>
                      <a:pt x="516" y="79"/>
                    </a:cubicBezTo>
                    <a:cubicBezTo>
                      <a:pt x="538" y="90"/>
                      <a:pt x="572" y="45"/>
                      <a:pt x="595" y="68"/>
                    </a:cubicBezTo>
                    <a:cubicBezTo>
                      <a:pt x="606" y="101"/>
                      <a:pt x="595" y="124"/>
                      <a:pt x="583" y="135"/>
                    </a:cubicBezTo>
                    <a:cubicBezTo>
                      <a:pt x="572" y="157"/>
                      <a:pt x="595" y="168"/>
                      <a:pt x="617" y="157"/>
                    </a:cubicBezTo>
                    <a:cubicBezTo>
                      <a:pt x="628" y="157"/>
                      <a:pt x="617" y="191"/>
                      <a:pt x="640" y="180"/>
                    </a:cubicBezTo>
                    <a:cubicBezTo>
                      <a:pt x="662" y="168"/>
                      <a:pt x="673" y="191"/>
                      <a:pt x="673" y="202"/>
                    </a:cubicBezTo>
                    <a:cubicBezTo>
                      <a:pt x="684" y="213"/>
                      <a:pt x="707" y="191"/>
                      <a:pt x="718" y="213"/>
                    </a:cubicBezTo>
                    <a:cubicBezTo>
                      <a:pt x="729" y="236"/>
                      <a:pt x="684" y="236"/>
                      <a:pt x="662" y="247"/>
                    </a:cubicBezTo>
                    <a:cubicBezTo>
                      <a:pt x="651" y="258"/>
                      <a:pt x="617" y="269"/>
                      <a:pt x="606" y="269"/>
                    </a:cubicBezTo>
                    <a:cubicBezTo>
                      <a:pt x="583" y="269"/>
                      <a:pt x="583" y="202"/>
                      <a:pt x="550" y="191"/>
                    </a:cubicBezTo>
                    <a:cubicBezTo>
                      <a:pt x="516" y="180"/>
                      <a:pt x="494" y="180"/>
                      <a:pt x="494" y="157"/>
                    </a:cubicBezTo>
                    <a:cubicBezTo>
                      <a:pt x="482" y="124"/>
                      <a:pt x="471" y="113"/>
                      <a:pt x="449" y="146"/>
                    </a:cubicBezTo>
                    <a:cubicBezTo>
                      <a:pt x="438" y="180"/>
                      <a:pt x="382" y="191"/>
                      <a:pt x="359" y="180"/>
                    </a:cubicBezTo>
                    <a:cubicBezTo>
                      <a:pt x="326" y="168"/>
                      <a:pt x="258" y="101"/>
                      <a:pt x="225" y="101"/>
                    </a:cubicBezTo>
                    <a:cubicBezTo>
                      <a:pt x="180" y="90"/>
                      <a:pt x="135" y="90"/>
                      <a:pt x="102" y="79"/>
                    </a:cubicBezTo>
                    <a:cubicBezTo>
                      <a:pt x="57" y="68"/>
                      <a:pt x="23" y="56"/>
                      <a:pt x="12" y="56"/>
                    </a:cubicBezTo>
                    <a:cubicBezTo>
                      <a:pt x="0" y="56"/>
                      <a:pt x="12" y="90"/>
                      <a:pt x="45" y="101"/>
                    </a:cubicBezTo>
                    <a:cubicBezTo>
                      <a:pt x="79" y="124"/>
                      <a:pt x="102" y="157"/>
                      <a:pt x="113" y="180"/>
                    </a:cubicBezTo>
                    <a:cubicBezTo>
                      <a:pt x="113" y="202"/>
                      <a:pt x="158" y="191"/>
                      <a:pt x="180" y="191"/>
                    </a:cubicBezTo>
                    <a:cubicBezTo>
                      <a:pt x="202" y="191"/>
                      <a:pt x="213" y="224"/>
                      <a:pt x="213" y="247"/>
                    </a:cubicBezTo>
                    <a:cubicBezTo>
                      <a:pt x="225" y="280"/>
                      <a:pt x="236" y="325"/>
                      <a:pt x="269" y="337"/>
                    </a:cubicBezTo>
                    <a:cubicBezTo>
                      <a:pt x="303" y="359"/>
                      <a:pt x="371" y="393"/>
                      <a:pt x="382" y="437"/>
                    </a:cubicBezTo>
                    <a:cubicBezTo>
                      <a:pt x="382" y="482"/>
                      <a:pt x="371" y="549"/>
                      <a:pt x="393" y="572"/>
                    </a:cubicBezTo>
                    <a:cubicBezTo>
                      <a:pt x="415" y="594"/>
                      <a:pt x="449" y="594"/>
                      <a:pt x="471" y="583"/>
                    </a:cubicBezTo>
                    <a:cubicBezTo>
                      <a:pt x="505" y="583"/>
                      <a:pt x="516" y="594"/>
                      <a:pt x="516" y="617"/>
                    </a:cubicBezTo>
                    <a:cubicBezTo>
                      <a:pt x="516" y="639"/>
                      <a:pt x="550" y="650"/>
                      <a:pt x="572" y="639"/>
                    </a:cubicBezTo>
                    <a:cubicBezTo>
                      <a:pt x="595" y="617"/>
                      <a:pt x="595" y="617"/>
                      <a:pt x="595" y="639"/>
                    </a:cubicBezTo>
                    <a:cubicBezTo>
                      <a:pt x="595" y="673"/>
                      <a:pt x="606" y="684"/>
                      <a:pt x="617" y="684"/>
                    </a:cubicBezTo>
                    <a:cubicBezTo>
                      <a:pt x="640" y="684"/>
                      <a:pt x="651" y="706"/>
                      <a:pt x="651" y="717"/>
                    </a:cubicBezTo>
                    <a:cubicBezTo>
                      <a:pt x="651" y="740"/>
                      <a:pt x="662" y="751"/>
                      <a:pt x="695" y="740"/>
                    </a:cubicBezTo>
                    <a:cubicBezTo>
                      <a:pt x="729" y="729"/>
                      <a:pt x="774" y="729"/>
                      <a:pt x="785" y="740"/>
                    </a:cubicBezTo>
                    <a:cubicBezTo>
                      <a:pt x="796" y="751"/>
                      <a:pt x="774" y="796"/>
                      <a:pt x="796" y="818"/>
                    </a:cubicBezTo>
                    <a:cubicBezTo>
                      <a:pt x="819" y="830"/>
                      <a:pt x="852" y="863"/>
                      <a:pt x="864" y="897"/>
                    </a:cubicBezTo>
                    <a:cubicBezTo>
                      <a:pt x="886" y="919"/>
                      <a:pt x="897" y="953"/>
                      <a:pt x="920" y="953"/>
                    </a:cubicBezTo>
                    <a:cubicBezTo>
                      <a:pt x="942" y="953"/>
                      <a:pt x="964" y="931"/>
                      <a:pt x="976" y="908"/>
                    </a:cubicBezTo>
                    <a:cubicBezTo>
                      <a:pt x="976" y="886"/>
                      <a:pt x="1009" y="897"/>
                      <a:pt x="1031" y="875"/>
                    </a:cubicBezTo>
                    <a:cubicBezTo>
                      <a:pt x="1043" y="863"/>
                      <a:pt x="1054" y="863"/>
                      <a:pt x="1054" y="897"/>
                    </a:cubicBezTo>
                    <a:cubicBezTo>
                      <a:pt x="1054" y="931"/>
                      <a:pt x="1065" y="942"/>
                      <a:pt x="1110" y="931"/>
                    </a:cubicBezTo>
                    <a:cubicBezTo>
                      <a:pt x="1155" y="931"/>
                      <a:pt x="1133" y="897"/>
                      <a:pt x="1155" y="897"/>
                    </a:cubicBezTo>
                    <a:cubicBezTo>
                      <a:pt x="1177" y="897"/>
                      <a:pt x="1200" y="886"/>
                      <a:pt x="1189" y="852"/>
                    </a:cubicBezTo>
                    <a:cubicBezTo>
                      <a:pt x="1189" y="818"/>
                      <a:pt x="1200" y="796"/>
                      <a:pt x="1211" y="807"/>
                    </a:cubicBezTo>
                    <a:cubicBezTo>
                      <a:pt x="1211" y="818"/>
                      <a:pt x="1211" y="875"/>
                      <a:pt x="1222" y="897"/>
                    </a:cubicBezTo>
                    <a:cubicBezTo>
                      <a:pt x="1222" y="919"/>
                      <a:pt x="1244" y="919"/>
                      <a:pt x="1222" y="942"/>
                    </a:cubicBezTo>
                    <a:cubicBezTo>
                      <a:pt x="1211" y="975"/>
                      <a:pt x="1189" y="986"/>
                      <a:pt x="1189" y="1009"/>
                    </a:cubicBezTo>
                    <a:cubicBezTo>
                      <a:pt x="1189" y="1031"/>
                      <a:pt x="1200" y="1031"/>
                      <a:pt x="1233" y="1020"/>
                    </a:cubicBezTo>
                    <a:cubicBezTo>
                      <a:pt x="1267" y="1020"/>
                      <a:pt x="1278" y="1020"/>
                      <a:pt x="1278" y="1042"/>
                    </a:cubicBezTo>
                    <a:cubicBezTo>
                      <a:pt x="1278" y="1076"/>
                      <a:pt x="1289" y="1099"/>
                      <a:pt x="1312" y="1121"/>
                    </a:cubicBezTo>
                    <a:cubicBezTo>
                      <a:pt x="1334" y="1132"/>
                      <a:pt x="1413" y="1233"/>
                      <a:pt x="1435" y="1244"/>
                    </a:cubicBezTo>
                    <a:cubicBezTo>
                      <a:pt x="1446" y="1267"/>
                      <a:pt x="1469" y="1300"/>
                      <a:pt x="1469" y="1311"/>
                    </a:cubicBezTo>
                    <a:cubicBezTo>
                      <a:pt x="1469" y="1323"/>
                      <a:pt x="1491" y="1323"/>
                      <a:pt x="1525" y="1311"/>
                    </a:cubicBezTo>
                    <a:cubicBezTo>
                      <a:pt x="1547" y="1300"/>
                      <a:pt x="1592" y="1300"/>
                      <a:pt x="1614" y="1311"/>
                    </a:cubicBezTo>
                    <a:cubicBezTo>
                      <a:pt x="1637" y="1334"/>
                      <a:pt x="1671" y="1424"/>
                      <a:pt x="1682" y="1446"/>
                    </a:cubicBezTo>
                    <a:cubicBezTo>
                      <a:pt x="1682" y="1468"/>
                      <a:pt x="1682" y="1491"/>
                      <a:pt x="1704" y="1491"/>
                    </a:cubicBezTo>
                    <a:cubicBezTo>
                      <a:pt x="1726" y="1491"/>
                      <a:pt x="1726" y="1502"/>
                      <a:pt x="1738" y="1547"/>
                    </a:cubicBezTo>
                    <a:cubicBezTo>
                      <a:pt x="1749" y="1592"/>
                      <a:pt x="1794" y="1659"/>
                      <a:pt x="1805" y="1681"/>
                    </a:cubicBezTo>
                    <a:cubicBezTo>
                      <a:pt x="1816" y="1704"/>
                      <a:pt x="1827" y="1771"/>
                      <a:pt x="1827" y="1838"/>
                    </a:cubicBezTo>
                    <a:cubicBezTo>
                      <a:pt x="1827" y="1906"/>
                      <a:pt x="1827" y="1939"/>
                      <a:pt x="1805" y="1962"/>
                    </a:cubicBezTo>
                    <a:cubicBezTo>
                      <a:pt x="1794" y="1984"/>
                      <a:pt x="1760" y="2051"/>
                      <a:pt x="1760" y="2096"/>
                    </a:cubicBezTo>
                    <a:cubicBezTo>
                      <a:pt x="1760" y="2141"/>
                      <a:pt x="1782" y="2175"/>
                      <a:pt x="1771" y="2208"/>
                    </a:cubicBezTo>
                    <a:cubicBezTo>
                      <a:pt x="1749" y="2242"/>
                      <a:pt x="1749" y="2275"/>
                      <a:pt x="1760" y="2309"/>
                    </a:cubicBezTo>
                    <a:cubicBezTo>
                      <a:pt x="1771" y="2342"/>
                      <a:pt x="1771" y="2387"/>
                      <a:pt x="1782" y="2399"/>
                    </a:cubicBezTo>
                    <a:cubicBezTo>
                      <a:pt x="1794" y="2421"/>
                      <a:pt x="1816" y="2354"/>
                      <a:pt x="1827" y="2376"/>
                    </a:cubicBezTo>
                    <a:cubicBezTo>
                      <a:pt x="1827" y="2399"/>
                      <a:pt x="1838" y="2443"/>
                      <a:pt x="1861" y="2432"/>
                    </a:cubicBezTo>
                    <a:cubicBezTo>
                      <a:pt x="1872" y="2421"/>
                      <a:pt x="1895" y="2410"/>
                      <a:pt x="1895" y="2432"/>
                    </a:cubicBezTo>
                    <a:cubicBezTo>
                      <a:pt x="1895" y="2455"/>
                      <a:pt x="1883" y="2511"/>
                      <a:pt x="1917" y="2511"/>
                    </a:cubicBezTo>
                    <a:cubicBezTo>
                      <a:pt x="1951" y="2511"/>
                      <a:pt x="1962" y="2544"/>
                      <a:pt x="1973" y="2566"/>
                    </a:cubicBezTo>
                    <a:cubicBezTo>
                      <a:pt x="1973" y="2578"/>
                      <a:pt x="1995" y="2611"/>
                      <a:pt x="2029" y="2589"/>
                    </a:cubicBezTo>
                    <a:cubicBezTo>
                      <a:pt x="2051" y="2578"/>
                      <a:pt x="2063" y="2578"/>
                      <a:pt x="2063" y="2600"/>
                    </a:cubicBezTo>
                    <a:cubicBezTo>
                      <a:pt x="2063" y="2623"/>
                      <a:pt x="2096" y="2679"/>
                      <a:pt x="2152" y="2724"/>
                    </a:cubicBezTo>
                    <a:cubicBezTo>
                      <a:pt x="2208" y="2768"/>
                      <a:pt x="2331" y="2835"/>
                      <a:pt x="2365" y="2858"/>
                    </a:cubicBezTo>
                    <a:cubicBezTo>
                      <a:pt x="2410" y="2880"/>
                      <a:pt x="2466" y="2981"/>
                      <a:pt x="2522" y="3014"/>
                    </a:cubicBezTo>
                    <a:cubicBezTo>
                      <a:pt x="2567" y="3047"/>
                      <a:pt x="2578" y="3036"/>
                      <a:pt x="2589" y="3081"/>
                    </a:cubicBezTo>
                    <a:cubicBezTo>
                      <a:pt x="2612" y="3126"/>
                      <a:pt x="2634" y="3171"/>
                      <a:pt x="2690" y="3193"/>
                    </a:cubicBezTo>
                    <a:cubicBezTo>
                      <a:pt x="2746" y="3227"/>
                      <a:pt x="2780" y="3249"/>
                      <a:pt x="2825" y="3249"/>
                    </a:cubicBezTo>
                    <a:cubicBezTo>
                      <a:pt x="2858" y="3260"/>
                      <a:pt x="2881" y="3294"/>
                      <a:pt x="2903" y="3350"/>
                    </a:cubicBezTo>
                    <a:cubicBezTo>
                      <a:pt x="2926" y="3406"/>
                      <a:pt x="2926" y="3451"/>
                      <a:pt x="2948" y="3462"/>
                    </a:cubicBezTo>
                    <a:cubicBezTo>
                      <a:pt x="2959" y="3462"/>
                      <a:pt x="2959" y="3541"/>
                      <a:pt x="2982" y="3574"/>
                    </a:cubicBezTo>
                    <a:cubicBezTo>
                      <a:pt x="2993" y="3619"/>
                      <a:pt x="2993" y="3653"/>
                      <a:pt x="2982" y="3664"/>
                    </a:cubicBezTo>
                    <a:cubicBezTo>
                      <a:pt x="2959" y="3675"/>
                      <a:pt x="2971" y="3742"/>
                      <a:pt x="2993" y="3754"/>
                    </a:cubicBezTo>
                    <a:cubicBezTo>
                      <a:pt x="3015" y="3765"/>
                      <a:pt x="3015" y="3809"/>
                      <a:pt x="3015" y="3821"/>
                    </a:cubicBezTo>
                    <a:cubicBezTo>
                      <a:pt x="3026" y="3843"/>
                      <a:pt x="3049" y="3877"/>
                      <a:pt x="3116" y="3821"/>
                    </a:cubicBezTo>
                    <a:cubicBezTo>
                      <a:pt x="3183" y="3776"/>
                      <a:pt x="3284" y="3709"/>
                      <a:pt x="3307" y="3675"/>
                    </a:cubicBezTo>
                    <a:cubicBezTo>
                      <a:pt x="3329" y="3653"/>
                      <a:pt x="3407" y="3563"/>
                      <a:pt x="3430" y="3529"/>
                    </a:cubicBezTo>
                    <a:cubicBezTo>
                      <a:pt x="3441" y="3496"/>
                      <a:pt x="3430" y="3406"/>
                      <a:pt x="3396" y="3361"/>
                    </a:cubicBezTo>
                    <a:cubicBezTo>
                      <a:pt x="3374" y="3316"/>
                      <a:pt x="3351" y="3305"/>
                      <a:pt x="3329" y="3283"/>
                    </a:cubicBezTo>
                    <a:cubicBezTo>
                      <a:pt x="3295" y="3260"/>
                      <a:pt x="3284" y="3193"/>
                      <a:pt x="3262" y="3171"/>
                    </a:cubicBezTo>
                    <a:cubicBezTo>
                      <a:pt x="3251" y="3148"/>
                      <a:pt x="3206" y="3103"/>
                      <a:pt x="3195" y="3081"/>
                    </a:cubicBezTo>
                    <a:cubicBezTo>
                      <a:pt x="3172" y="3059"/>
                      <a:pt x="3172" y="3025"/>
                      <a:pt x="3127" y="3003"/>
                    </a:cubicBezTo>
                    <a:cubicBezTo>
                      <a:pt x="3094" y="2970"/>
                      <a:pt x="3094" y="2937"/>
                      <a:pt x="3038" y="2903"/>
                    </a:cubicBezTo>
                    <a:cubicBezTo>
                      <a:pt x="2993" y="2858"/>
                      <a:pt x="2982" y="2824"/>
                      <a:pt x="2971" y="2802"/>
                    </a:cubicBezTo>
                    <a:cubicBezTo>
                      <a:pt x="2959" y="2791"/>
                      <a:pt x="2948" y="2768"/>
                      <a:pt x="2926" y="2779"/>
                    </a:cubicBezTo>
                    <a:cubicBezTo>
                      <a:pt x="2903" y="2779"/>
                      <a:pt x="2903" y="2791"/>
                      <a:pt x="2914" y="2824"/>
                    </a:cubicBezTo>
                    <a:cubicBezTo>
                      <a:pt x="2926" y="2858"/>
                      <a:pt x="2914" y="2858"/>
                      <a:pt x="2892" y="2869"/>
                    </a:cubicBezTo>
                    <a:cubicBezTo>
                      <a:pt x="2869" y="2869"/>
                      <a:pt x="2858" y="2914"/>
                      <a:pt x="2892" y="2914"/>
                    </a:cubicBezTo>
                    <a:cubicBezTo>
                      <a:pt x="2926" y="2903"/>
                      <a:pt x="2937" y="2948"/>
                      <a:pt x="2903" y="2970"/>
                    </a:cubicBezTo>
                    <a:cubicBezTo>
                      <a:pt x="2869" y="2992"/>
                      <a:pt x="2825" y="2970"/>
                      <a:pt x="2836" y="2937"/>
                    </a:cubicBezTo>
                    <a:cubicBezTo>
                      <a:pt x="2836" y="2903"/>
                      <a:pt x="2825" y="2880"/>
                      <a:pt x="2791" y="2847"/>
                    </a:cubicBezTo>
                    <a:cubicBezTo>
                      <a:pt x="2769" y="2824"/>
                      <a:pt x="2713" y="2746"/>
                      <a:pt x="2679" y="2701"/>
                    </a:cubicBezTo>
                    <a:cubicBezTo>
                      <a:pt x="2657" y="2656"/>
                      <a:pt x="2623" y="2600"/>
                      <a:pt x="2623" y="2600"/>
                    </a:cubicBezTo>
                    <a:cubicBezTo>
                      <a:pt x="2612" y="2589"/>
                      <a:pt x="2623" y="2544"/>
                      <a:pt x="2623" y="2533"/>
                    </a:cubicBezTo>
                    <a:cubicBezTo>
                      <a:pt x="2634" y="2522"/>
                      <a:pt x="2668" y="2477"/>
                      <a:pt x="2679" y="2432"/>
                    </a:cubicBezTo>
                    <a:cubicBezTo>
                      <a:pt x="2679" y="2387"/>
                      <a:pt x="2634" y="2298"/>
                      <a:pt x="2589" y="2242"/>
                    </a:cubicBezTo>
                    <a:cubicBezTo>
                      <a:pt x="2544" y="2197"/>
                      <a:pt x="2500" y="2141"/>
                      <a:pt x="2511" y="2073"/>
                    </a:cubicBezTo>
                    <a:cubicBezTo>
                      <a:pt x="2511" y="2017"/>
                      <a:pt x="2511" y="1950"/>
                      <a:pt x="2477" y="1917"/>
                    </a:cubicBezTo>
                    <a:cubicBezTo>
                      <a:pt x="2444" y="1894"/>
                      <a:pt x="2388" y="1838"/>
                      <a:pt x="2365" y="1793"/>
                    </a:cubicBezTo>
                    <a:cubicBezTo>
                      <a:pt x="2343" y="1760"/>
                      <a:pt x="2331" y="1681"/>
                      <a:pt x="2320" y="1648"/>
                    </a:cubicBezTo>
                    <a:cubicBezTo>
                      <a:pt x="2298" y="1603"/>
                      <a:pt x="2298" y="1535"/>
                      <a:pt x="2331" y="1513"/>
                    </a:cubicBezTo>
                    <a:cubicBezTo>
                      <a:pt x="2365" y="1480"/>
                      <a:pt x="2354" y="1468"/>
                      <a:pt x="2343" y="1468"/>
                    </a:cubicBezTo>
                    <a:cubicBezTo>
                      <a:pt x="2320" y="1468"/>
                      <a:pt x="2298" y="1435"/>
                      <a:pt x="2298" y="1401"/>
                    </a:cubicBezTo>
                    <a:cubicBezTo>
                      <a:pt x="2287" y="1368"/>
                      <a:pt x="2276" y="1289"/>
                      <a:pt x="2264" y="1255"/>
                    </a:cubicBezTo>
                    <a:cubicBezTo>
                      <a:pt x="2253" y="1211"/>
                      <a:pt x="2242" y="1166"/>
                      <a:pt x="2208" y="1121"/>
                    </a:cubicBezTo>
                    <a:cubicBezTo>
                      <a:pt x="2175" y="1076"/>
                      <a:pt x="2152" y="1031"/>
                      <a:pt x="2141" y="1009"/>
                    </a:cubicBezTo>
                    <a:cubicBezTo>
                      <a:pt x="2119" y="986"/>
                      <a:pt x="2096" y="953"/>
                      <a:pt x="2051" y="919"/>
                    </a:cubicBezTo>
                    <a:cubicBezTo>
                      <a:pt x="2007" y="897"/>
                      <a:pt x="1995" y="897"/>
                      <a:pt x="1995" y="919"/>
                    </a:cubicBezTo>
                    <a:cubicBezTo>
                      <a:pt x="1995" y="942"/>
                      <a:pt x="1995" y="953"/>
                      <a:pt x="2018" y="964"/>
                    </a:cubicBezTo>
                    <a:cubicBezTo>
                      <a:pt x="2040" y="975"/>
                      <a:pt x="2040" y="1009"/>
                      <a:pt x="2029" y="1031"/>
                    </a:cubicBezTo>
                    <a:cubicBezTo>
                      <a:pt x="2018" y="1054"/>
                      <a:pt x="2018" y="1087"/>
                      <a:pt x="2063" y="1087"/>
                    </a:cubicBezTo>
                    <a:cubicBezTo>
                      <a:pt x="2119" y="1087"/>
                      <a:pt x="2130" y="1121"/>
                      <a:pt x="2130" y="1144"/>
                    </a:cubicBezTo>
                    <a:cubicBezTo>
                      <a:pt x="2119" y="1166"/>
                      <a:pt x="2063" y="1177"/>
                      <a:pt x="2040" y="1144"/>
                    </a:cubicBezTo>
                    <a:cubicBezTo>
                      <a:pt x="2007" y="1099"/>
                      <a:pt x="1995" y="1076"/>
                      <a:pt x="1973" y="1065"/>
                    </a:cubicBezTo>
                    <a:cubicBezTo>
                      <a:pt x="1951" y="1054"/>
                      <a:pt x="1928" y="1020"/>
                      <a:pt x="1940" y="986"/>
                    </a:cubicBezTo>
                    <a:cubicBezTo>
                      <a:pt x="1962" y="953"/>
                      <a:pt x="1962" y="931"/>
                      <a:pt x="1951" y="897"/>
                    </a:cubicBezTo>
                    <a:cubicBezTo>
                      <a:pt x="1928" y="863"/>
                      <a:pt x="1917" y="852"/>
                      <a:pt x="1917" y="830"/>
                    </a:cubicBezTo>
                    <a:cubicBezTo>
                      <a:pt x="1906" y="796"/>
                      <a:pt x="1906" y="762"/>
                      <a:pt x="1883" y="740"/>
                    </a:cubicBezTo>
                    <a:cubicBezTo>
                      <a:pt x="1850" y="717"/>
                      <a:pt x="1805" y="684"/>
                      <a:pt x="1794" y="628"/>
                    </a:cubicBezTo>
                    <a:cubicBezTo>
                      <a:pt x="1771" y="572"/>
                      <a:pt x="1760" y="516"/>
                      <a:pt x="1760" y="482"/>
                    </a:cubicBezTo>
                    <a:cubicBezTo>
                      <a:pt x="1749" y="460"/>
                      <a:pt x="1738" y="437"/>
                      <a:pt x="1715" y="426"/>
                    </a:cubicBezTo>
                    <a:cubicBezTo>
                      <a:pt x="1693" y="426"/>
                      <a:pt x="1626" y="404"/>
                      <a:pt x="1592" y="370"/>
                    </a:cubicBezTo>
                    <a:cubicBezTo>
                      <a:pt x="1558" y="325"/>
                      <a:pt x="1525" y="247"/>
                      <a:pt x="1525" y="202"/>
                    </a:cubicBezTo>
                    <a:cubicBezTo>
                      <a:pt x="1513" y="157"/>
                      <a:pt x="1502" y="79"/>
                      <a:pt x="1502" y="79"/>
                    </a:cubicBezTo>
                    <a:lnTo>
                      <a:pt x="1502" y="79"/>
                    </a:lnTo>
                    <a:cubicBezTo>
                      <a:pt x="583" y="0"/>
                      <a:pt x="583" y="0"/>
                      <a:pt x="583" y="0"/>
                    </a:cubicBezTo>
                    <a:cubicBezTo>
                      <a:pt x="572" y="23"/>
                      <a:pt x="561" y="34"/>
                      <a:pt x="538" y="45"/>
                    </a:cubicBezTo>
                  </a:path>
                </a:pathLst>
              </a:custGeom>
              <a:solidFill>
                <a:srgbClr val="FFFF00"/>
              </a:solidFill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19" name="Freeform 2"/>
              <p:cNvSpPr>
                <a:spLocks noChangeArrowheads="1"/>
              </p:cNvSpPr>
              <p:nvPr/>
            </p:nvSpPr>
            <p:spPr bwMode="auto">
              <a:xfrm>
                <a:off x="1601788" y="1089025"/>
                <a:ext cx="863600" cy="1243013"/>
              </a:xfrm>
              <a:custGeom>
                <a:avLst/>
                <a:gdLst>
                  <a:gd name="T0" fmla="*/ 1536 w 2399"/>
                  <a:gd name="T1" fmla="*/ 3362 h 3453"/>
                  <a:gd name="T2" fmla="*/ 2376 w 2399"/>
                  <a:gd name="T3" fmla="*/ 3362 h 3453"/>
                  <a:gd name="T4" fmla="*/ 2208 w 2399"/>
                  <a:gd name="T5" fmla="*/ 3071 h 3453"/>
                  <a:gd name="T6" fmla="*/ 2107 w 2399"/>
                  <a:gd name="T7" fmla="*/ 2869 h 3453"/>
                  <a:gd name="T8" fmla="*/ 2006 w 2399"/>
                  <a:gd name="T9" fmla="*/ 2768 h 3453"/>
                  <a:gd name="T10" fmla="*/ 2006 w 2399"/>
                  <a:gd name="T11" fmla="*/ 2645 h 3453"/>
                  <a:gd name="T12" fmla="*/ 1905 w 2399"/>
                  <a:gd name="T13" fmla="*/ 2488 h 3453"/>
                  <a:gd name="T14" fmla="*/ 1558 w 2399"/>
                  <a:gd name="T15" fmla="*/ 2129 h 3453"/>
                  <a:gd name="T16" fmla="*/ 1479 w 2399"/>
                  <a:gd name="T17" fmla="*/ 2006 h 3453"/>
                  <a:gd name="T18" fmla="*/ 1401 w 2399"/>
                  <a:gd name="T19" fmla="*/ 1950 h 3453"/>
                  <a:gd name="T20" fmla="*/ 1378 w 2399"/>
                  <a:gd name="T21" fmla="*/ 1838 h 3453"/>
                  <a:gd name="T22" fmla="*/ 1334 w 2399"/>
                  <a:gd name="T23" fmla="*/ 1278 h 3453"/>
                  <a:gd name="T24" fmla="*/ 1311 w 2399"/>
                  <a:gd name="T25" fmla="*/ 908 h 3453"/>
                  <a:gd name="T26" fmla="*/ 1322 w 2399"/>
                  <a:gd name="T27" fmla="*/ 740 h 3453"/>
                  <a:gd name="T28" fmla="*/ 1222 w 2399"/>
                  <a:gd name="T29" fmla="*/ 594 h 3453"/>
                  <a:gd name="T30" fmla="*/ 1267 w 2399"/>
                  <a:gd name="T31" fmla="*/ 549 h 3453"/>
                  <a:gd name="T32" fmla="*/ 1278 w 2399"/>
                  <a:gd name="T33" fmla="*/ 404 h 3453"/>
                  <a:gd name="T34" fmla="*/ 1423 w 2399"/>
                  <a:gd name="T35" fmla="*/ 168 h 3453"/>
                  <a:gd name="T36" fmla="*/ 1434 w 2399"/>
                  <a:gd name="T37" fmla="*/ 168 h 3453"/>
                  <a:gd name="T38" fmla="*/ 1468 w 2399"/>
                  <a:gd name="T39" fmla="*/ 101 h 3453"/>
                  <a:gd name="T40" fmla="*/ 34 w 2399"/>
                  <a:gd name="T41" fmla="*/ 11 h 3453"/>
                  <a:gd name="T42" fmla="*/ 45 w 2399"/>
                  <a:gd name="T43" fmla="*/ 157 h 3453"/>
                  <a:gd name="T44" fmla="*/ 67 w 2399"/>
                  <a:gd name="T45" fmla="*/ 224 h 3453"/>
                  <a:gd name="T46" fmla="*/ 134 w 2399"/>
                  <a:gd name="T47" fmla="*/ 381 h 3453"/>
                  <a:gd name="T48" fmla="*/ 191 w 2399"/>
                  <a:gd name="T49" fmla="*/ 493 h 3453"/>
                  <a:gd name="T50" fmla="*/ 258 w 2399"/>
                  <a:gd name="T51" fmla="*/ 628 h 3453"/>
                  <a:gd name="T52" fmla="*/ 224 w 2399"/>
                  <a:gd name="T53" fmla="*/ 673 h 3453"/>
                  <a:gd name="T54" fmla="*/ 258 w 2399"/>
                  <a:gd name="T55" fmla="*/ 818 h 3453"/>
                  <a:gd name="T56" fmla="*/ 403 w 2399"/>
                  <a:gd name="T57" fmla="*/ 1132 h 3453"/>
                  <a:gd name="T58" fmla="*/ 471 w 2399"/>
                  <a:gd name="T59" fmla="*/ 1233 h 3453"/>
                  <a:gd name="T60" fmla="*/ 538 w 2399"/>
                  <a:gd name="T61" fmla="*/ 1435 h 3453"/>
                  <a:gd name="T62" fmla="*/ 572 w 2399"/>
                  <a:gd name="T63" fmla="*/ 1625 h 3453"/>
                  <a:gd name="T64" fmla="*/ 627 w 2399"/>
                  <a:gd name="T65" fmla="*/ 1692 h 3453"/>
                  <a:gd name="T66" fmla="*/ 605 w 2399"/>
                  <a:gd name="T67" fmla="*/ 1916 h 3453"/>
                  <a:gd name="T68" fmla="*/ 706 w 2399"/>
                  <a:gd name="T69" fmla="*/ 2017 h 3453"/>
                  <a:gd name="T70" fmla="*/ 729 w 2399"/>
                  <a:gd name="T71" fmla="*/ 2129 h 3453"/>
                  <a:gd name="T72" fmla="*/ 941 w 2399"/>
                  <a:gd name="T73" fmla="*/ 2297 h 3453"/>
                  <a:gd name="T74" fmla="*/ 1154 w 2399"/>
                  <a:gd name="T75" fmla="*/ 2410 h 3453"/>
                  <a:gd name="T76" fmla="*/ 1300 w 2399"/>
                  <a:gd name="T77" fmla="*/ 2679 h 3453"/>
                  <a:gd name="T78" fmla="*/ 1434 w 2399"/>
                  <a:gd name="T79" fmla="*/ 2824 h 3453"/>
                  <a:gd name="T80" fmla="*/ 1569 w 2399"/>
                  <a:gd name="T81" fmla="*/ 2959 h 3453"/>
                  <a:gd name="T82" fmla="*/ 1569 w 2399"/>
                  <a:gd name="T83" fmla="*/ 3160 h 3453"/>
                  <a:gd name="T84" fmla="*/ 1580 w 2399"/>
                  <a:gd name="T85" fmla="*/ 3273 h 3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399" h="3453">
                    <a:moveTo>
                      <a:pt x="1547" y="3306"/>
                    </a:moveTo>
                    <a:lnTo>
                      <a:pt x="1547" y="3306"/>
                    </a:lnTo>
                    <a:cubicBezTo>
                      <a:pt x="1536" y="3317"/>
                      <a:pt x="1547" y="3362"/>
                      <a:pt x="1536" y="3362"/>
                    </a:cubicBezTo>
                    <a:cubicBezTo>
                      <a:pt x="1524" y="3373"/>
                      <a:pt x="1502" y="3362"/>
                      <a:pt x="1479" y="3373"/>
                    </a:cubicBezTo>
                    <a:cubicBezTo>
                      <a:pt x="2398" y="3452"/>
                      <a:pt x="2398" y="3452"/>
                      <a:pt x="2398" y="3452"/>
                    </a:cubicBezTo>
                    <a:cubicBezTo>
                      <a:pt x="2398" y="3429"/>
                      <a:pt x="2387" y="3396"/>
                      <a:pt x="2376" y="3362"/>
                    </a:cubicBezTo>
                    <a:cubicBezTo>
                      <a:pt x="2354" y="3340"/>
                      <a:pt x="2342" y="3295"/>
                      <a:pt x="2342" y="3250"/>
                    </a:cubicBezTo>
                    <a:cubicBezTo>
                      <a:pt x="2342" y="3205"/>
                      <a:pt x="2331" y="3160"/>
                      <a:pt x="2309" y="3149"/>
                    </a:cubicBezTo>
                    <a:cubicBezTo>
                      <a:pt x="2298" y="3138"/>
                      <a:pt x="2241" y="3104"/>
                      <a:pt x="2208" y="3071"/>
                    </a:cubicBezTo>
                    <a:cubicBezTo>
                      <a:pt x="2174" y="3037"/>
                      <a:pt x="2174" y="3015"/>
                      <a:pt x="2174" y="2981"/>
                    </a:cubicBezTo>
                    <a:cubicBezTo>
                      <a:pt x="2174" y="2959"/>
                      <a:pt x="2163" y="2880"/>
                      <a:pt x="2140" y="2869"/>
                    </a:cubicBezTo>
                    <a:cubicBezTo>
                      <a:pt x="2129" y="2846"/>
                      <a:pt x="2107" y="2858"/>
                      <a:pt x="2107" y="2869"/>
                    </a:cubicBezTo>
                    <a:cubicBezTo>
                      <a:pt x="2107" y="2891"/>
                      <a:pt x="2085" y="2835"/>
                      <a:pt x="2085" y="2813"/>
                    </a:cubicBezTo>
                    <a:cubicBezTo>
                      <a:pt x="2085" y="2791"/>
                      <a:pt x="2051" y="2746"/>
                      <a:pt x="2029" y="2746"/>
                    </a:cubicBezTo>
                    <a:cubicBezTo>
                      <a:pt x="2006" y="2735"/>
                      <a:pt x="2006" y="2746"/>
                      <a:pt x="2006" y="2768"/>
                    </a:cubicBezTo>
                    <a:cubicBezTo>
                      <a:pt x="2006" y="2779"/>
                      <a:pt x="1995" y="2768"/>
                      <a:pt x="1972" y="2746"/>
                    </a:cubicBezTo>
                    <a:cubicBezTo>
                      <a:pt x="1961" y="2723"/>
                      <a:pt x="1950" y="2701"/>
                      <a:pt x="1972" y="2690"/>
                    </a:cubicBezTo>
                    <a:cubicBezTo>
                      <a:pt x="2006" y="2679"/>
                      <a:pt x="2017" y="2656"/>
                      <a:pt x="2006" y="2645"/>
                    </a:cubicBezTo>
                    <a:cubicBezTo>
                      <a:pt x="2006" y="2634"/>
                      <a:pt x="1995" y="2634"/>
                      <a:pt x="1972" y="2622"/>
                    </a:cubicBezTo>
                    <a:cubicBezTo>
                      <a:pt x="1961" y="2611"/>
                      <a:pt x="1939" y="2600"/>
                      <a:pt x="1939" y="2566"/>
                    </a:cubicBezTo>
                    <a:cubicBezTo>
                      <a:pt x="1927" y="2533"/>
                      <a:pt x="1927" y="2510"/>
                      <a:pt x="1905" y="2488"/>
                    </a:cubicBezTo>
                    <a:cubicBezTo>
                      <a:pt x="1883" y="2466"/>
                      <a:pt x="1816" y="2365"/>
                      <a:pt x="1782" y="2331"/>
                    </a:cubicBezTo>
                    <a:cubicBezTo>
                      <a:pt x="1760" y="2286"/>
                      <a:pt x="1659" y="2186"/>
                      <a:pt x="1625" y="2174"/>
                    </a:cubicBezTo>
                    <a:cubicBezTo>
                      <a:pt x="1603" y="2152"/>
                      <a:pt x="1591" y="2129"/>
                      <a:pt x="1558" y="2129"/>
                    </a:cubicBezTo>
                    <a:cubicBezTo>
                      <a:pt x="1536" y="2129"/>
                      <a:pt x="1513" y="2129"/>
                      <a:pt x="1491" y="2118"/>
                    </a:cubicBezTo>
                    <a:cubicBezTo>
                      <a:pt x="1479" y="2118"/>
                      <a:pt x="1479" y="2096"/>
                      <a:pt x="1479" y="2073"/>
                    </a:cubicBezTo>
                    <a:cubicBezTo>
                      <a:pt x="1491" y="2040"/>
                      <a:pt x="1502" y="2006"/>
                      <a:pt x="1479" y="2006"/>
                    </a:cubicBezTo>
                    <a:cubicBezTo>
                      <a:pt x="1468" y="2006"/>
                      <a:pt x="1457" y="2017"/>
                      <a:pt x="1446" y="2028"/>
                    </a:cubicBezTo>
                    <a:cubicBezTo>
                      <a:pt x="1434" y="2040"/>
                      <a:pt x="1434" y="2006"/>
                      <a:pt x="1434" y="1995"/>
                    </a:cubicBezTo>
                    <a:cubicBezTo>
                      <a:pt x="1434" y="1973"/>
                      <a:pt x="1423" y="1961"/>
                      <a:pt x="1401" y="1950"/>
                    </a:cubicBezTo>
                    <a:cubicBezTo>
                      <a:pt x="1378" y="1939"/>
                      <a:pt x="1356" y="1916"/>
                      <a:pt x="1378" y="1905"/>
                    </a:cubicBezTo>
                    <a:cubicBezTo>
                      <a:pt x="1412" y="1894"/>
                      <a:pt x="1423" y="1872"/>
                      <a:pt x="1412" y="1860"/>
                    </a:cubicBezTo>
                    <a:cubicBezTo>
                      <a:pt x="1412" y="1849"/>
                      <a:pt x="1378" y="1849"/>
                      <a:pt x="1378" y="1838"/>
                    </a:cubicBezTo>
                    <a:cubicBezTo>
                      <a:pt x="1367" y="1815"/>
                      <a:pt x="1367" y="1760"/>
                      <a:pt x="1367" y="1636"/>
                    </a:cubicBezTo>
                    <a:cubicBezTo>
                      <a:pt x="1356" y="1524"/>
                      <a:pt x="1356" y="1334"/>
                      <a:pt x="1356" y="1300"/>
                    </a:cubicBezTo>
                    <a:cubicBezTo>
                      <a:pt x="1356" y="1255"/>
                      <a:pt x="1345" y="1266"/>
                      <a:pt x="1334" y="1278"/>
                    </a:cubicBezTo>
                    <a:cubicBezTo>
                      <a:pt x="1322" y="1300"/>
                      <a:pt x="1300" y="1311"/>
                      <a:pt x="1289" y="1244"/>
                    </a:cubicBezTo>
                    <a:cubicBezTo>
                      <a:pt x="1278" y="1166"/>
                      <a:pt x="1278" y="1098"/>
                      <a:pt x="1289" y="1065"/>
                    </a:cubicBezTo>
                    <a:cubicBezTo>
                      <a:pt x="1289" y="1042"/>
                      <a:pt x="1267" y="953"/>
                      <a:pt x="1311" y="908"/>
                    </a:cubicBezTo>
                    <a:cubicBezTo>
                      <a:pt x="1356" y="863"/>
                      <a:pt x="1378" y="818"/>
                      <a:pt x="1401" y="796"/>
                    </a:cubicBezTo>
                    <a:cubicBezTo>
                      <a:pt x="1390" y="784"/>
                      <a:pt x="1378" y="773"/>
                      <a:pt x="1356" y="784"/>
                    </a:cubicBezTo>
                    <a:cubicBezTo>
                      <a:pt x="1322" y="796"/>
                      <a:pt x="1334" y="784"/>
                      <a:pt x="1322" y="740"/>
                    </a:cubicBezTo>
                    <a:cubicBezTo>
                      <a:pt x="1322" y="706"/>
                      <a:pt x="1322" y="706"/>
                      <a:pt x="1289" y="706"/>
                    </a:cubicBezTo>
                    <a:cubicBezTo>
                      <a:pt x="1244" y="706"/>
                      <a:pt x="1267" y="684"/>
                      <a:pt x="1267" y="650"/>
                    </a:cubicBezTo>
                    <a:cubicBezTo>
                      <a:pt x="1267" y="605"/>
                      <a:pt x="1233" y="617"/>
                      <a:pt x="1222" y="594"/>
                    </a:cubicBezTo>
                    <a:cubicBezTo>
                      <a:pt x="1199" y="560"/>
                      <a:pt x="1210" y="538"/>
                      <a:pt x="1244" y="560"/>
                    </a:cubicBezTo>
                    <a:cubicBezTo>
                      <a:pt x="1255" y="572"/>
                      <a:pt x="1267" y="572"/>
                      <a:pt x="1267" y="560"/>
                    </a:cubicBezTo>
                    <a:cubicBezTo>
                      <a:pt x="1267" y="560"/>
                      <a:pt x="1267" y="560"/>
                      <a:pt x="1267" y="549"/>
                    </a:cubicBezTo>
                    <a:lnTo>
                      <a:pt x="1267" y="549"/>
                    </a:lnTo>
                    <a:lnTo>
                      <a:pt x="1267" y="549"/>
                    </a:lnTo>
                    <a:cubicBezTo>
                      <a:pt x="1267" y="516"/>
                      <a:pt x="1278" y="426"/>
                      <a:pt x="1278" y="404"/>
                    </a:cubicBezTo>
                    <a:cubicBezTo>
                      <a:pt x="1278" y="370"/>
                      <a:pt x="1233" y="370"/>
                      <a:pt x="1233" y="325"/>
                    </a:cubicBezTo>
                    <a:cubicBezTo>
                      <a:pt x="1233" y="280"/>
                      <a:pt x="1367" y="180"/>
                      <a:pt x="1412" y="168"/>
                    </a:cubicBezTo>
                    <a:cubicBezTo>
                      <a:pt x="1423" y="168"/>
                      <a:pt x="1423" y="168"/>
                      <a:pt x="1423" y="168"/>
                    </a:cubicBezTo>
                    <a:lnTo>
                      <a:pt x="1423" y="168"/>
                    </a:lnTo>
                    <a:lnTo>
                      <a:pt x="1434" y="168"/>
                    </a:lnTo>
                    <a:lnTo>
                      <a:pt x="1434" y="168"/>
                    </a:lnTo>
                    <a:lnTo>
                      <a:pt x="1434" y="157"/>
                    </a:lnTo>
                    <a:lnTo>
                      <a:pt x="1434" y="157"/>
                    </a:lnTo>
                    <a:cubicBezTo>
                      <a:pt x="1468" y="135"/>
                      <a:pt x="1468" y="101"/>
                      <a:pt x="1468" y="101"/>
                    </a:cubicBezTo>
                    <a:cubicBezTo>
                      <a:pt x="1468" y="0"/>
                      <a:pt x="1468" y="0"/>
                      <a:pt x="1468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11"/>
                      <a:pt x="45" y="11"/>
                      <a:pt x="34" y="11"/>
                    </a:cubicBezTo>
                    <a:cubicBezTo>
                      <a:pt x="34" y="22"/>
                      <a:pt x="11" y="34"/>
                      <a:pt x="0" y="34"/>
                    </a:cubicBezTo>
                    <a:cubicBezTo>
                      <a:pt x="0" y="45"/>
                      <a:pt x="0" y="112"/>
                      <a:pt x="11" y="112"/>
                    </a:cubicBezTo>
                    <a:cubicBezTo>
                      <a:pt x="22" y="124"/>
                      <a:pt x="45" y="146"/>
                      <a:pt x="45" y="157"/>
                    </a:cubicBezTo>
                    <a:cubicBezTo>
                      <a:pt x="45" y="168"/>
                      <a:pt x="34" y="191"/>
                      <a:pt x="34" y="202"/>
                    </a:cubicBezTo>
                    <a:cubicBezTo>
                      <a:pt x="22" y="213"/>
                      <a:pt x="22" y="235"/>
                      <a:pt x="34" y="235"/>
                    </a:cubicBezTo>
                    <a:cubicBezTo>
                      <a:pt x="45" y="247"/>
                      <a:pt x="45" y="224"/>
                      <a:pt x="67" y="224"/>
                    </a:cubicBezTo>
                    <a:cubicBezTo>
                      <a:pt x="78" y="224"/>
                      <a:pt x="101" y="224"/>
                      <a:pt x="101" y="258"/>
                    </a:cubicBezTo>
                    <a:cubicBezTo>
                      <a:pt x="101" y="280"/>
                      <a:pt x="90" y="325"/>
                      <a:pt x="101" y="336"/>
                    </a:cubicBezTo>
                    <a:cubicBezTo>
                      <a:pt x="101" y="348"/>
                      <a:pt x="123" y="381"/>
                      <a:pt x="134" y="381"/>
                    </a:cubicBezTo>
                    <a:cubicBezTo>
                      <a:pt x="146" y="393"/>
                      <a:pt x="146" y="415"/>
                      <a:pt x="146" y="448"/>
                    </a:cubicBezTo>
                    <a:cubicBezTo>
                      <a:pt x="146" y="471"/>
                      <a:pt x="146" y="471"/>
                      <a:pt x="168" y="471"/>
                    </a:cubicBezTo>
                    <a:cubicBezTo>
                      <a:pt x="191" y="460"/>
                      <a:pt x="191" y="471"/>
                      <a:pt x="191" y="493"/>
                    </a:cubicBezTo>
                    <a:cubicBezTo>
                      <a:pt x="191" y="516"/>
                      <a:pt x="191" y="538"/>
                      <a:pt x="213" y="538"/>
                    </a:cubicBezTo>
                    <a:cubicBezTo>
                      <a:pt x="236" y="538"/>
                      <a:pt x="258" y="549"/>
                      <a:pt x="269" y="572"/>
                    </a:cubicBezTo>
                    <a:cubicBezTo>
                      <a:pt x="280" y="594"/>
                      <a:pt x="269" y="617"/>
                      <a:pt x="258" y="628"/>
                    </a:cubicBezTo>
                    <a:cubicBezTo>
                      <a:pt x="236" y="628"/>
                      <a:pt x="191" y="583"/>
                      <a:pt x="168" y="572"/>
                    </a:cubicBezTo>
                    <a:cubicBezTo>
                      <a:pt x="146" y="560"/>
                      <a:pt x="112" y="572"/>
                      <a:pt x="134" y="583"/>
                    </a:cubicBezTo>
                    <a:cubicBezTo>
                      <a:pt x="146" y="605"/>
                      <a:pt x="213" y="650"/>
                      <a:pt x="224" y="673"/>
                    </a:cubicBezTo>
                    <a:cubicBezTo>
                      <a:pt x="236" y="684"/>
                      <a:pt x="224" y="717"/>
                      <a:pt x="236" y="717"/>
                    </a:cubicBezTo>
                    <a:cubicBezTo>
                      <a:pt x="258" y="717"/>
                      <a:pt x="247" y="729"/>
                      <a:pt x="224" y="751"/>
                    </a:cubicBezTo>
                    <a:cubicBezTo>
                      <a:pt x="213" y="773"/>
                      <a:pt x="224" y="796"/>
                      <a:pt x="258" y="818"/>
                    </a:cubicBezTo>
                    <a:cubicBezTo>
                      <a:pt x="291" y="841"/>
                      <a:pt x="347" y="886"/>
                      <a:pt x="347" y="919"/>
                    </a:cubicBezTo>
                    <a:cubicBezTo>
                      <a:pt x="347" y="953"/>
                      <a:pt x="370" y="986"/>
                      <a:pt x="392" y="1009"/>
                    </a:cubicBezTo>
                    <a:cubicBezTo>
                      <a:pt x="403" y="1020"/>
                      <a:pt x="403" y="1098"/>
                      <a:pt x="403" y="1132"/>
                    </a:cubicBezTo>
                    <a:cubicBezTo>
                      <a:pt x="403" y="1166"/>
                      <a:pt x="403" y="1177"/>
                      <a:pt x="392" y="1188"/>
                    </a:cubicBezTo>
                    <a:cubicBezTo>
                      <a:pt x="381" y="1188"/>
                      <a:pt x="381" y="1211"/>
                      <a:pt x="415" y="1211"/>
                    </a:cubicBezTo>
                    <a:cubicBezTo>
                      <a:pt x="460" y="1199"/>
                      <a:pt x="460" y="1211"/>
                      <a:pt x="471" y="1233"/>
                    </a:cubicBezTo>
                    <a:cubicBezTo>
                      <a:pt x="471" y="1255"/>
                      <a:pt x="516" y="1300"/>
                      <a:pt x="538" y="1311"/>
                    </a:cubicBezTo>
                    <a:cubicBezTo>
                      <a:pt x="560" y="1334"/>
                      <a:pt x="560" y="1367"/>
                      <a:pt x="549" y="1390"/>
                    </a:cubicBezTo>
                    <a:cubicBezTo>
                      <a:pt x="538" y="1401"/>
                      <a:pt x="516" y="1435"/>
                      <a:pt x="538" y="1435"/>
                    </a:cubicBezTo>
                    <a:cubicBezTo>
                      <a:pt x="560" y="1446"/>
                      <a:pt x="572" y="1468"/>
                      <a:pt x="549" y="1479"/>
                    </a:cubicBezTo>
                    <a:cubicBezTo>
                      <a:pt x="527" y="1502"/>
                      <a:pt x="504" y="1535"/>
                      <a:pt x="527" y="1547"/>
                    </a:cubicBezTo>
                    <a:cubicBezTo>
                      <a:pt x="549" y="1558"/>
                      <a:pt x="549" y="1625"/>
                      <a:pt x="572" y="1625"/>
                    </a:cubicBezTo>
                    <a:cubicBezTo>
                      <a:pt x="583" y="1625"/>
                      <a:pt x="572" y="1591"/>
                      <a:pt x="583" y="1591"/>
                    </a:cubicBezTo>
                    <a:cubicBezTo>
                      <a:pt x="594" y="1591"/>
                      <a:pt x="605" y="1625"/>
                      <a:pt x="616" y="1636"/>
                    </a:cubicBezTo>
                    <a:cubicBezTo>
                      <a:pt x="627" y="1636"/>
                      <a:pt x="627" y="1670"/>
                      <a:pt x="627" y="1692"/>
                    </a:cubicBezTo>
                    <a:cubicBezTo>
                      <a:pt x="639" y="1715"/>
                      <a:pt x="639" y="1737"/>
                      <a:pt x="661" y="1748"/>
                    </a:cubicBezTo>
                    <a:cubicBezTo>
                      <a:pt x="672" y="1760"/>
                      <a:pt x="650" y="1827"/>
                      <a:pt x="627" y="1860"/>
                    </a:cubicBezTo>
                    <a:cubicBezTo>
                      <a:pt x="616" y="1883"/>
                      <a:pt x="605" y="1894"/>
                      <a:pt x="605" y="1916"/>
                    </a:cubicBezTo>
                    <a:cubicBezTo>
                      <a:pt x="616" y="1928"/>
                      <a:pt x="605" y="1939"/>
                      <a:pt x="639" y="1939"/>
                    </a:cubicBezTo>
                    <a:cubicBezTo>
                      <a:pt x="672" y="1939"/>
                      <a:pt x="695" y="1950"/>
                      <a:pt x="695" y="1961"/>
                    </a:cubicBezTo>
                    <a:cubicBezTo>
                      <a:pt x="706" y="1984"/>
                      <a:pt x="695" y="2017"/>
                      <a:pt x="706" y="2017"/>
                    </a:cubicBezTo>
                    <a:cubicBezTo>
                      <a:pt x="717" y="2006"/>
                      <a:pt x="729" y="2017"/>
                      <a:pt x="717" y="2028"/>
                    </a:cubicBezTo>
                    <a:cubicBezTo>
                      <a:pt x="695" y="2051"/>
                      <a:pt x="684" y="2084"/>
                      <a:pt x="684" y="2107"/>
                    </a:cubicBezTo>
                    <a:cubicBezTo>
                      <a:pt x="684" y="2129"/>
                      <a:pt x="706" y="2140"/>
                      <a:pt x="729" y="2129"/>
                    </a:cubicBezTo>
                    <a:cubicBezTo>
                      <a:pt x="751" y="2118"/>
                      <a:pt x="762" y="2107"/>
                      <a:pt x="785" y="2129"/>
                    </a:cubicBezTo>
                    <a:cubicBezTo>
                      <a:pt x="796" y="2152"/>
                      <a:pt x="818" y="2197"/>
                      <a:pt x="840" y="2219"/>
                    </a:cubicBezTo>
                    <a:cubicBezTo>
                      <a:pt x="874" y="2242"/>
                      <a:pt x="908" y="2275"/>
                      <a:pt x="941" y="2297"/>
                    </a:cubicBezTo>
                    <a:cubicBezTo>
                      <a:pt x="975" y="2320"/>
                      <a:pt x="975" y="2342"/>
                      <a:pt x="998" y="2353"/>
                    </a:cubicBezTo>
                    <a:cubicBezTo>
                      <a:pt x="1009" y="2376"/>
                      <a:pt x="1020" y="2387"/>
                      <a:pt x="1065" y="2387"/>
                    </a:cubicBezTo>
                    <a:cubicBezTo>
                      <a:pt x="1109" y="2376"/>
                      <a:pt x="1143" y="2387"/>
                      <a:pt x="1154" y="2410"/>
                    </a:cubicBezTo>
                    <a:cubicBezTo>
                      <a:pt x="1154" y="2432"/>
                      <a:pt x="1165" y="2488"/>
                      <a:pt x="1188" y="2510"/>
                    </a:cubicBezTo>
                    <a:cubicBezTo>
                      <a:pt x="1210" y="2533"/>
                      <a:pt x="1267" y="2578"/>
                      <a:pt x="1289" y="2600"/>
                    </a:cubicBezTo>
                    <a:cubicBezTo>
                      <a:pt x="1300" y="2634"/>
                      <a:pt x="1300" y="2656"/>
                      <a:pt x="1300" y="2679"/>
                    </a:cubicBezTo>
                    <a:cubicBezTo>
                      <a:pt x="1311" y="2701"/>
                      <a:pt x="1311" y="2723"/>
                      <a:pt x="1356" y="2723"/>
                    </a:cubicBezTo>
                    <a:cubicBezTo>
                      <a:pt x="1390" y="2735"/>
                      <a:pt x="1401" y="2735"/>
                      <a:pt x="1412" y="2768"/>
                    </a:cubicBezTo>
                    <a:cubicBezTo>
                      <a:pt x="1412" y="2791"/>
                      <a:pt x="1412" y="2835"/>
                      <a:pt x="1434" y="2824"/>
                    </a:cubicBezTo>
                    <a:cubicBezTo>
                      <a:pt x="1457" y="2824"/>
                      <a:pt x="1479" y="2824"/>
                      <a:pt x="1479" y="2858"/>
                    </a:cubicBezTo>
                    <a:cubicBezTo>
                      <a:pt x="1491" y="2903"/>
                      <a:pt x="1479" y="2914"/>
                      <a:pt x="1513" y="2914"/>
                    </a:cubicBezTo>
                    <a:cubicBezTo>
                      <a:pt x="1558" y="2914"/>
                      <a:pt x="1569" y="2936"/>
                      <a:pt x="1569" y="2959"/>
                    </a:cubicBezTo>
                    <a:cubicBezTo>
                      <a:pt x="1580" y="2981"/>
                      <a:pt x="1580" y="3026"/>
                      <a:pt x="1603" y="3048"/>
                    </a:cubicBezTo>
                    <a:cubicBezTo>
                      <a:pt x="1625" y="3059"/>
                      <a:pt x="1614" y="3093"/>
                      <a:pt x="1603" y="3115"/>
                    </a:cubicBezTo>
                    <a:cubicBezTo>
                      <a:pt x="1580" y="3138"/>
                      <a:pt x="1569" y="3149"/>
                      <a:pt x="1569" y="3160"/>
                    </a:cubicBezTo>
                    <a:cubicBezTo>
                      <a:pt x="1569" y="3183"/>
                      <a:pt x="1547" y="3194"/>
                      <a:pt x="1536" y="3205"/>
                    </a:cubicBezTo>
                    <a:cubicBezTo>
                      <a:pt x="1524" y="3205"/>
                      <a:pt x="1524" y="3250"/>
                      <a:pt x="1547" y="3239"/>
                    </a:cubicBezTo>
                    <a:cubicBezTo>
                      <a:pt x="1580" y="3228"/>
                      <a:pt x="1580" y="3239"/>
                      <a:pt x="1580" y="3273"/>
                    </a:cubicBezTo>
                    <a:cubicBezTo>
                      <a:pt x="1580" y="3306"/>
                      <a:pt x="1569" y="3306"/>
                      <a:pt x="1547" y="3306"/>
                    </a:cubicBezTo>
                  </a:path>
                </a:pathLst>
              </a:custGeom>
              <a:solidFill>
                <a:srgbClr val="FFFF00"/>
              </a:solidFill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20" name="Freeform 3"/>
              <p:cNvSpPr>
                <a:spLocks noChangeArrowheads="1"/>
              </p:cNvSpPr>
              <p:nvPr/>
            </p:nvSpPr>
            <p:spPr bwMode="auto">
              <a:xfrm>
                <a:off x="3305175" y="1433513"/>
                <a:ext cx="1292225" cy="1597025"/>
              </a:xfrm>
              <a:custGeom>
                <a:avLst/>
                <a:gdLst>
                  <a:gd name="T0" fmla="*/ 3284 w 3588"/>
                  <a:gd name="T1" fmla="*/ 2667 h 4438"/>
                  <a:gd name="T2" fmla="*/ 3553 w 3588"/>
                  <a:gd name="T3" fmla="*/ 2006 h 4438"/>
                  <a:gd name="T4" fmla="*/ 3306 w 3588"/>
                  <a:gd name="T5" fmla="*/ 1860 h 4438"/>
                  <a:gd name="T6" fmla="*/ 3082 w 3588"/>
                  <a:gd name="T7" fmla="*/ 1737 h 4438"/>
                  <a:gd name="T8" fmla="*/ 2825 w 3588"/>
                  <a:gd name="T9" fmla="*/ 1490 h 4438"/>
                  <a:gd name="T10" fmla="*/ 2724 w 3588"/>
                  <a:gd name="T11" fmla="*/ 1143 h 4438"/>
                  <a:gd name="T12" fmla="*/ 2600 w 3588"/>
                  <a:gd name="T13" fmla="*/ 907 h 4438"/>
                  <a:gd name="T14" fmla="*/ 2298 w 3588"/>
                  <a:gd name="T15" fmla="*/ 672 h 4438"/>
                  <a:gd name="T16" fmla="*/ 2006 w 3588"/>
                  <a:gd name="T17" fmla="*/ 358 h 4438"/>
                  <a:gd name="T18" fmla="*/ 639 w 3588"/>
                  <a:gd name="T19" fmla="*/ 0 h 4438"/>
                  <a:gd name="T20" fmla="*/ 236 w 3588"/>
                  <a:gd name="T21" fmla="*/ 313 h 4438"/>
                  <a:gd name="T22" fmla="*/ 336 w 3588"/>
                  <a:gd name="T23" fmla="*/ 807 h 4438"/>
                  <a:gd name="T24" fmla="*/ 348 w 3588"/>
                  <a:gd name="T25" fmla="*/ 1266 h 4438"/>
                  <a:gd name="T26" fmla="*/ 325 w 3588"/>
                  <a:gd name="T27" fmla="*/ 1580 h 4438"/>
                  <a:gd name="T28" fmla="*/ 269 w 3588"/>
                  <a:gd name="T29" fmla="*/ 1714 h 4438"/>
                  <a:gd name="T30" fmla="*/ 236 w 3588"/>
                  <a:gd name="T31" fmla="*/ 1804 h 4438"/>
                  <a:gd name="T32" fmla="*/ 280 w 3588"/>
                  <a:gd name="T33" fmla="*/ 2051 h 4438"/>
                  <a:gd name="T34" fmla="*/ 370 w 3588"/>
                  <a:gd name="T35" fmla="*/ 2431 h 4438"/>
                  <a:gd name="T36" fmla="*/ 169 w 3588"/>
                  <a:gd name="T37" fmla="*/ 2476 h 4438"/>
                  <a:gd name="T38" fmla="*/ 79 w 3588"/>
                  <a:gd name="T39" fmla="*/ 2689 h 4438"/>
                  <a:gd name="T40" fmla="*/ 169 w 3588"/>
                  <a:gd name="T41" fmla="*/ 2824 h 4438"/>
                  <a:gd name="T42" fmla="*/ 269 w 3588"/>
                  <a:gd name="T43" fmla="*/ 3059 h 4438"/>
                  <a:gd name="T44" fmla="*/ 247 w 3588"/>
                  <a:gd name="T45" fmla="*/ 3261 h 4438"/>
                  <a:gd name="T46" fmla="*/ 314 w 3588"/>
                  <a:gd name="T47" fmla="*/ 3362 h 4438"/>
                  <a:gd name="T48" fmla="*/ 505 w 3588"/>
                  <a:gd name="T49" fmla="*/ 3362 h 4438"/>
                  <a:gd name="T50" fmla="*/ 628 w 3588"/>
                  <a:gd name="T51" fmla="*/ 3519 h 4438"/>
                  <a:gd name="T52" fmla="*/ 628 w 3588"/>
                  <a:gd name="T53" fmla="*/ 3631 h 4438"/>
                  <a:gd name="T54" fmla="*/ 673 w 3588"/>
                  <a:gd name="T55" fmla="*/ 3877 h 4438"/>
                  <a:gd name="T56" fmla="*/ 897 w 3588"/>
                  <a:gd name="T57" fmla="*/ 3989 h 4438"/>
                  <a:gd name="T58" fmla="*/ 987 w 3588"/>
                  <a:gd name="T59" fmla="*/ 4023 h 4438"/>
                  <a:gd name="T60" fmla="*/ 1043 w 3588"/>
                  <a:gd name="T61" fmla="*/ 4079 h 4438"/>
                  <a:gd name="T62" fmla="*/ 1155 w 3588"/>
                  <a:gd name="T63" fmla="*/ 4213 h 4438"/>
                  <a:gd name="T64" fmla="*/ 1233 w 3588"/>
                  <a:gd name="T65" fmla="*/ 4370 h 4438"/>
                  <a:gd name="T66" fmla="*/ 1323 w 3588"/>
                  <a:gd name="T67" fmla="*/ 4404 h 4438"/>
                  <a:gd name="T68" fmla="*/ 1525 w 3588"/>
                  <a:gd name="T69" fmla="*/ 4359 h 4438"/>
                  <a:gd name="T70" fmla="*/ 1580 w 3588"/>
                  <a:gd name="T71" fmla="*/ 4124 h 4438"/>
                  <a:gd name="T72" fmla="*/ 1704 w 3588"/>
                  <a:gd name="T73" fmla="*/ 3866 h 4438"/>
                  <a:gd name="T74" fmla="*/ 1771 w 3588"/>
                  <a:gd name="T75" fmla="*/ 3653 h 4438"/>
                  <a:gd name="T76" fmla="*/ 1928 w 3588"/>
                  <a:gd name="T77" fmla="*/ 3575 h 4438"/>
                  <a:gd name="T78" fmla="*/ 2096 w 3588"/>
                  <a:gd name="T79" fmla="*/ 3687 h 4438"/>
                  <a:gd name="T80" fmla="*/ 2197 w 3588"/>
                  <a:gd name="T81" fmla="*/ 3731 h 4438"/>
                  <a:gd name="T82" fmla="*/ 2432 w 3588"/>
                  <a:gd name="T83" fmla="*/ 3877 h 4438"/>
                  <a:gd name="T84" fmla="*/ 2511 w 3588"/>
                  <a:gd name="T85" fmla="*/ 3832 h 4438"/>
                  <a:gd name="T86" fmla="*/ 2746 w 3588"/>
                  <a:gd name="T87" fmla="*/ 3888 h 4438"/>
                  <a:gd name="T88" fmla="*/ 2858 w 3588"/>
                  <a:gd name="T89" fmla="*/ 3776 h 4438"/>
                  <a:gd name="T90" fmla="*/ 3351 w 3588"/>
                  <a:gd name="T91" fmla="*/ 3642 h 4438"/>
                  <a:gd name="T92" fmla="*/ 3284 w 3588"/>
                  <a:gd name="T93" fmla="*/ 2667 h 44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3588" h="4438">
                    <a:moveTo>
                      <a:pt x="3284" y="2667"/>
                    </a:moveTo>
                    <a:lnTo>
                      <a:pt x="3284" y="2667"/>
                    </a:lnTo>
                    <a:cubicBezTo>
                      <a:pt x="3587" y="2051"/>
                      <a:pt x="3587" y="2051"/>
                      <a:pt x="3587" y="2051"/>
                    </a:cubicBezTo>
                    <a:cubicBezTo>
                      <a:pt x="3587" y="2051"/>
                      <a:pt x="3575" y="2039"/>
                      <a:pt x="3553" y="2006"/>
                    </a:cubicBezTo>
                    <a:cubicBezTo>
                      <a:pt x="3531" y="1983"/>
                      <a:pt x="3474" y="1950"/>
                      <a:pt x="3418" y="1938"/>
                    </a:cubicBezTo>
                    <a:cubicBezTo>
                      <a:pt x="3362" y="1938"/>
                      <a:pt x="3329" y="1905"/>
                      <a:pt x="3306" y="1860"/>
                    </a:cubicBezTo>
                    <a:cubicBezTo>
                      <a:pt x="3284" y="1815"/>
                      <a:pt x="3262" y="1826"/>
                      <a:pt x="3228" y="1826"/>
                    </a:cubicBezTo>
                    <a:cubicBezTo>
                      <a:pt x="3183" y="1826"/>
                      <a:pt x="3127" y="1793"/>
                      <a:pt x="3082" y="1737"/>
                    </a:cubicBezTo>
                    <a:cubicBezTo>
                      <a:pt x="3038" y="1692"/>
                      <a:pt x="2993" y="1692"/>
                      <a:pt x="2959" y="1669"/>
                    </a:cubicBezTo>
                    <a:cubicBezTo>
                      <a:pt x="2936" y="1647"/>
                      <a:pt x="2858" y="1535"/>
                      <a:pt x="2825" y="1490"/>
                    </a:cubicBezTo>
                    <a:cubicBezTo>
                      <a:pt x="2791" y="1445"/>
                      <a:pt x="2802" y="1400"/>
                      <a:pt x="2791" y="1289"/>
                    </a:cubicBezTo>
                    <a:cubicBezTo>
                      <a:pt x="2791" y="1176"/>
                      <a:pt x="2757" y="1143"/>
                      <a:pt x="2724" y="1143"/>
                    </a:cubicBezTo>
                    <a:cubicBezTo>
                      <a:pt x="2701" y="1143"/>
                      <a:pt x="2679" y="1075"/>
                      <a:pt x="2667" y="1020"/>
                    </a:cubicBezTo>
                    <a:cubicBezTo>
                      <a:pt x="2667" y="963"/>
                      <a:pt x="2623" y="919"/>
                      <a:pt x="2600" y="907"/>
                    </a:cubicBezTo>
                    <a:cubicBezTo>
                      <a:pt x="2567" y="896"/>
                      <a:pt x="2500" y="739"/>
                      <a:pt x="2455" y="728"/>
                    </a:cubicBezTo>
                    <a:cubicBezTo>
                      <a:pt x="2410" y="728"/>
                      <a:pt x="2343" y="695"/>
                      <a:pt x="2298" y="672"/>
                    </a:cubicBezTo>
                    <a:cubicBezTo>
                      <a:pt x="2253" y="638"/>
                      <a:pt x="2208" y="549"/>
                      <a:pt x="2174" y="515"/>
                    </a:cubicBezTo>
                    <a:cubicBezTo>
                      <a:pt x="2130" y="493"/>
                      <a:pt x="2074" y="493"/>
                      <a:pt x="2006" y="358"/>
                    </a:cubicBezTo>
                    <a:cubicBezTo>
                      <a:pt x="1928" y="235"/>
                      <a:pt x="1670" y="44"/>
                      <a:pt x="1670" y="44"/>
                    </a:cubicBezTo>
                    <a:cubicBezTo>
                      <a:pt x="639" y="0"/>
                      <a:pt x="639" y="0"/>
                      <a:pt x="639" y="0"/>
                    </a:cubicBezTo>
                    <a:cubicBezTo>
                      <a:pt x="605" y="313"/>
                      <a:pt x="605" y="313"/>
                      <a:pt x="605" y="313"/>
                    </a:cubicBezTo>
                    <a:cubicBezTo>
                      <a:pt x="236" y="313"/>
                      <a:pt x="236" y="313"/>
                      <a:pt x="236" y="313"/>
                    </a:cubicBezTo>
                    <a:cubicBezTo>
                      <a:pt x="236" y="773"/>
                      <a:pt x="236" y="773"/>
                      <a:pt x="236" y="773"/>
                    </a:cubicBezTo>
                    <a:cubicBezTo>
                      <a:pt x="236" y="773"/>
                      <a:pt x="336" y="773"/>
                      <a:pt x="336" y="807"/>
                    </a:cubicBezTo>
                    <a:cubicBezTo>
                      <a:pt x="336" y="840"/>
                      <a:pt x="325" y="885"/>
                      <a:pt x="348" y="896"/>
                    </a:cubicBezTo>
                    <a:cubicBezTo>
                      <a:pt x="381" y="919"/>
                      <a:pt x="381" y="1199"/>
                      <a:pt x="348" y="1266"/>
                    </a:cubicBezTo>
                    <a:cubicBezTo>
                      <a:pt x="325" y="1333"/>
                      <a:pt x="348" y="1367"/>
                      <a:pt x="359" y="1400"/>
                    </a:cubicBezTo>
                    <a:cubicBezTo>
                      <a:pt x="370" y="1434"/>
                      <a:pt x="336" y="1546"/>
                      <a:pt x="325" y="1580"/>
                    </a:cubicBezTo>
                    <a:cubicBezTo>
                      <a:pt x="303" y="1625"/>
                      <a:pt x="314" y="1658"/>
                      <a:pt x="280" y="1658"/>
                    </a:cubicBezTo>
                    <a:cubicBezTo>
                      <a:pt x="258" y="1669"/>
                      <a:pt x="258" y="1692"/>
                      <a:pt x="269" y="1714"/>
                    </a:cubicBezTo>
                    <a:cubicBezTo>
                      <a:pt x="280" y="1737"/>
                      <a:pt x="269" y="1748"/>
                      <a:pt x="247" y="1759"/>
                    </a:cubicBezTo>
                    <a:cubicBezTo>
                      <a:pt x="236" y="1759"/>
                      <a:pt x="236" y="1782"/>
                      <a:pt x="236" y="1804"/>
                    </a:cubicBezTo>
                    <a:cubicBezTo>
                      <a:pt x="236" y="1882"/>
                      <a:pt x="247" y="1995"/>
                      <a:pt x="247" y="2006"/>
                    </a:cubicBezTo>
                    <a:cubicBezTo>
                      <a:pt x="247" y="2017"/>
                      <a:pt x="247" y="2039"/>
                      <a:pt x="280" y="2051"/>
                    </a:cubicBezTo>
                    <a:cubicBezTo>
                      <a:pt x="314" y="2051"/>
                      <a:pt x="314" y="2129"/>
                      <a:pt x="336" y="2140"/>
                    </a:cubicBezTo>
                    <a:cubicBezTo>
                      <a:pt x="370" y="2151"/>
                      <a:pt x="393" y="2409"/>
                      <a:pt x="370" y="2431"/>
                    </a:cubicBezTo>
                    <a:cubicBezTo>
                      <a:pt x="348" y="2443"/>
                      <a:pt x="269" y="2431"/>
                      <a:pt x="247" y="2443"/>
                    </a:cubicBezTo>
                    <a:cubicBezTo>
                      <a:pt x="236" y="2454"/>
                      <a:pt x="225" y="2488"/>
                      <a:pt x="169" y="2476"/>
                    </a:cubicBezTo>
                    <a:cubicBezTo>
                      <a:pt x="112" y="2465"/>
                      <a:pt x="23" y="2454"/>
                      <a:pt x="11" y="2476"/>
                    </a:cubicBezTo>
                    <a:cubicBezTo>
                      <a:pt x="0" y="2499"/>
                      <a:pt x="56" y="2667"/>
                      <a:pt x="79" y="2689"/>
                    </a:cubicBezTo>
                    <a:cubicBezTo>
                      <a:pt x="90" y="2723"/>
                      <a:pt x="124" y="2712"/>
                      <a:pt x="124" y="2757"/>
                    </a:cubicBezTo>
                    <a:cubicBezTo>
                      <a:pt x="124" y="2801"/>
                      <a:pt x="112" y="2813"/>
                      <a:pt x="169" y="2824"/>
                    </a:cubicBezTo>
                    <a:cubicBezTo>
                      <a:pt x="213" y="2835"/>
                      <a:pt x="213" y="2846"/>
                      <a:pt x="213" y="2902"/>
                    </a:cubicBezTo>
                    <a:cubicBezTo>
                      <a:pt x="213" y="2947"/>
                      <a:pt x="269" y="3026"/>
                      <a:pt x="269" y="3059"/>
                    </a:cubicBezTo>
                    <a:cubicBezTo>
                      <a:pt x="269" y="3104"/>
                      <a:pt x="258" y="3137"/>
                      <a:pt x="247" y="3182"/>
                    </a:cubicBezTo>
                    <a:cubicBezTo>
                      <a:pt x="225" y="3216"/>
                      <a:pt x="225" y="3250"/>
                      <a:pt x="247" y="3261"/>
                    </a:cubicBezTo>
                    <a:cubicBezTo>
                      <a:pt x="269" y="3272"/>
                      <a:pt x="258" y="3317"/>
                      <a:pt x="292" y="3339"/>
                    </a:cubicBezTo>
                    <a:cubicBezTo>
                      <a:pt x="314" y="3351"/>
                      <a:pt x="314" y="3362"/>
                      <a:pt x="314" y="3362"/>
                    </a:cubicBezTo>
                    <a:cubicBezTo>
                      <a:pt x="336" y="3362"/>
                      <a:pt x="336" y="3362"/>
                      <a:pt x="336" y="3362"/>
                    </a:cubicBezTo>
                    <a:cubicBezTo>
                      <a:pt x="505" y="3362"/>
                      <a:pt x="505" y="3362"/>
                      <a:pt x="505" y="3362"/>
                    </a:cubicBezTo>
                    <a:cubicBezTo>
                      <a:pt x="505" y="3362"/>
                      <a:pt x="493" y="3440"/>
                      <a:pt x="538" y="3440"/>
                    </a:cubicBezTo>
                    <a:cubicBezTo>
                      <a:pt x="583" y="3451"/>
                      <a:pt x="628" y="3485"/>
                      <a:pt x="628" y="3519"/>
                    </a:cubicBezTo>
                    <a:cubicBezTo>
                      <a:pt x="628" y="3552"/>
                      <a:pt x="616" y="3597"/>
                      <a:pt x="605" y="3608"/>
                    </a:cubicBezTo>
                    <a:cubicBezTo>
                      <a:pt x="594" y="3619"/>
                      <a:pt x="605" y="3631"/>
                      <a:pt x="628" y="3631"/>
                    </a:cubicBezTo>
                    <a:cubicBezTo>
                      <a:pt x="650" y="3642"/>
                      <a:pt x="639" y="3709"/>
                      <a:pt x="639" y="3754"/>
                    </a:cubicBezTo>
                    <a:cubicBezTo>
                      <a:pt x="639" y="3810"/>
                      <a:pt x="639" y="3844"/>
                      <a:pt x="673" y="3877"/>
                    </a:cubicBezTo>
                    <a:cubicBezTo>
                      <a:pt x="706" y="3911"/>
                      <a:pt x="751" y="3978"/>
                      <a:pt x="751" y="3978"/>
                    </a:cubicBezTo>
                    <a:cubicBezTo>
                      <a:pt x="751" y="3978"/>
                      <a:pt x="886" y="3978"/>
                      <a:pt x="897" y="3989"/>
                    </a:cubicBezTo>
                    <a:cubicBezTo>
                      <a:pt x="908" y="4000"/>
                      <a:pt x="919" y="3989"/>
                      <a:pt x="953" y="3989"/>
                    </a:cubicBezTo>
                    <a:cubicBezTo>
                      <a:pt x="975" y="3989"/>
                      <a:pt x="975" y="4000"/>
                      <a:pt x="987" y="4023"/>
                    </a:cubicBezTo>
                    <a:cubicBezTo>
                      <a:pt x="987" y="4045"/>
                      <a:pt x="998" y="4045"/>
                      <a:pt x="1020" y="4034"/>
                    </a:cubicBezTo>
                    <a:cubicBezTo>
                      <a:pt x="1043" y="4034"/>
                      <a:pt x="1043" y="4034"/>
                      <a:pt x="1043" y="4079"/>
                    </a:cubicBezTo>
                    <a:cubicBezTo>
                      <a:pt x="1054" y="4124"/>
                      <a:pt x="1076" y="4191"/>
                      <a:pt x="1110" y="4191"/>
                    </a:cubicBezTo>
                    <a:cubicBezTo>
                      <a:pt x="1143" y="4202"/>
                      <a:pt x="1143" y="4191"/>
                      <a:pt x="1155" y="4213"/>
                    </a:cubicBezTo>
                    <a:cubicBezTo>
                      <a:pt x="1177" y="4236"/>
                      <a:pt x="1211" y="4258"/>
                      <a:pt x="1222" y="4303"/>
                    </a:cubicBezTo>
                    <a:cubicBezTo>
                      <a:pt x="1233" y="4348"/>
                      <a:pt x="1233" y="4370"/>
                      <a:pt x="1233" y="4370"/>
                    </a:cubicBezTo>
                    <a:cubicBezTo>
                      <a:pt x="1233" y="4370"/>
                      <a:pt x="1233" y="4370"/>
                      <a:pt x="1222" y="4370"/>
                    </a:cubicBezTo>
                    <a:cubicBezTo>
                      <a:pt x="1222" y="4370"/>
                      <a:pt x="1289" y="4393"/>
                      <a:pt x="1323" y="4404"/>
                    </a:cubicBezTo>
                    <a:cubicBezTo>
                      <a:pt x="1345" y="4415"/>
                      <a:pt x="1412" y="4437"/>
                      <a:pt x="1412" y="4437"/>
                    </a:cubicBezTo>
                    <a:cubicBezTo>
                      <a:pt x="1424" y="4437"/>
                      <a:pt x="1502" y="4370"/>
                      <a:pt x="1525" y="4359"/>
                    </a:cubicBezTo>
                    <a:cubicBezTo>
                      <a:pt x="1547" y="4348"/>
                      <a:pt x="1547" y="4269"/>
                      <a:pt x="1547" y="4213"/>
                    </a:cubicBezTo>
                    <a:cubicBezTo>
                      <a:pt x="1547" y="4157"/>
                      <a:pt x="1558" y="4124"/>
                      <a:pt x="1580" y="4124"/>
                    </a:cubicBezTo>
                    <a:cubicBezTo>
                      <a:pt x="1603" y="4113"/>
                      <a:pt x="1603" y="4090"/>
                      <a:pt x="1614" y="4023"/>
                    </a:cubicBezTo>
                    <a:cubicBezTo>
                      <a:pt x="1614" y="3955"/>
                      <a:pt x="1670" y="3877"/>
                      <a:pt x="1704" y="3866"/>
                    </a:cubicBezTo>
                    <a:cubicBezTo>
                      <a:pt x="1726" y="3844"/>
                      <a:pt x="1749" y="3788"/>
                      <a:pt x="1738" y="3743"/>
                    </a:cubicBezTo>
                    <a:cubicBezTo>
                      <a:pt x="1726" y="3698"/>
                      <a:pt x="1738" y="3675"/>
                      <a:pt x="1771" y="3653"/>
                    </a:cubicBezTo>
                    <a:cubicBezTo>
                      <a:pt x="1805" y="3631"/>
                      <a:pt x="1838" y="3608"/>
                      <a:pt x="1861" y="3575"/>
                    </a:cubicBezTo>
                    <a:cubicBezTo>
                      <a:pt x="1883" y="3530"/>
                      <a:pt x="1917" y="3552"/>
                      <a:pt x="1928" y="3575"/>
                    </a:cubicBezTo>
                    <a:cubicBezTo>
                      <a:pt x="1928" y="3597"/>
                      <a:pt x="1950" y="3608"/>
                      <a:pt x="1984" y="3597"/>
                    </a:cubicBezTo>
                    <a:cubicBezTo>
                      <a:pt x="2029" y="3597"/>
                      <a:pt x="2074" y="3664"/>
                      <a:pt x="2096" y="3687"/>
                    </a:cubicBezTo>
                    <a:cubicBezTo>
                      <a:pt x="2107" y="3720"/>
                      <a:pt x="2152" y="3698"/>
                      <a:pt x="2163" y="3687"/>
                    </a:cubicBezTo>
                    <a:cubicBezTo>
                      <a:pt x="2186" y="3675"/>
                      <a:pt x="2186" y="3720"/>
                      <a:pt x="2197" y="3731"/>
                    </a:cubicBezTo>
                    <a:cubicBezTo>
                      <a:pt x="2197" y="3754"/>
                      <a:pt x="2242" y="3776"/>
                      <a:pt x="2298" y="3788"/>
                    </a:cubicBezTo>
                    <a:cubicBezTo>
                      <a:pt x="2354" y="3810"/>
                      <a:pt x="2410" y="3877"/>
                      <a:pt x="2432" y="3877"/>
                    </a:cubicBezTo>
                    <a:cubicBezTo>
                      <a:pt x="2455" y="3877"/>
                      <a:pt x="2443" y="3810"/>
                      <a:pt x="2455" y="3799"/>
                    </a:cubicBezTo>
                    <a:cubicBezTo>
                      <a:pt x="2466" y="3776"/>
                      <a:pt x="2488" y="3810"/>
                      <a:pt x="2511" y="3832"/>
                    </a:cubicBezTo>
                    <a:cubicBezTo>
                      <a:pt x="2544" y="3844"/>
                      <a:pt x="2589" y="3788"/>
                      <a:pt x="2634" y="3776"/>
                    </a:cubicBezTo>
                    <a:cubicBezTo>
                      <a:pt x="2690" y="3776"/>
                      <a:pt x="2724" y="3844"/>
                      <a:pt x="2746" y="3888"/>
                    </a:cubicBezTo>
                    <a:cubicBezTo>
                      <a:pt x="2780" y="3922"/>
                      <a:pt x="2858" y="3900"/>
                      <a:pt x="2847" y="3855"/>
                    </a:cubicBezTo>
                    <a:cubicBezTo>
                      <a:pt x="2836" y="3821"/>
                      <a:pt x="2858" y="3776"/>
                      <a:pt x="2858" y="3776"/>
                    </a:cubicBezTo>
                    <a:cubicBezTo>
                      <a:pt x="3049" y="3619"/>
                      <a:pt x="3049" y="3619"/>
                      <a:pt x="3049" y="3619"/>
                    </a:cubicBezTo>
                    <a:cubicBezTo>
                      <a:pt x="3351" y="3642"/>
                      <a:pt x="3351" y="3642"/>
                      <a:pt x="3351" y="3642"/>
                    </a:cubicBezTo>
                    <a:cubicBezTo>
                      <a:pt x="3228" y="2768"/>
                      <a:pt x="3228" y="2768"/>
                      <a:pt x="3228" y="2768"/>
                    </a:cubicBezTo>
                    <a:lnTo>
                      <a:pt x="3284" y="2667"/>
                    </a:lnTo>
                  </a:path>
                </a:pathLst>
              </a:custGeom>
              <a:solidFill>
                <a:schemeClr val="bg1"/>
              </a:solidFill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21" name="Freeform 4"/>
              <p:cNvSpPr>
                <a:spLocks noChangeArrowheads="1"/>
              </p:cNvSpPr>
              <p:nvPr/>
            </p:nvSpPr>
            <p:spPr bwMode="auto">
              <a:xfrm>
                <a:off x="4467225" y="1949450"/>
                <a:ext cx="908050" cy="1347788"/>
              </a:xfrm>
              <a:custGeom>
                <a:avLst/>
                <a:gdLst>
                  <a:gd name="T0" fmla="*/ 2498 w 2521"/>
                  <a:gd name="T1" fmla="*/ 1423 h 3744"/>
                  <a:gd name="T2" fmla="*/ 2386 w 2521"/>
                  <a:gd name="T3" fmla="*/ 1222 h 3744"/>
                  <a:gd name="T4" fmla="*/ 2072 w 2521"/>
                  <a:gd name="T5" fmla="*/ 751 h 3744"/>
                  <a:gd name="T6" fmla="*/ 1960 w 2521"/>
                  <a:gd name="T7" fmla="*/ 482 h 3744"/>
                  <a:gd name="T8" fmla="*/ 1747 w 2521"/>
                  <a:gd name="T9" fmla="*/ 314 h 3744"/>
                  <a:gd name="T10" fmla="*/ 1580 w 2521"/>
                  <a:gd name="T11" fmla="*/ 325 h 3744"/>
                  <a:gd name="T12" fmla="*/ 1580 w 2521"/>
                  <a:gd name="T13" fmla="*/ 202 h 3744"/>
                  <a:gd name="T14" fmla="*/ 1659 w 2521"/>
                  <a:gd name="T15" fmla="*/ 224 h 3744"/>
                  <a:gd name="T16" fmla="*/ 1546 w 2521"/>
                  <a:gd name="T17" fmla="*/ 90 h 3744"/>
                  <a:gd name="T18" fmla="*/ 1277 w 2521"/>
                  <a:gd name="T19" fmla="*/ 45 h 3744"/>
                  <a:gd name="T20" fmla="*/ 941 w 2521"/>
                  <a:gd name="T21" fmla="*/ 45 h 3744"/>
                  <a:gd name="T22" fmla="*/ 751 w 2521"/>
                  <a:gd name="T23" fmla="*/ 146 h 3744"/>
                  <a:gd name="T24" fmla="*/ 650 w 2521"/>
                  <a:gd name="T25" fmla="*/ 303 h 3744"/>
                  <a:gd name="T26" fmla="*/ 572 w 2521"/>
                  <a:gd name="T27" fmla="*/ 516 h 3744"/>
                  <a:gd name="T28" fmla="*/ 359 w 2521"/>
                  <a:gd name="T29" fmla="*/ 617 h 3744"/>
                  <a:gd name="T30" fmla="*/ 0 w 2521"/>
                  <a:gd name="T31" fmla="*/ 1334 h 3744"/>
                  <a:gd name="T32" fmla="*/ 325 w 2521"/>
                  <a:gd name="T33" fmla="*/ 2309 h 3744"/>
                  <a:gd name="T34" fmla="*/ 359 w 2521"/>
                  <a:gd name="T35" fmla="*/ 2578 h 3744"/>
                  <a:gd name="T36" fmla="*/ 336 w 2521"/>
                  <a:gd name="T37" fmla="*/ 2757 h 3744"/>
                  <a:gd name="T38" fmla="*/ 325 w 2521"/>
                  <a:gd name="T39" fmla="*/ 2992 h 3744"/>
                  <a:gd name="T40" fmla="*/ 303 w 2521"/>
                  <a:gd name="T41" fmla="*/ 3127 h 3744"/>
                  <a:gd name="T42" fmla="*/ 269 w 2521"/>
                  <a:gd name="T43" fmla="*/ 3284 h 3744"/>
                  <a:gd name="T44" fmla="*/ 392 w 2521"/>
                  <a:gd name="T45" fmla="*/ 3474 h 3744"/>
                  <a:gd name="T46" fmla="*/ 650 w 2521"/>
                  <a:gd name="T47" fmla="*/ 3609 h 3744"/>
                  <a:gd name="T48" fmla="*/ 807 w 2521"/>
                  <a:gd name="T49" fmla="*/ 3373 h 3744"/>
                  <a:gd name="T50" fmla="*/ 941 w 2521"/>
                  <a:gd name="T51" fmla="*/ 3351 h 3744"/>
                  <a:gd name="T52" fmla="*/ 1311 w 2521"/>
                  <a:gd name="T53" fmla="*/ 3418 h 3744"/>
                  <a:gd name="T54" fmla="*/ 1457 w 2521"/>
                  <a:gd name="T55" fmla="*/ 3497 h 3744"/>
                  <a:gd name="T56" fmla="*/ 1535 w 2521"/>
                  <a:gd name="T57" fmla="*/ 3575 h 3744"/>
                  <a:gd name="T58" fmla="*/ 1636 w 2521"/>
                  <a:gd name="T59" fmla="*/ 3597 h 3744"/>
                  <a:gd name="T60" fmla="*/ 1758 w 2521"/>
                  <a:gd name="T61" fmla="*/ 3654 h 3744"/>
                  <a:gd name="T62" fmla="*/ 1882 w 2521"/>
                  <a:gd name="T63" fmla="*/ 3732 h 3744"/>
                  <a:gd name="T64" fmla="*/ 1982 w 2521"/>
                  <a:gd name="T65" fmla="*/ 3743 h 3744"/>
                  <a:gd name="T66" fmla="*/ 1982 w 2521"/>
                  <a:gd name="T67" fmla="*/ 3564 h 3744"/>
                  <a:gd name="T68" fmla="*/ 1971 w 2521"/>
                  <a:gd name="T69" fmla="*/ 3441 h 3744"/>
                  <a:gd name="T70" fmla="*/ 2038 w 2521"/>
                  <a:gd name="T71" fmla="*/ 3261 h 3744"/>
                  <a:gd name="T72" fmla="*/ 2151 w 2521"/>
                  <a:gd name="T73" fmla="*/ 3272 h 3744"/>
                  <a:gd name="T74" fmla="*/ 2319 w 2521"/>
                  <a:gd name="T75" fmla="*/ 3272 h 3744"/>
                  <a:gd name="T76" fmla="*/ 2296 w 2521"/>
                  <a:gd name="T77" fmla="*/ 3194 h 3744"/>
                  <a:gd name="T78" fmla="*/ 2173 w 2521"/>
                  <a:gd name="T79" fmla="*/ 3161 h 3744"/>
                  <a:gd name="T80" fmla="*/ 2072 w 2521"/>
                  <a:gd name="T81" fmla="*/ 3015 h 3744"/>
                  <a:gd name="T82" fmla="*/ 1994 w 2521"/>
                  <a:gd name="T83" fmla="*/ 2959 h 3744"/>
                  <a:gd name="T84" fmla="*/ 1915 w 2521"/>
                  <a:gd name="T85" fmla="*/ 2858 h 3744"/>
                  <a:gd name="T86" fmla="*/ 1915 w 2521"/>
                  <a:gd name="T87" fmla="*/ 2746 h 3744"/>
                  <a:gd name="T88" fmla="*/ 1893 w 2521"/>
                  <a:gd name="T89" fmla="*/ 2679 h 3744"/>
                  <a:gd name="T90" fmla="*/ 1859 w 2521"/>
                  <a:gd name="T91" fmla="*/ 2331 h 3744"/>
                  <a:gd name="T92" fmla="*/ 2016 w 2521"/>
                  <a:gd name="T93" fmla="*/ 2241 h 3744"/>
                  <a:gd name="T94" fmla="*/ 2072 w 2521"/>
                  <a:gd name="T95" fmla="*/ 2197 h 3744"/>
                  <a:gd name="T96" fmla="*/ 2128 w 2521"/>
                  <a:gd name="T97" fmla="*/ 1984 h 3744"/>
                  <a:gd name="T98" fmla="*/ 1994 w 2521"/>
                  <a:gd name="T99" fmla="*/ 1972 h 3744"/>
                  <a:gd name="T100" fmla="*/ 1960 w 2521"/>
                  <a:gd name="T101" fmla="*/ 1928 h 3744"/>
                  <a:gd name="T102" fmla="*/ 2038 w 2521"/>
                  <a:gd name="T103" fmla="*/ 1827 h 3744"/>
                  <a:gd name="T104" fmla="*/ 2196 w 2521"/>
                  <a:gd name="T105" fmla="*/ 1703 h 3744"/>
                  <a:gd name="T106" fmla="*/ 2341 w 2521"/>
                  <a:gd name="T107" fmla="*/ 1423 h 3744"/>
                  <a:gd name="T108" fmla="*/ 2442 w 2521"/>
                  <a:gd name="T109" fmla="*/ 1524 h 3744"/>
                  <a:gd name="T110" fmla="*/ 2520 w 2521"/>
                  <a:gd name="T111" fmla="*/ 1479 h 3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521" h="3744">
                    <a:moveTo>
                      <a:pt x="2498" y="1423"/>
                    </a:moveTo>
                    <a:lnTo>
                      <a:pt x="2498" y="1423"/>
                    </a:lnTo>
                    <a:cubicBezTo>
                      <a:pt x="2487" y="1390"/>
                      <a:pt x="2509" y="1379"/>
                      <a:pt x="2487" y="1356"/>
                    </a:cubicBezTo>
                    <a:cubicBezTo>
                      <a:pt x="2476" y="1334"/>
                      <a:pt x="2453" y="1311"/>
                      <a:pt x="2386" y="1222"/>
                    </a:cubicBezTo>
                    <a:cubicBezTo>
                      <a:pt x="2319" y="1143"/>
                      <a:pt x="2240" y="1020"/>
                      <a:pt x="2218" y="964"/>
                    </a:cubicBezTo>
                    <a:cubicBezTo>
                      <a:pt x="2207" y="908"/>
                      <a:pt x="2128" y="807"/>
                      <a:pt x="2072" y="751"/>
                    </a:cubicBezTo>
                    <a:cubicBezTo>
                      <a:pt x="2027" y="695"/>
                      <a:pt x="2005" y="617"/>
                      <a:pt x="1994" y="583"/>
                    </a:cubicBezTo>
                    <a:cubicBezTo>
                      <a:pt x="1994" y="538"/>
                      <a:pt x="1994" y="504"/>
                      <a:pt x="1960" y="482"/>
                    </a:cubicBezTo>
                    <a:cubicBezTo>
                      <a:pt x="1927" y="459"/>
                      <a:pt x="1882" y="404"/>
                      <a:pt x="1848" y="359"/>
                    </a:cubicBezTo>
                    <a:cubicBezTo>
                      <a:pt x="1814" y="303"/>
                      <a:pt x="1769" y="303"/>
                      <a:pt x="1747" y="314"/>
                    </a:cubicBezTo>
                    <a:cubicBezTo>
                      <a:pt x="1726" y="325"/>
                      <a:pt x="1703" y="336"/>
                      <a:pt x="1681" y="325"/>
                    </a:cubicBezTo>
                    <a:cubicBezTo>
                      <a:pt x="1659" y="303"/>
                      <a:pt x="1614" y="314"/>
                      <a:pt x="1580" y="325"/>
                    </a:cubicBezTo>
                    <a:cubicBezTo>
                      <a:pt x="1546" y="325"/>
                      <a:pt x="1558" y="258"/>
                      <a:pt x="1580" y="247"/>
                    </a:cubicBezTo>
                    <a:cubicBezTo>
                      <a:pt x="1603" y="235"/>
                      <a:pt x="1614" y="224"/>
                      <a:pt x="1580" y="202"/>
                    </a:cubicBezTo>
                    <a:cubicBezTo>
                      <a:pt x="1546" y="191"/>
                      <a:pt x="1569" y="146"/>
                      <a:pt x="1591" y="146"/>
                    </a:cubicBezTo>
                    <a:cubicBezTo>
                      <a:pt x="1614" y="157"/>
                      <a:pt x="1625" y="213"/>
                      <a:pt x="1659" y="224"/>
                    </a:cubicBezTo>
                    <a:cubicBezTo>
                      <a:pt x="1692" y="247"/>
                      <a:pt x="1681" y="224"/>
                      <a:pt x="1659" y="191"/>
                    </a:cubicBezTo>
                    <a:cubicBezTo>
                      <a:pt x="1636" y="157"/>
                      <a:pt x="1603" y="112"/>
                      <a:pt x="1546" y="90"/>
                    </a:cubicBezTo>
                    <a:cubicBezTo>
                      <a:pt x="1502" y="68"/>
                      <a:pt x="1401" y="68"/>
                      <a:pt x="1367" y="79"/>
                    </a:cubicBezTo>
                    <a:cubicBezTo>
                      <a:pt x="1322" y="79"/>
                      <a:pt x="1300" y="45"/>
                      <a:pt x="1277" y="45"/>
                    </a:cubicBezTo>
                    <a:cubicBezTo>
                      <a:pt x="1255" y="34"/>
                      <a:pt x="1031" y="56"/>
                      <a:pt x="1008" y="23"/>
                    </a:cubicBezTo>
                    <a:cubicBezTo>
                      <a:pt x="997" y="0"/>
                      <a:pt x="941" y="23"/>
                      <a:pt x="941" y="45"/>
                    </a:cubicBezTo>
                    <a:cubicBezTo>
                      <a:pt x="930" y="68"/>
                      <a:pt x="852" y="112"/>
                      <a:pt x="818" y="112"/>
                    </a:cubicBezTo>
                    <a:cubicBezTo>
                      <a:pt x="784" y="112"/>
                      <a:pt x="751" y="123"/>
                      <a:pt x="751" y="146"/>
                    </a:cubicBezTo>
                    <a:cubicBezTo>
                      <a:pt x="751" y="179"/>
                      <a:pt x="739" y="213"/>
                      <a:pt x="717" y="213"/>
                    </a:cubicBezTo>
                    <a:cubicBezTo>
                      <a:pt x="695" y="224"/>
                      <a:pt x="661" y="247"/>
                      <a:pt x="650" y="303"/>
                    </a:cubicBezTo>
                    <a:cubicBezTo>
                      <a:pt x="628" y="359"/>
                      <a:pt x="661" y="504"/>
                      <a:pt x="661" y="504"/>
                    </a:cubicBezTo>
                    <a:cubicBezTo>
                      <a:pt x="661" y="504"/>
                      <a:pt x="628" y="493"/>
                      <a:pt x="572" y="516"/>
                    </a:cubicBezTo>
                    <a:cubicBezTo>
                      <a:pt x="504" y="538"/>
                      <a:pt x="527" y="583"/>
                      <a:pt x="493" y="617"/>
                    </a:cubicBezTo>
                    <a:cubicBezTo>
                      <a:pt x="470" y="639"/>
                      <a:pt x="359" y="617"/>
                      <a:pt x="359" y="617"/>
                    </a:cubicBezTo>
                    <a:cubicBezTo>
                      <a:pt x="56" y="1233"/>
                      <a:pt x="56" y="1233"/>
                      <a:pt x="56" y="1233"/>
                    </a:cubicBezTo>
                    <a:cubicBezTo>
                      <a:pt x="0" y="1334"/>
                      <a:pt x="0" y="1334"/>
                      <a:pt x="0" y="1334"/>
                    </a:cubicBezTo>
                    <a:cubicBezTo>
                      <a:pt x="123" y="2208"/>
                      <a:pt x="123" y="2208"/>
                      <a:pt x="123" y="2208"/>
                    </a:cubicBezTo>
                    <a:cubicBezTo>
                      <a:pt x="325" y="2309"/>
                      <a:pt x="325" y="2309"/>
                      <a:pt x="325" y="2309"/>
                    </a:cubicBezTo>
                    <a:cubicBezTo>
                      <a:pt x="415" y="2521"/>
                      <a:pt x="415" y="2521"/>
                      <a:pt x="415" y="2521"/>
                    </a:cubicBezTo>
                    <a:cubicBezTo>
                      <a:pt x="359" y="2578"/>
                      <a:pt x="359" y="2578"/>
                      <a:pt x="359" y="2578"/>
                    </a:cubicBezTo>
                    <a:cubicBezTo>
                      <a:pt x="359" y="2578"/>
                      <a:pt x="370" y="2645"/>
                      <a:pt x="347" y="2667"/>
                    </a:cubicBezTo>
                    <a:cubicBezTo>
                      <a:pt x="325" y="2690"/>
                      <a:pt x="314" y="2723"/>
                      <a:pt x="336" y="2757"/>
                    </a:cubicBezTo>
                    <a:cubicBezTo>
                      <a:pt x="347" y="2779"/>
                      <a:pt x="370" y="2813"/>
                      <a:pt x="370" y="2892"/>
                    </a:cubicBezTo>
                    <a:cubicBezTo>
                      <a:pt x="359" y="2959"/>
                      <a:pt x="359" y="2970"/>
                      <a:pt x="325" y="2992"/>
                    </a:cubicBezTo>
                    <a:cubicBezTo>
                      <a:pt x="303" y="3003"/>
                      <a:pt x="280" y="3003"/>
                      <a:pt x="291" y="3048"/>
                    </a:cubicBezTo>
                    <a:cubicBezTo>
                      <a:pt x="303" y="3093"/>
                      <a:pt x="291" y="3127"/>
                      <a:pt x="303" y="3127"/>
                    </a:cubicBezTo>
                    <a:cubicBezTo>
                      <a:pt x="314" y="3138"/>
                      <a:pt x="291" y="3149"/>
                      <a:pt x="280" y="3161"/>
                    </a:cubicBezTo>
                    <a:cubicBezTo>
                      <a:pt x="258" y="3183"/>
                      <a:pt x="258" y="3272"/>
                      <a:pt x="269" y="3284"/>
                    </a:cubicBezTo>
                    <a:cubicBezTo>
                      <a:pt x="280" y="3295"/>
                      <a:pt x="314" y="3272"/>
                      <a:pt x="325" y="3306"/>
                    </a:cubicBezTo>
                    <a:cubicBezTo>
                      <a:pt x="325" y="3328"/>
                      <a:pt x="336" y="3418"/>
                      <a:pt x="392" y="3474"/>
                    </a:cubicBezTo>
                    <a:cubicBezTo>
                      <a:pt x="448" y="3519"/>
                      <a:pt x="482" y="3530"/>
                      <a:pt x="538" y="3530"/>
                    </a:cubicBezTo>
                    <a:cubicBezTo>
                      <a:pt x="583" y="3530"/>
                      <a:pt x="594" y="3631"/>
                      <a:pt x="650" y="3609"/>
                    </a:cubicBezTo>
                    <a:cubicBezTo>
                      <a:pt x="695" y="3597"/>
                      <a:pt x="706" y="3541"/>
                      <a:pt x="717" y="3485"/>
                    </a:cubicBezTo>
                    <a:cubicBezTo>
                      <a:pt x="739" y="3418"/>
                      <a:pt x="784" y="3373"/>
                      <a:pt x="807" y="3373"/>
                    </a:cubicBezTo>
                    <a:cubicBezTo>
                      <a:pt x="829" y="3373"/>
                      <a:pt x="919" y="3418"/>
                      <a:pt x="930" y="3418"/>
                    </a:cubicBezTo>
                    <a:lnTo>
                      <a:pt x="941" y="3351"/>
                    </a:lnTo>
                    <a:cubicBezTo>
                      <a:pt x="941" y="3351"/>
                      <a:pt x="1031" y="3340"/>
                      <a:pt x="1121" y="3351"/>
                    </a:cubicBezTo>
                    <a:cubicBezTo>
                      <a:pt x="1221" y="3373"/>
                      <a:pt x="1289" y="3396"/>
                      <a:pt x="1311" y="3418"/>
                    </a:cubicBezTo>
                    <a:cubicBezTo>
                      <a:pt x="1322" y="3441"/>
                      <a:pt x="1390" y="3519"/>
                      <a:pt x="1390" y="3519"/>
                    </a:cubicBezTo>
                    <a:cubicBezTo>
                      <a:pt x="1390" y="3519"/>
                      <a:pt x="1434" y="3497"/>
                      <a:pt x="1457" y="3497"/>
                    </a:cubicBezTo>
                    <a:cubicBezTo>
                      <a:pt x="1479" y="3508"/>
                      <a:pt x="1490" y="3541"/>
                      <a:pt x="1479" y="3564"/>
                    </a:cubicBezTo>
                    <a:cubicBezTo>
                      <a:pt x="1479" y="3597"/>
                      <a:pt x="1479" y="3597"/>
                      <a:pt x="1535" y="3575"/>
                    </a:cubicBezTo>
                    <a:cubicBezTo>
                      <a:pt x="1591" y="3564"/>
                      <a:pt x="1614" y="3564"/>
                      <a:pt x="1614" y="3564"/>
                    </a:cubicBezTo>
                    <a:cubicBezTo>
                      <a:pt x="1614" y="3564"/>
                      <a:pt x="1603" y="3609"/>
                      <a:pt x="1636" y="3597"/>
                    </a:cubicBezTo>
                    <a:cubicBezTo>
                      <a:pt x="1670" y="3586"/>
                      <a:pt x="1726" y="3552"/>
                      <a:pt x="1736" y="3575"/>
                    </a:cubicBezTo>
                    <a:cubicBezTo>
                      <a:pt x="1758" y="3597"/>
                      <a:pt x="1736" y="3642"/>
                      <a:pt x="1758" y="3654"/>
                    </a:cubicBezTo>
                    <a:cubicBezTo>
                      <a:pt x="1781" y="3665"/>
                      <a:pt x="1803" y="3676"/>
                      <a:pt x="1814" y="3698"/>
                    </a:cubicBezTo>
                    <a:cubicBezTo>
                      <a:pt x="1826" y="3721"/>
                      <a:pt x="1837" y="3743"/>
                      <a:pt x="1882" y="3732"/>
                    </a:cubicBezTo>
                    <a:cubicBezTo>
                      <a:pt x="1927" y="3721"/>
                      <a:pt x="1949" y="3721"/>
                      <a:pt x="1960" y="3732"/>
                    </a:cubicBezTo>
                    <a:cubicBezTo>
                      <a:pt x="1971" y="3743"/>
                      <a:pt x="1971" y="3743"/>
                      <a:pt x="1982" y="3743"/>
                    </a:cubicBezTo>
                    <a:cubicBezTo>
                      <a:pt x="1982" y="3721"/>
                      <a:pt x="1982" y="3698"/>
                      <a:pt x="1994" y="3676"/>
                    </a:cubicBezTo>
                    <a:cubicBezTo>
                      <a:pt x="2005" y="3631"/>
                      <a:pt x="2005" y="3586"/>
                      <a:pt x="1982" y="3564"/>
                    </a:cubicBezTo>
                    <a:cubicBezTo>
                      <a:pt x="1949" y="3552"/>
                      <a:pt x="1949" y="3519"/>
                      <a:pt x="1971" y="3497"/>
                    </a:cubicBezTo>
                    <a:cubicBezTo>
                      <a:pt x="1994" y="3463"/>
                      <a:pt x="2005" y="3429"/>
                      <a:pt x="1971" y="3441"/>
                    </a:cubicBezTo>
                    <a:cubicBezTo>
                      <a:pt x="1938" y="3452"/>
                      <a:pt x="1960" y="3385"/>
                      <a:pt x="1960" y="3362"/>
                    </a:cubicBezTo>
                    <a:cubicBezTo>
                      <a:pt x="1960" y="3351"/>
                      <a:pt x="2005" y="3295"/>
                      <a:pt x="2038" y="3261"/>
                    </a:cubicBezTo>
                    <a:cubicBezTo>
                      <a:pt x="2072" y="3228"/>
                      <a:pt x="2083" y="3228"/>
                      <a:pt x="2095" y="3239"/>
                    </a:cubicBezTo>
                    <a:cubicBezTo>
                      <a:pt x="2117" y="3261"/>
                      <a:pt x="2117" y="3284"/>
                      <a:pt x="2151" y="3272"/>
                    </a:cubicBezTo>
                    <a:cubicBezTo>
                      <a:pt x="2184" y="3261"/>
                      <a:pt x="2196" y="3284"/>
                      <a:pt x="2218" y="3295"/>
                    </a:cubicBezTo>
                    <a:cubicBezTo>
                      <a:pt x="2240" y="3317"/>
                      <a:pt x="2274" y="3295"/>
                      <a:pt x="2319" y="3272"/>
                    </a:cubicBezTo>
                    <a:cubicBezTo>
                      <a:pt x="2364" y="3261"/>
                      <a:pt x="2352" y="3261"/>
                      <a:pt x="2341" y="3228"/>
                    </a:cubicBezTo>
                    <a:cubicBezTo>
                      <a:pt x="2341" y="3205"/>
                      <a:pt x="2330" y="3194"/>
                      <a:pt x="2296" y="3194"/>
                    </a:cubicBezTo>
                    <a:cubicBezTo>
                      <a:pt x="2263" y="3205"/>
                      <a:pt x="2251" y="3205"/>
                      <a:pt x="2229" y="3183"/>
                    </a:cubicBezTo>
                    <a:cubicBezTo>
                      <a:pt x="2218" y="3149"/>
                      <a:pt x="2196" y="3172"/>
                      <a:pt x="2173" y="3161"/>
                    </a:cubicBezTo>
                    <a:cubicBezTo>
                      <a:pt x="2151" y="3149"/>
                      <a:pt x="2128" y="3093"/>
                      <a:pt x="2128" y="3059"/>
                    </a:cubicBezTo>
                    <a:cubicBezTo>
                      <a:pt x="2117" y="3015"/>
                      <a:pt x="2106" y="3003"/>
                      <a:pt x="2072" y="3015"/>
                    </a:cubicBezTo>
                    <a:cubicBezTo>
                      <a:pt x="2027" y="3015"/>
                      <a:pt x="2027" y="3003"/>
                      <a:pt x="2038" y="2981"/>
                    </a:cubicBezTo>
                    <a:cubicBezTo>
                      <a:pt x="2038" y="2948"/>
                      <a:pt x="2027" y="2948"/>
                      <a:pt x="1994" y="2959"/>
                    </a:cubicBezTo>
                    <a:cubicBezTo>
                      <a:pt x="1960" y="2970"/>
                      <a:pt x="1960" y="2925"/>
                      <a:pt x="1960" y="2903"/>
                    </a:cubicBezTo>
                    <a:cubicBezTo>
                      <a:pt x="1960" y="2880"/>
                      <a:pt x="1915" y="2869"/>
                      <a:pt x="1915" y="2858"/>
                    </a:cubicBezTo>
                    <a:cubicBezTo>
                      <a:pt x="1927" y="2847"/>
                      <a:pt x="1904" y="2802"/>
                      <a:pt x="1927" y="2779"/>
                    </a:cubicBezTo>
                    <a:cubicBezTo>
                      <a:pt x="1949" y="2757"/>
                      <a:pt x="1949" y="2746"/>
                      <a:pt x="1915" y="2746"/>
                    </a:cubicBezTo>
                    <a:cubicBezTo>
                      <a:pt x="1882" y="2757"/>
                      <a:pt x="1882" y="2723"/>
                      <a:pt x="1893" y="2712"/>
                    </a:cubicBezTo>
                    <a:cubicBezTo>
                      <a:pt x="1915" y="2690"/>
                      <a:pt x="1893" y="2679"/>
                      <a:pt x="1893" y="2679"/>
                    </a:cubicBezTo>
                    <a:cubicBezTo>
                      <a:pt x="1715" y="2466"/>
                      <a:pt x="1715" y="2466"/>
                      <a:pt x="1715" y="2466"/>
                    </a:cubicBezTo>
                    <a:cubicBezTo>
                      <a:pt x="1859" y="2331"/>
                      <a:pt x="1859" y="2331"/>
                      <a:pt x="1859" y="2331"/>
                    </a:cubicBezTo>
                    <a:cubicBezTo>
                      <a:pt x="2005" y="2185"/>
                      <a:pt x="2005" y="2185"/>
                      <a:pt x="2005" y="2185"/>
                    </a:cubicBezTo>
                    <a:cubicBezTo>
                      <a:pt x="2005" y="2185"/>
                      <a:pt x="2005" y="2208"/>
                      <a:pt x="2016" y="2241"/>
                    </a:cubicBezTo>
                    <a:cubicBezTo>
                      <a:pt x="2016" y="2275"/>
                      <a:pt x="2027" y="2275"/>
                      <a:pt x="2050" y="2275"/>
                    </a:cubicBezTo>
                    <a:cubicBezTo>
                      <a:pt x="2072" y="2275"/>
                      <a:pt x="2072" y="2230"/>
                      <a:pt x="2072" y="2197"/>
                    </a:cubicBezTo>
                    <a:cubicBezTo>
                      <a:pt x="2072" y="2152"/>
                      <a:pt x="2128" y="2163"/>
                      <a:pt x="2128" y="2163"/>
                    </a:cubicBezTo>
                    <a:cubicBezTo>
                      <a:pt x="2128" y="2152"/>
                      <a:pt x="2128" y="1995"/>
                      <a:pt x="2128" y="1984"/>
                    </a:cubicBezTo>
                    <a:cubicBezTo>
                      <a:pt x="2117" y="1984"/>
                      <a:pt x="2072" y="1961"/>
                      <a:pt x="2038" y="1939"/>
                    </a:cubicBezTo>
                    <a:cubicBezTo>
                      <a:pt x="2005" y="1928"/>
                      <a:pt x="2005" y="1950"/>
                      <a:pt x="1994" y="1972"/>
                    </a:cubicBezTo>
                    <a:cubicBezTo>
                      <a:pt x="1982" y="1995"/>
                      <a:pt x="1971" y="2006"/>
                      <a:pt x="1949" y="1995"/>
                    </a:cubicBezTo>
                    <a:cubicBezTo>
                      <a:pt x="1938" y="1972"/>
                      <a:pt x="1938" y="1950"/>
                      <a:pt x="1960" y="1928"/>
                    </a:cubicBezTo>
                    <a:cubicBezTo>
                      <a:pt x="1971" y="1917"/>
                      <a:pt x="1960" y="1838"/>
                      <a:pt x="1960" y="1838"/>
                    </a:cubicBezTo>
                    <a:cubicBezTo>
                      <a:pt x="1960" y="1838"/>
                      <a:pt x="2016" y="1838"/>
                      <a:pt x="2038" y="1827"/>
                    </a:cubicBezTo>
                    <a:cubicBezTo>
                      <a:pt x="2072" y="1804"/>
                      <a:pt x="2072" y="1759"/>
                      <a:pt x="2095" y="1737"/>
                    </a:cubicBezTo>
                    <a:cubicBezTo>
                      <a:pt x="2117" y="1715"/>
                      <a:pt x="2196" y="1703"/>
                      <a:pt x="2196" y="1703"/>
                    </a:cubicBezTo>
                    <a:cubicBezTo>
                      <a:pt x="2196" y="1524"/>
                      <a:pt x="2196" y="1524"/>
                      <a:pt x="2196" y="1524"/>
                    </a:cubicBezTo>
                    <a:cubicBezTo>
                      <a:pt x="2341" y="1423"/>
                      <a:pt x="2341" y="1423"/>
                      <a:pt x="2341" y="1423"/>
                    </a:cubicBezTo>
                    <a:cubicBezTo>
                      <a:pt x="2341" y="1423"/>
                      <a:pt x="2352" y="1457"/>
                      <a:pt x="2375" y="1468"/>
                    </a:cubicBezTo>
                    <a:cubicBezTo>
                      <a:pt x="2397" y="1490"/>
                      <a:pt x="2431" y="1502"/>
                      <a:pt x="2442" y="1524"/>
                    </a:cubicBezTo>
                    <a:cubicBezTo>
                      <a:pt x="2464" y="1547"/>
                      <a:pt x="2476" y="1535"/>
                      <a:pt x="2487" y="1524"/>
                    </a:cubicBezTo>
                    <a:cubicBezTo>
                      <a:pt x="2498" y="1513"/>
                      <a:pt x="2520" y="1479"/>
                      <a:pt x="2520" y="1479"/>
                    </a:cubicBezTo>
                    <a:cubicBezTo>
                      <a:pt x="2520" y="1479"/>
                      <a:pt x="2520" y="1457"/>
                      <a:pt x="2498" y="1423"/>
                    </a:cubicBezTo>
                  </a:path>
                </a:pathLst>
              </a:custGeom>
              <a:solidFill>
                <a:srgbClr val="FFFF00"/>
              </a:solidFill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22" name="Freeform 5"/>
              <p:cNvSpPr>
                <a:spLocks noChangeArrowheads="1"/>
              </p:cNvSpPr>
              <p:nvPr/>
            </p:nvSpPr>
            <p:spPr bwMode="auto">
              <a:xfrm>
                <a:off x="2046288" y="1146175"/>
                <a:ext cx="1400175" cy="1654175"/>
              </a:xfrm>
              <a:custGeom>
                <a:avLst/>
                <a:gdLst>
                  <a:gd name="T0" fmla="*/ 3832 w 3890"/>
                  <a:gd name="T1" fmla="*/ 2936 h 4596"/>
                  <a:gd name="T2" fmla="*/ 3743 w 3890"/>
                  <a:gd name="T3" fmla="*/ 2802 h 4596"/>
                  <a:gd name="T4" fmla="*/ 3743 w 3890"/>
                  <a:gd name="T5" fmla="*/ 2555 h 4596"/>
                  <a:gd name="T6" fmla="*/ 3776 w 3890"/>
                  <a:gd name="T7" fmla="*/ 2454 h 4596"/>
                  <a:gd name="T8" fmla="*/ 3855 w 3890"/>
                  <a:gd name="T9" fmla="*/ 2196 h 4596"/>
                  <a:gd name="T10" fmla="*/ 3844 w 3890"/>
                  <a:gd name="T11" fmla="*/ 1692 h 4596"/>
                  <a:gd name="T12" fmla="*/ 3732 w 3890"/>
                  <a:gd name="T13" fmla="*/ 1569 h 4596"/>
                  <a:gd name="T14" fmla="*/ 2387 w 3890"/>
                  <a:gd name="T15" fmla="*/ 1031 h 4596"/>
                  <a:gd name="T16" fmla="*/ 201 w 3890"/>
                  <a:gd name="T17" fmla="*/ 0 h 4596"/>
                  <a:gd name="T18" fmla="*/ 201 w 3890"/>
                  <a:gd name="T19" fmla="*/ 11 h 4596"/>
                  <a:gd name="T20" fmla="*/ 190 w 3890"/>
                  <a:gd name="T21" fmla="*/ 11 h 4596"/>
                  <a:gd name="T22" fmla="*/ 0 w 3890"/>
                  <a:gd name="T23" fmla="*/ 168 h 4596"/>
                  <a:gd name="T24" fmla="*/ 34 w 3890"/>
                  <a:gd name="T25" fmla="*/ 392 h 4596"/>
                  <a:gd name="T26" fmla="*/ 34 w 3890"/>
                  <a:gd name="T27" fmla="*/ 392 h 4596"/>
                  <a:gd name="T28" fmla="*/ 34 w 3890"/>
                  <a:gd name="T29" fmla="*/ 403 h 4596"/>
                  <a:gd name="T30" fmla="*/ 123 w 3890"/>
                  <a:gd name="T31" fmla="*/ 516 h 4596"/>
                  <a:gd name="T32" fmla="*/ 258 w 3890"/>
                  <a:gd name="T33" fmla="*/ 549 h 4596"/>
                  <a:gd name="T34" fmla="*/ 325 w 3890"/>
                  <a:gd name="T35" fmla="*/ 650 h 4596"/>
                  <a:gd name="T36" fmla="*/ 493 w 3890"/>
                  <a:gd name="T37" fmla="*/ 751 h 4596"/>
                  <a:gd name="T38" fmla="*/ 616 w 3890"/>
                  <a:gd name="T39" fmla="*/ 717 h 4596"/>
                  <a:gd name="T40" fmla="*/ 807 w 3890"/>
                  <a:gd name="T41" fmla="*/ 796 h 4596"/>
                  <a:gd name="T42" fmla="*/ 952 w 3890"/>
                  <a:gd name="T43" fmla="*/ 964 h 4596"/>
                  <a:gd name="T44" fmla="*/ 1165 w 3890"/>
                  <a:gd name="T45" fmla="*/ 1042 h 4596"/>
                  <a:gd name="T46" fmla="*/ 1132 w 3890"/>
                  <a:gd name="T47" fmla="*/ 1278 h 4596"/>
                  <a:gd name="T48" fmla="*/ 1221 w 3890"/>
                  <a:gd name="T49" fmla="*/ 1636 h 4596"/>
                  <a:gd name="T50" fmla="*/ 1445 w 3890"/>
                  <a:gd name="T51" fmla="*/ 2196 h 4596"/>
                  <a:gd name="T52" fmla="*/ 1479 w 3890"/>
                  <a:gd name="T53" fmla="*/ 2409 h 4596"/>
                  <a:gd name="T54" fmla="*/ 1591 w 3890"/>
                  <a:gd name="T55" fmla="*/ 2611 h 4596"/>
                  <a:gd name="T56" fmla="*/ 1759 w 3890"/>
                  <a:gd name="T57" fmla="*/ 2791 h 4596"/>
                  <a:gd name="T58" fmla="*/ 1782 w 3890"/>
                  <a:gd name="T59" fmla="*/ 2914 h 4596"/>
                  <a:gd name="T60" fmla="*/ 1916 w 3890"/>
                  <a:gd name="T61" fmla="*/ 3082 h 4596"/>
                  <a:gd name="T62" fmla="*/ 2163 w 3890"/>
                  <a:gd name="T63" fmla="*/ 3340 h 4596"/>
                  <a:gd name="T64" fmla="*/ 2342 w 3890"/>
                  <a:gd name="T65" fmla="*/ 3373 h 4596"/>
                  <a:gd name="T66" fmla="*/ 2555 w 3890"/>
                  <a:gd name="T67" fmla="*/ 3496 h 4596"/>
                  <a:gd name="T68" fmla="*/ 2521 w 3890"/>
                  <a:gd name="T69" fmla="*/ 3609 h 4596"/>
                  <a:gd name="T70" fmla="*/ 2555 w 3890"/>
                  <a:gd name="T71" fmla="*/ 3720 h 4596"/>
                  <a:gd name="T72" fmla="*/ 2622 w 3890"/>
                  <a:gd name="T73" fmla="*/ 3933 h 4596"/>
                  <a:gd name="T74" fmla="*/ 2869 w 3890"/>
                  <a:gd name="T75" fmla="*/ 4068 h 4596"/>
                  <a:gd name="T76" fmla="*/ 2992 w 3890"/>
                  <a:gd name="T77" fmla="*/ 4270 h 4596"/>
                  <a:gd name="T78" fmla="*/ 3104 w 3890"/>
                  <a:gd name="T79" fmla="*/ 4371 h 4596"/>
                  <a:gd name="T80" fmla="*/ 3294 w 3890"/>
                  <a:gd name="T81" fmla="*/ 4505 h 4596"/>
                  <a:gd name="T82" fmla="*/ 3396 w 3890"/>
                  <a:gd name="T83" fmla="*/ 4595 h 4596"/>
                  <a:gd name="T84" fmla="*/ 3575 w 3890"/>
                  <a:gd name="T85" fmla="*/ 4471 h 4596"/>
                  <a:gd name="T86" fmla="*/ 3709 w 3890"/>
                  <a:gd name="T87" fmla="*/ 4393 h 4596"/>
                  <a:gd name="T88" fmla="*/ 3810 w 3890"/>
                  <a:gd name="T89" fmla="*/ 4158 h 4596"/>
                  <a:gd name="T90" fmla="*/ 3743 w 3890"/>
                  <a:gd name="T91" fmla="*/ 4057 h 4596"/>
                  <a:gd name="T92" fmla="*/ 3765 w 3890"/>
                  <a:gd name="T93" fmla="*/ 3855 h 4596"/>
                  <a:gd name="T94" fmla="*/ 3665 w 3890"/>
                  <a:gd name="T95" fmla="*/ 3620 h 4596"/>
                  <a:gd name="T96" fmla="*/ 3575 w 3890"/>
                  <a:gd name="T97" fmla="*/ 3485 h 4596"/>
                  <a:gd name="T98" fmla="*/ 3665 w 3890"/>
                  <a:gd name="T99" fmla="*/ 3272 h 4596"/>
                  <a:gd name="T100" fmla="*/ 3866 w 3890"/>
                  <a:gd name="T101" fmla="*/ 3227 h 45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890" h="4596">
                    <a:moveTo>
                      <a:pt x="3832" y="2936"/>
                    </a:moveTo>
                    <a:lnTo>
                      <a:pt x="3832" y="2936"/>
                    </a:lnTo>
                    <a:cubicBezTo>
                      <a:pt x="3810" y="2925"/>
                      <a:pt x="3810" y="2847"/>
                      <a:pt x="3776" y="2847"/>
                    </a:cubicBezTo>
                    <a:cubicBezTo>
                      <a:pt x="3743" y="2835"/>
                      <a:pt x="3743" y="2813"/>
                      <a:pt x="3743" y="2802"/>
                    </a:cubicBezTo>
                    <a:cubicBezTo>
                      <a:pt x="3743" y="2791"/>
                      <a:pt x="3732" y="2678"/>
                      <a:pt x="3732" y="2600"/>
                    </a:cubicBezTo>
                    <a:cubicBezTo>
                      <a:pt x="3732" y="2578"/>
                      <a:pt x="3732" y="2555"/>
                      <a:pt x="3743" y="2555"/>
                    </a:cubicBezTo>
                    <a:cubicBezTo>
                      <a:pt x="3765" y="2544"/>
                      <a:pt x="3776" y="2533"/>
                      <a:pt x="3765" y="2510"/>
                    </a:cubicBezTo>
                    <a:cubicBezTo>
                      <a:pt x="3754" y="2488"/>
                      <a:pt x="3754" y="2465"/>
                      <a:pt x="3776" y="2454"/>
                    </a:cubicBezTo>
                    <a:cubicBezTo>
                      <a:pt x="3810" y="2454"/>
                      <a:pt x="3799" y="2421"/>
                      <a:pt x="3821" y="2376"/>
                    </a:cubicBezTo>
                    <a:cubicBezTo>
                      <a:pt x="3832" y="2342"/>
                      <a:pt x="3866" y="2230"/>
                      <a:pt x="3855" y="2196"/>
                    </a:cubicBezTo>
                    <a:cubicBezTo>
                      <a:pt x="3844" y="2163"/>
                      <a:pt x="3821" y="2129"/>
                      <a:pt x="3844" y="2062"/>
                    </a:cubicBezTo>
                    <a:cubicBezTo>
                      <a:pt x="3877" y="1995"/>
                      <a:pt x="3877" y="1715"/>
                      <a:pt x="3844" y="1692"/>
                    </a:cubicBezTo>
                    <a:cubicBezTo>
                      <a:pt x="3821" y="1681"/>
                      <a:pt x="3832" y="1636"/>
                      <a:pt x="3832" y="1603"/>
                    </a:cubicBezTo>
                    <a:cubicBezTo>
                      <a:pt x="3832" y="1569"/>
                      <a:pt x="3732" y="1569"/>
                      <a:pt x="3732" y="1569"/>
                    </a:cubicBezTo>
                    <a:cubicBezTo>
                      <a:pt x="3732" y="1109"/>
                      <a:pt x="3732" y="1109"/>
                      <a:pt x="3732" y="1109"/>
                    </a:cubicBezTo>
                    <a:cubicBezTo>
                      <a:pt x="2387" y="1031"/>
                      <a:pt x="2387" y="1031"/>
                      <a:pt x="2387" y="1031"/>
                    </a:cubicBezTo>
                    <a:cubicBezTo>
                      <a:pt x="201" y="0"/>
                      <a:pt x="201" y="0"/>
                      <a:pt x="201" y="0"/>
                    </a:cubicBezTo>
                    <a:lnTo>
                      <a:pt x="201" y="0"/>
                    </a:lnTo>
                    <a:lnTo>
                      <a:pt x="201" y="11"/>
                    </a:lnTo>
                    <a:lnTo>
                      <a:pt x="201" y="11"/>
                    </a:lnTo>
                    <a:lnTo>
                      <a:pt x="190" y="11"/>
                    </a:lnTo>
                    <a:lnTo>
                      <a:pt x="190" y="11"/>
                    </a:lnTo>
                    <a:cubicBezTo>
                      <a:pt x="190" y="11"/>
                      <a:pt x="190" y="11"/>
                      <a:pt x="179" y="11"/>
                    </a:cubicBezTo>
                    <a:cubicBezTo>
                      <a:pt x="134" y="23"/>
                      <a:pt x="0" y="123"/>
                      <a:pt x="0" y="168"/>
                    </a:cubicBezTo>
                    <a:cubicBezTo>
                      <a:pt x="0" y="213"/>
                      <a:pt x="45" y="213"/>
                      <a:pt x="45" y="247"/>
                    </a:cubicBezTo>
                    <a:cubicBezTo>
                      <a:pt x="45" y="269"/>
                      <a:pt x="34" y="359"/>
                      <a:pt x="34" y="392"/>
                    </a:cubicBezTo>
                    <a:lnTo>
                      <a:pt x="34" y="392"/>
                    </a:lnTo>
                    <a:lnTo>
                      <a:pt x="34" y="392"/>
                    </a:lnTo>
                    <a:cubicBezTo>
                      <a:pt x="34" y="403"/>
                      <a:pt x="34" y="403"/>
                      <a:pt x="34" y="403"/>
                    </a:cubicBezTo>
                    <a:lnTo>
                      <a:pt x="34" y="403"/>
                    </a:lnTo>
                    <a:lnTo>
                      <a:pt x="34" y="403"/>
                    </a:lnTo>
                    <a:cubicBezTo>
                      <a:pt x="34" y="403"/>
                      <a:pt x="101" y="471"/>
                      <a:pt x="123" y="516"/>
                    </a:cubicBezTo>
                    <a:cubicBezTo>
                      <a:pt x="157" y="572"/>
                      <a:pt x="168" y="560"/>
                      <a:pt x="201" y="538"/>
                    </a:cubicBezTo>
                    <a:cubicBezTo>
                      <a:pt x="235" y="527"/>
                      <a:pt x="258" y="527"/>
                      <a:pt x="258" y="549"/>
                    </a:cubicBezTo>
                    <a:cubicBezTo>
                      <a:pt x="258" y="583"/>
                      <a:pt x="258" y="605"/>
                      <a:pt x="258" y="605"/>
                    </a:cubicBezTo>
                    <a:cubicBezTo>
                      <a:pt x="269" y="605"/>
                      <a:pt x="291" y="616"/>
                      <a:pt x="325" y="650"/>
                    </a:cubicBezTo>
                    <a:cubicBezTo>
                      <a:pt x="358" y="695"/>
                      <a:pt x="381" y="740"/>
                      <a:pt x="426" y="729"/>
                    </a:cubicBezTo>
                    <a:cubicBezTo>
                      <a:pt x="470" y="729"/>
                      <a:pt x="482" y="717"/>
                      <a:pt x="493" y="751"/>
                    </a:cubicBezTo>
                    <a:cubicBezTo>
                      <a:pt x="504" y="773"/>
                      <a:pt x="527" y="829"/>
                      <a:pt x="571" y="807"/>
                    </a:cubicBezTo>
                    <a:cubicBezTo>
                      <a:pt x="616" y="796"/>
                      <a:pt x="605" y="740"/>
                      <a:pt x="616" y="717"/>
                    </a:cubicBezTo>
                    <a:cubicBezTo>
                      <a:pt x="627" y="695"/>
                      <a:pt x="639" y="661"/>
                      <a:pt x="683" y="695"/>
                    </a:cubicBezTo>
                    <a:cubicBezTo>
                      <a:pt x="717" y="729"/>
                      <a:pt x="796" y="773"/>
                      <a:pt x="807" y="796"/>
                    </a:cubicBezTo>
                    <a:cubicBezTo>
                      <a:pt x="807" y="818"/>
                      <a:pt x="807" y="885"/>
                      <a:pt x="829" y="919"/>
                    </a:cubicBezTo>
                    <a:cubicBezTo>
                      <a:pt x="840" y="941"/>
                      <a:pt x="885" y="964"/>
                      <a:pt x="952" y="964"/>
                    </a:cubicBezTo>
                    <a:cubicBezTo>
                      <a:pt x="975" y="975"/>
                      <a:pt x="997" y="975"/>
                      <a:pt x="1020" y="975"/>
                    </a:cubicBezTo>
                    <a:cubicBezTo>
                      <a:pt x="1087" y="975"/>
                      <a:pt x="1165" y="986"/>
                      <a:pt x="1165" y="1042"/>
                    </a:cubicBezTo>
                    <a:cubicBezTo>
                      <a:pt x="1176" y="1054"/>
                      <a:pt x="1176" y="1076"/>
                      <a:pt x="1165" y="1098"/>
                    </a:cubicBezTo>
                    <a:cubicBezTo>
                      <a:pt x="1165" y="1177"/>
                      <a:pt x="1132" y="1255"/>
                      <a:pt x="1132" y="1278"/>
                    </a:cubicBezTo>
                    <a:cubicBezTo>
                      <a:pt x="1109" y="1311"/>
                      <a:pt x="1098" y="1423"/>
                      <a:pt x="1143" y="1468"/>
                    </a:cubicBezTo>
                    <a:cubicBezTo>
                      <a:pt x="1188" y="1524"/>
                      <a:pt x="1221" y="1569"/>
                      <a:pt x="1221" y="1636"/>
                    </a:cubicBezTo>
                    <a:cubicBezTo>
                      <a:pt x="1232" y="1715"/>
                      <a:pt x="1244" y="1804"/>
                      <a:pt x="1289" y="1916"/>
                    </a:cubicBezTo>
                    <a:cubicBezTo>
                      <a:pt x="1345" y="2040"/>
                      <a:pt x="1412" y="2152"/>
                      <a:pt x="1445" y="2196"/>
                    </a:cubicBezTo>
                    <a:cubicBezTo>
                      <a:pt x="1468" y="2241"/>
                      <a:pt x="1479" y="2320"/>
                      <a:pt x="1468" y="2353"/>
                    </a:cubicBezTo>
                    <a:cubicBezTo>
                      <a:pt x="1457" y="2376"/>
                      <a:pt x="1423" y="2421"/>
                      <a:pt x="1479" y="2409"/>
                    </a:cubicBezTo>
                    <a:cubicBezTo>
                      <a:pt x="1524" y="2387"/>
                      <a:pt x="1591" y="2387"/>
                      <a:pt x="1580" y="2443"/>
                    </a:cubicBezTo>
                    <a:cubicBezTo>
                      <a:pt x="1580" y="2510"/>
                      <a:pt x="1569" y="2566"/>
                      <a:pt x="1591" y="2611"/>
                    </a:cubicBezTo>
                    <a:cubicBezTo>
                      <a:pt x="1603" y="2656"/>
                      <a:pt x="1670" y="2779"/>
                      <a:pt x="1703" y="2791"/>
                    </a:cubicBezTo>
                    <a:cubicBezTo>
                      <a:pt x="1726" y="2791"/>
                      <a:pt x="1748" y="2768"/>
                      <a:pt x="1759" y="2791"/>
                    </a:cubicBezTo>
                    <a:cubicBezTo>
                      <a:pt x="1770" y="2824"/>
                      <a:pt x="1748" y="2847"/>
                      <a:pt x="1748" y="2869"/>
                    </a:cubicBezTo>
                    <a:cubicBezTo>
                      <a:pt x="1737" y="2880"/>
                      <a:pt x="1759" y="2902"/>
                      <a:pt x="1782" y="2914"/>
                    </a:cubicBezTo>
                    <a:cubicBezTo>
                      <a:pt x="1815" y="2925"/>
                      <a:pt x="1827" y="2958"/>
                      <a:pt x="1827" y="3003"/>
                    </a:cubicBezTo>
                    <a:cubicBezTo>
                      <a:pt x="1827" y="3037"/>
                      <a:pt x="1871" y="3071"/>
                      <a:pt x="1916" y="3082"/>
                    </a:cubicBezTo>
                    <a:cubicBezTo>
                      <a:pt x="1961" y="3093"/>
                      <a:pt x="1994" y="3127"/>
                      <a:pt x="2017" y="3149"/>
                    </a:cubicBezTo>
                    <a:cubicBezTo>
                      <a:pt x="2039" y="3160"/>
                      <a:pt x="2096" y="3284"/>
                      <a:pt x="2163" y="3340"/>
                    </a:cubicBezTo>
                    <a:cubicBezTo>
                      <a:pt x="2230" y="3396"/>
                      <a:pt x="2308" y="3418"/>
                      <a:pt x="2320" y="3418"/>
                    </a:cubicBezTo>
                    <a:cubicBezTo>
                      <a:pt x="2342" y="3418"/>
                      <a:pt x="2320" y="3362"/>
                      <a:pt x="2342" y="3373"/>
                    </a:cubicBezTo>
                    <a:cubicBezTo>
                      <a:pt x="2376" y="3384"/>
                      <a:pt x="2443" y="3452"/>
                      <a:pt x="2488" y="3474"/>
                    </a:cubicBezTo>
                    <a:cubicBezTo>
                      <a:pt x="2521" y="3485"/>
                      <a:pt x="2566" y="3485"/>
                      <a:pt x="2555" y="3496"/>
                    </a:cubicBezTo>
                    <a:cubicBezTo>
                      <a:pt x="2555" y="3508"/>
                      <a:pt x="2521" y="3530"/>
                      <a:pt x="2510" y="3553"/>
                    </a:cubicBezTo>
                    <a:cubicBezTo>
                      <a:pt x="2488" y="3575"/>
                      <a:pt x="2510" y="3609"/>
                      <a:pt x="2521" y="3609"/>
                    </a:cubicBezTo>
                    <a:cubicBezTo>
                      <a:pt x="2544" y="3620"/>
                      <a:pt x="2544" y="3631"/>
                      <a:pt x="2532" y="3642"/>
                    </a:cubicBezTo>
                    <a:cubicBezTo>
                      <a:pt x="2521" y="3653"/>
                      <a:pt x="2532" y="3698"/>
                      <a:pt x="2555" y="3720"/>
                    </a:cubicBezTo>
                    <a:cubicBezTo>
                      <a:pt x="2566" y="3743"/>
                      <a:pt x="2566" y="3788"/>
                      <a:pt x="2566" y="3833"/>
                    </a:cubicBezTo>
                    <a:cubicBezTo>
                      <a:pt x="2566" y="3866"/>
                      <a:pt x="2600" y="3911"/>
                      <a:pt x="2622" y="3933"/>
                    </a:cubicBezTo>
                    <a:cubicBezTo>
                      <a:pt x="2645" y="3945"/>
                      <a:pt x="2757" y="4046"/>
                      <a:pt x="2790" y="4057"/>
                    </a:cubicBezTo>
                    <a:cubicBezTo>
                      <a:pt x="2813" y="4057"/>
                      <a:pt x="2835" y="4023"/>
                      <a:pt x="2869" y="4068"/>
                    </a:cubicBezTo>
                    <a:cubicBezTo>
                      <a:pt x="2903" y="4113"/>
                      <a:pt x="2925" y="4191"/>
                      <a:pt x="2958" y="4202"/>
                    </a:cubicBezTo>
                    <a:cubicBezTo>
                      <a:pt x="2992" y="4214"/>
                      <a:pt x="3003" y="4247"/>
                      <a:pt x="2992" y="4270"/>
                    </a:cubicBezTo>
                    <a:cubicBezTo>
                      <a:pt x="2981" y="4292"/>
                      <a:pt x="2958" y="4337"/>
                      <a:pt x="3014" y="4360"/>
                    </a:cubicBezTo>
                    <a:cubicBezTo>
                      <a:pt x="3070" y="4382"/>
                      <a:pt x="3093" y="4393"/>
                      <a:pt x="3104" y="4371"/>
                    </a:cubicBezTo>
                    <a:cubicBezTo>
                      <a:pt x="3115" y="4348"/>
                      <a:pt x="3149" y="4326"/>
                      <a:pt x="3171" y="4337"/>
                    </a:cubicBezTo>
                    <a:cubicBezTo>
                      <a:pt x="3183" y="4360"/>
                      <a:pt x="3250" y="4427"/>
                      <a:pt x="3294" y="4505"/>
                    </a:cubicBezTo>
                    <a:cubicBezTo>
                      <a:pt x="3306" y="4539"/>
                      <a:pt x="3317" y="4561"/>
                      <a:pt x="3328" y="4584"/>
                    </a:cubicBezTo>
                    <a:cubicBezTo>
                      <a:pt x="3396" y="4595"/>
                      <a:pt x="3396" y="4595"/>
                      <a:pt x="3396" y="4595"/>
                    </a:cubicBezTo>
                    <a:cubicBezTo>
                      <a:pt x="3575" y="4527"/>
                      <a:pt x="3575" y="4527"/>
                      <a:pt x="3575" y="4527"/>
                    </a:cubicBezTo>
                    <a:cubicBezTo>
                      <a:pt x="3575" y="4471"/>
                      <a:pt x="3575" y="4471"/>
                      <a:pt x="3575" y="4471"/>
                    </a:cubicBezTo>
                    <a:lnTo>
                      <a:pt x="3575" y="4471"/>
                    </a:lnTo>
                    <a:cubicBezTo>
                      <a:pt x="3709" y="4393"/>
                      <a:pt x="3709" y="4393"/>
                      <a:pt x="3709" y="4393"/>
                    </a:cubicBezTo>
                    <a:cubicBezTo>
                      <a:pt x="3832" y="4158"/>
                      <a:pt x="3832" y="4158"/>
                      <a:pt x="3832" y="4158"/>
                    </a:cubicBezTo>
                    <a:cubicBezTo>
                      <a:pt x="3810" y="4158"/>
                      <a:pt x="3810" y="4158"/>
                      <a:pt x="3810" y="4158"/>
                    </a:cubicBezTo>
                    <a:cubicBezTo>
                      <a:pt x="3810" y="4158"/>
                      <a:pt x="3810" y="4147"/>
                      <a:pt x="3788" y="4135"/>
                    </a:cubicBezTo>
                    <a:cubicBezTo>
                      <a:pt x="3754" y="4113"/>
                      <a:pt x="3765" y="4068"/>
                      <a:pt x="3743" y="4057"/>
                    </a:cubicBezTo>
                    <a:cubicBezTo>
                      <a:pt x="3721" y="4046"/>
                      <a:pt x="3721" y="4012"/>
                      <a:pt x="3743" y="3978"/>
                    </a:cubicBezTo>
                    <a:cubicBezTo>
                      <a:pt x="3754" y="3933"/>
                      <a:pt x="3765" y="3900"/>
                      <a:pt x="3765" y="3855"/>
                    </a:cubicBezTo>
                    <a:cubicBezTo>
                      <a:pt x="3765" y="3822"/>
                      <a:pt x="3709" y="3743"/>
                      <a:pt x="3709" y="3698"/>
                    </a:cubicBezTo>
                    <a:cubicBezTo>
                      <a:pt x="3709" y="3642"/>
                      <a:pt x="3709" y="3631"/>
                      <a:pt x="3665" y="3620"/>
                    </a:cubicBezTo>
                    <a:cubicBezTo>
                      <a:pt x="3608" y="3609"/>
                      <a:pt x="3620" y="3597"/>
                      <a:pt x="3620" y="3553"/>
                    </a:cubicBezTo>
                    <a:cubicBezTo>
                      <a:pt x="3620" y="3508"/>
                      <a:pt x="3586" y="3519"/>
                      <a:pt x="3575" y="3485"/>
                    </a:cubicBezTo>
                    <a:cubicBezTo>
                      <a:pt x="3552" y="3463"/>
                      <a:pt x="3496" y="3295"/>
                      <a:pt x="3507" y="3272"/>
                    </a:cubicBezTo>
                    <a:cubicBezTo>
                      <a:pt x="3519" y="3250"/>
                      <a:pt x="3608" y="3261"/>
                      <a:pt x="3665" y="3272"/>
                    </a:cubicBezTo>
                    <a:cubicBezTo>
                      <a:pt x="3721" y="3284"/>
                      <a:pt x="3732" y="3250"/>
                      <a:pt x="3743" y="3239"/>
                    </a:cubicBezTo>
                    <a:cubicBezTo>
                      <a:pt x="3765" y="3227"/>
                      <a:pt x="3844" y="3239"/>
                      <a:pt x="3866" y="3227"/>
                    </a:cubicBezTo>
                    <a:cubicBezTo>
                      <a:pt x="3889" y="3205"/>
                      <a:pt x="3866" y="2947"/>
                      <a:pt x="3832" y="2936"/>
                    </a:cubicBezTo>
                  </a:path>
                </a:pathLst>
              </a:custGeom>
              <a:solidFill>
                <a:schemeClr val="bg1"/>
              </a:solidFill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23" name="Freeform 6"/>
              <p:cNvSpPr>
                <a:spLocks noChangeArrowheads="1"/>
              </p:cNvSpPr>
              <p:nvPr/>
            </p:nvSpPr>
            <p:spPr bwMode="auto">
              <a:xfrm>
                <a:off x="4705350" y="3824288"/>
                <a:ext cx="227013" cy="222250"/>
              </a:xfrm>
              <a:custGeom>
                <a:avLst/>
                <a:gdLst>
                  <a:gd name="T0" fmla="*/ 78 w 629"/>
                  <a:gd name="T1" fmla="*/ 505 h 617"/>
                  <a:gd name="T2" fmla="*/ 78 w 629"/>
                  <a:gd name="T3" fmla="*/ 505 h 617"/>
                  <a:gd name="T4" fmla="*/ 146 w 629"/>
                  <a:gd name="T5" fmla="*/ 505 h 617"/>
                  <a:gd name="T6" fmla="*/ 213 w 629"/>
                  <a:gd name="T7" fmla="*/ 527 h 617"/>
                  <a:gd name="T8" fmla="*/ 280 w 629"/>
                  <a:gd name="T9" fmla="*/ 583 h 617"/>
                  <a:gd name="T10" fmla="*/ 381 w 629"/>
                  <a:gd name="T11" fmla="*/ 561 h 617"/>
                  <a:gd name="T12" fmla="*/ 583 w 629"/>
                  <a:gd name="T13" fmla="*/ 415 h 617"/>
                  <a:gd name="T14" fmla="*/ 628 w 629"/>
                  <a:gd name="T15" fmla="*/ 303 h 617"/>
                  <a:gd name="T16" fmla="*/ 616 w 629"/>
                  <a:gd name="T17" fmla="*/ 303 h 617"/>
                  <a:gd name="T18" fmla="*/ 583 w 629"/>
                  <a:gd name="T19" fmla="*/ 258 h 617"/>
                  <a:gd name="T20" fmla="*/ 538 w 629"/>
                  <a:gd name="T21" fmla="*/ 213 h 617"/>
                  <a:gd name="T22" fmla="*/ 527 w 629"/>
                  <a:gd name="T23" fmla="*/ 135 h 617"/>
                  <a:gd name="T24" fmla="*/ 381 w 629"/>
                  <a:gd name="T25" fmla="*/ 23 h 617"/>
                  <a:gd name="T26" fmla="*/ 280 w 629"/>
                  <a:gd name="T27" fmla="*/ 45 h 617"/>
                  <a:gd name="T28" fmla="*/ 236 w 629"/>
                  <a:gd name="T29" fmla="*/ 101 h 617"/>
                  <a:gd name="T30" fmla="*/ 123 w 629"/>
                  <a:gd name="T31" fmla="*/ 112 h 617"/>
                  <a:gd name="T32" fmla="*/ 90 w 629"/>
                  <a:gd name="T33" fmla="*/ 236 h 617"/>
                  <a:gd name="T34" fmla="*/ 34 w 629"/>
                  <a:gd name="T35" fmla="*/ 348 h 617"/>
                  <a:gd name="T36" fmla="*/ 34 w 629"/>
                  <a:gd name="T37" fmla="*/ 493 h 617"/>
                  <a:gd name="T38" fmla="*/ 45 w 629"/>
                  <a:gd name="T39" fmla="*/ 538 h 617"/>
                  <a:gd name="T40" fmla="*/ 78 w 629"/>
                  <a:gd name="T41" fmla="*/ 505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29" h="617">
                    <a:moveTo>
                      <a:pt x="78" y="505"/>
                    </a:moveTo>
                    <a:lnTo>
                      <a:pt x="78" y="505"/>
                    </a:lnTo>
                    <a:cubicBezTo>
                      <a:pt x="90" y="471"/>
                      <a:pt x="135" y="471"/>
                      <a:pt x="146" y="505"/>
                    </a:cubicBezTo>
                    <a:cubicBezTo>
                      <a:pt x="168" y="549"/>
                      <a:pt x="202" y="505"/>
                      <a:pt x="213" y="527"/>
                    </a:cubicBezTo>
                    <a:cubicBezTo>
                      <a:pt x="224" y="549"/>
                      <a:pt x="269" y="549"/>
                      <a:pt x="280" y="583"/>
                    </a:cubicBezTo>
                    <a:cubicBezTo>
                      <a:pt x="303" y="616"/>
                      <a:pt x="370" y="605"/>
                      <a:pt x="381" y="561"/>
                    </a:cubicBezTo>
                    <a:cubicBezTo>
                      <a:pt x="404" y="505"/>
                      <a:pt x="527" y="471"/>
                      <a:pt x="583" y="415"/>
                    </a:cubicBezTo>
                    <a:cubicBezTo>
                      <a:pt x="616" y="381"/>
                      <a:pt x="628" y="336"/>
                      <a:pt x="628" y="303"/>
                    </a:cubicBezTo>
                    <a:cubicBezTo>
                      <a:pt x="616" y="303"/>
                      <a:pt x="616" y="303"/>
                      <a:pt x="616" y="303"/>
                    </a:cubicBezTo>
                    <a:cubicBezTo>
                      <a:pt x="616" y="303"/>
                      <a:pt x="616" y="258"/>
                      <a:pt x="583" y="258"/>
                    </a:cubicBezTo>
                    <a:cubicBezTo>
                      <a:pt x="549" y="258"/>
                      <a:pt x="538" y="247"/>
                      <a:pt x="538" y="213"/>
                    </a:cubicBezTo>
                    <a:cubicBezTo>
                      <a:pt x="527" y="191"/>
                      <a:pt x="538" y="146"/>
                      <a:pt x="527" y="135"/>
                    </a:cubicBezTo>
                    <a:cubicBezTo>
                      <a:pt x="504" y="123"/>
                      <a:pt x="415" y="45"/>
                      <a:pt x="381" y="23"/>
                    </a:cubicBezTo>
                    <a:cubicBezTo>
                      <a:pt x="336" y="0"/>
                      <a:pt x="280" y="0"/>
                      <a:pt x="280" y="45"/>
                    </a:cubicBezTo>
                    <a:cubicBezTo>
                      <a:pt x="280" y="90"/>
                      <a:pt x="280" y="90"/>
                      <a:pt x="236" y="101"/>
                    </a:cubicBezTo>
                    <a:cubicBezTo>
                      <a:pt x="180" y="112"/>
                      <a:pt x="123" y="101"/>
                      <a:pt x="123" y="112"/>
                    </a:cubicBezTo>
                    <a:cubicBezTo>
                      <a:pt x="112" y="123"/>
                      <a:pt x="123" y="213"/>
                      <a:pt x="90" y="236"/>
                    </a:cubicBezTo>
                    <a:cubicBezTo>
                      <a:pt x="56" y="247"/>
                      <a:pt x="56" y="325"/>
                      <a:pt x="34" y="348"/>
                    </a:cubicBezTo>
                    <a:cubicBezTo>
                      <a:pt x="0" y="381"/>
                      <a:pt x="11" y="448"/>
                      <a:pt x="34" y="493"/>
                    </a:cubicBezTo>
                    <a:cubicBezTo>
                      <a:pt x="45" y="505"/>
                      <a:pt x="45" y="527"/>
                      <a:pt x="45" y="538"/>
                    </a:cubicBezTo>
                    <a:cubicBezTo>
                      <a:pt x="67" y="527"/>
                      <a:pt x="78" y="516"/>
                      <a:pt x="78" y="505"/>
                    </a:cubicBez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24" name="Freeform 23"/>
              <p:cNvSpPr>
                <a:spLocks noChangeArrowheads="1"/>
              </p:cNvSpPr>
              <p:nvPr/>
            </p:nvSpPr>
            <p:spPr bwMode="auto">
              <a:xfrm>
                <a:off x="4357688" y="3151188"/>
                <a:ext cx="822325" cy="1049337"/>
              </a:xfrm>
              <a:custGeom>
                <a:avLst/>
                <a:gdLst>
                  <a:gd name="T0" fmla="*/ 1928 w 2286"/>
                  <a:gd name="T1" fmla="*/ 1971 h 2914"/>
                  <a:gd name="T2" fmla="*/ 1906 w 2286"/>
                  <a:gd name="T3" fmla="*/ 1702 h 2914"/>
                  <a:gd name="T4" fmla="*/ 1648 w 2286"/>
                  <a:gd name="T5" fmla="*/ 1792 h 2914"/>
                  <a:gd name="T6" fmla="*/ 1345 w 2286"/>
                  <a:gd name="T7" fmla="*/ 1590 h 2914"/>
                  <a:gd name="T8" fmla="*/ 1401 w 2286"/>
                  <a:gd name="T9" fmla="*/ 1254 h 2914"/>
                  <a:gd name="T10" fmla="*/ 1603 w 2286"/>
                  <a:gd name="T11" fmla="*/ 1119 h 2914"/>
                  <a:gd name="T12" fmla="*/ 1838 w 2286"/>
                  <a:gd name="T13" fmla="*/ 996 h 2914"/>
                  <a:gd name="T14" fmla="*/ 2117 w 2286"/>
                  <a:gd name="T15" fmla="*/ 705 h 2914"/>
                  <a:gd name="T16" fmla="*/ 2263 w 2286"/>
                  <a:gd name="T17" fmla="*/ 392 h 2914"/>
                  <a:gd name="T18" fmla="*/ 2061 w 2286"/>
                  <a:gd name="T19" fmla="*/ 314 h 2914"/>
                  <a:gd name="T20" fmla="*/ 1917 w 2286"/>
                  <a:gd name="T21" fmla="*/ 224 h 2914"/>
                  <a:gd name="T22" fmla="*/ 1760 w 2286"/>
                  <a:gd name="T23" fmla="*/ 157 h 2914"/>
                  <a:gd name="T24" fmla="*/ 1424 w 2286"/>
                  <a:gd name="T25" fmla="*/ 11 h 2914"/>
                  <a:gd name="T26" fmla="*/ 1110 w 2286"/>
                  <a:gd name="T27" fmla="*/ 33 h 2914"/>
                  <a:gd name="T28" fmla="*/ 1166 w 2286"/>
                  <a:gd name="T29" fmla="*/ 201 h 2914"/>
                  <a:gd name="T30" fmla="*/ 1121 w 2286"/>
                  <a:gd name="T31" fmla="*/ 515 h 2914"/>
                  <a:gd name="T32" fmla="*/ 886 w 2286"/>
                  <a:gd name="T33" fmla="*/ 459 h 2914"/>
                  <a:gd name="T34" fmla="*/ 617 w 2286"/>
                  <a:gd name="T35" fmla="*/ 481 h 2914"/>
                  <a:gd name="T36" fmla="*/ 460 w 2286"/>
                  <a:gd name="T37" fmla="*/ 705 h 2914"/>
                  <a:gd name="T38" fmla="*/ 325 w 2286"/>
                  <a:gd name="T39" fmla="*/ 884 h 2914"/>
                  <a:gd name="T40" fmla="*/ 247 w 2286"/>
                  <a:gd name="T41" fmla="*/ 1131 h 2914"/>
                  <a:gd name="T42" fmla="*/ 124 w 2286"/>
                  <a:gd name="T43" fmla="*/ 1366 h 2914"/>
                  <a:gd name="T44" fmla="*/ 135 w 2286"/>
                  <a:gd name="T45" fmla="*/ 1601 h 2914"/>
                  <a:gd name="T46" fmla="*/ 11 w 2286"/>
                  <a:gd name="T47" fmla="*/ 1758 h 2914"/>
                  <a:gd name="T48" fmla="*/ 56 w 2286"/>
                  <a:gd name="T49" fmla="*/ 1870 h 2914"/>
                  <a:gd name="T50" fmla="*/ 191 w 2286"/>
                  <a:gd name="T51" fmla="*/ 1893 h 2914"/>
                  <a:gd name="T52" fmla="*/ 213 w 2286"/>
                  <a:gd name="T53" fmla="*/ 1668 h 2914"/>
                  <a:gd name="T54" fmla="*/ 292 w 2286"/>
                  <a:gd name="T55" fmla="*/ 1780 h 2914"/>
                  <a:gd name="T56" fmla="*/ 348 w 2286"/>
                  <a:gd name="T57" fmla="*/ 1803 h 2914"/>
                  <a:gd name="T58" fmla="*/ 482 w 2286"/>
                  <a:gd name="T59" fmla="*/ 1926 h 2914"/>
                  <a:gd name="T60" fmla="*/ 606 w 2286"/>
                  <a:gd name="T61" fmla="*/ 2049 h 2914"/>
                  <a:gd name="T62" fmla="*/ 751 w 2286"/>
                  <a:gd name="T63" fmla="*/ 1937 h 2914"/>
                  <a:gd name="T64" fmla="*/ 762 w 2286"/>
                  <a:gd name="T65" fmla="*/ 2184 h 2914"/>
                  <a:gd name="T66" fmla="*/ 505 w 2286"/>
                  <a:gd name="T67" fmla="*/ 2363 h 2914"/>
                  <a:gd name="T68" fmla="*/ 437 w 2286"/>
                  <a:gd name="T69" fmla="*/ 2565 h 2914"/>
                  <a:gd name="T70" fmla="*/ 393 w 2286"/>
                  <a:gd name="T71" fmla="*/ 2655 h 2914"/>
                  <a:gd name="T72" fmla="*/ 493 w 2286"/>
                  <a:gd name="T73" fmla="*/ 2800 h 2914"/>
                  <a:gd name="T74" fmla="*/ 762 w 2286"/>
                  <a:gd name="T75" fmla="*/ 2868 h 2914"/>
                  <a:gd name="T76" fmla="*/ 886 w 2286"/>
                  <a:gd name="T77" fmla="*/ 2733 h 2914"/>
                  <a:gd name="T78" fmla="*/ 1042 w 2286"/>
                  <a:gd name="T79" fmla="*/ 2666 h 2914"/>
                  <a:gd name="T80" fmla="*/ 1020 w 2286"/>
                  <a:gd name="T81" fmla="*/ 2475 h 2914"/>
                  <a:gd name="T82" fmla="*/ 1054 w 2286"/>
                  <a:gd name="T83" fmla="*/ 2106 h 2914"/>
                  <a:gd name="T84" fmla="*/ 1244 w 2286"/>
                  <a:gd name="T85" fmla="*/ 1915 h 2914"/>
                  <a:gd name="T86" fmla="*/ 1502 w 2286"/>
                  <a:gd name="T87" fmla="*/ 2083 h 2914"/>
                  <a:gd name="T88" fmla="*/ 1704 w 2286"/>
                  <a:gd name="T89" fmla="*/ 2195 h 2914"/>
                  <a:gd name="T90" fmla="*/ 1939 w 2286"/>
                  <a:gd name="T91" fmla="*/ 2139 h 29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286" h="2914">
                    <a:moveTo>
                      <a:pt x="1939" y="2139"/>
                    </a:moveTo>
                    <a:lnTo>
                      <a:pt x="1939" y="2139"/>
                    </a:lnTo>
                    <a:cubicBezTo>
                      <a:pt x="1950" y="2083"/>
                      <a:pt x="1939" y="2016"/>
                      <a:pt x="1928" y="1971"/>
                    </a:cubicBezTo>
                    <a:cubicBezTo>
                      <a:pt x="1917" y="1926"/>
                      <a:pt x="1950" y="1915"/>
                      <a:pt x="1973" y="1870"/>
                    </a:cubicBezTo>
                    <a:cubicBezTo>
                      <a:pt x="1995" y="1837"/>
                      <a:pt x="1950" y="1803"/>
                      <a:pt x="1950" y="1758"/>
                    </a:cubicBezTo>
                    <a:cubicBezTo>
                      <a:pt x="1950" y="1702"/>
                      <a:pt x="1939" y="1702"/>
                      <a:pt x="1906" y="1702"/>
                    </a:cubicBezTo>
                    <a:cubicBezTo>
                      <a:pt x="1872" y="1691"/>
                      <a:pt x="1827" y="1736"/>
                      <a:pt x="1805" y="1758"/>
                    </a:cubicBezTo>
                    <a:cubicBezTo>
                      <a:pt x="1782" y="1769"/>
                      <a:pt x="1793" y="1803"/>
                      <a:pt x="1771" y="1825"/>
                    </a:cubicBezTo>
                    <a:cubicBezTo>
                      <a:pt x="1737" y="1837"/>
                      <a:pt x="1681" y="1837"/>
                      <a:pt x="1648" y="1792"/>
                    </a:cubicBezTo>
                    <a:cubicBezTo>
                      <a:pt x="1614" y="1758"/>
                      <a:pt x="1536" y="1758"/>
                      <a:pt x="1502" y="1747"/>
                    </a:cubicBezTo>
                    <a:cubicBezTo>
                      <a:pt x="1457" y="1747"/>
                      <a:pt x="1457" y="1713"/>
                      <a:pt x="1446" y="1668"/>
                    </a:cubicBezTo>
                    <a:cubicBezTo>
                      <a:pt x="1424" y="1613"/>
                      <a:pt x="1379" y="1613"/>
                      <a:pt x="1345" y="1590"/>
                    </a:cubicBezTo>
                    <a:cubicBezTo>
                      <a:pt x="1311" y="1568"/>
                      <a:pt x="1311" y="1556"/>
                      <a:pt x="1300" y="1411"/>
                    </a:cubicBezTo>
                    <a:cubicBezTo>
                      <a:pt x="1289" y="1265"/>
                      <a:pt x="1300" y="1209"/>
                      <a:pt x="1323" y="1209"/>
                    </a:cubicBezTo>
                    <a:cubicBezTo>
                      <a:pt x="1345" y="1198"/>
                      <a:pt x="1379" y="1242"/>
                      <a:pt x="1401" y="1254"/>
                    </a:cubicBezTo>
                    <a:cubicBezTo>
                      <a:pt x="1424" y="1265"/>
                      <a:pt x="1480" y="1254"/>
                      <a:pt x="1513" y="1231"/>
                    </a:cubicBezTo>
                    <a:cubicBezTo>
                      <a:pt x="1558" y="1209"/>
                      <a:pt x="1547" y="1198"/>
                      <a:pt x="1547" y="1153"/>
                    </a:cubicBezTo>
                    <a:cubicBezTo>
                      <a:pt x="1558" y="1108"/>
                      <a:pt x="1592" y="1142"/>
                      <a:pt x="1603" y="1119"/>
                    </a:cubicBezTo>
                    <a:cubicBezTo>
                      <a:pt x="1603" y="1097"/>
                      <a:pt x="1637" y="1119"/>
                      <a:pt x="1659" y="1131"/>
                    </a:cubicBezTo>
                    <a:cubicBezTo>
                      <a:pt x="1670" y="1142"/>
                      <a:pt x="1681" y="1142"/>
                      <a:pt x="1681" y="1142"/>
                    </a:cubicBezTo>
                    <a:cubicBezTo>
                      <a:pt x="1681" y="1142"/>
                      <a:pt x="1793" y="1041"/>
                      <a:pt x="1838" y="996"/>
                    </a:cubicBezTo>
                    <a:cubicBezTo>
                      <a:pt x="1894" y="940"/>
                      <a:pt x="2018" y="828"/>
                      <a:pt x="2029" y="806"/>
                    </a:cubicBezTo>
                    <a:cubicBezTo>
                      <a:pt x="2039" y="783"/>
                      <a:pt x="2039" y="761"/>
                      <a:pt x="2029" y="716"/>
                    </a:cubicBezTo>
                    <a:cubicBezTo>
                      <a:pt x="2029" y="671"/>
                      <a:pt x="2084" y="705"/>
                      <a:pt x="2117" y="705"/>
                    </a:cubicBezTo>
                    <a:cubicBezTo>
                      <a:pt x="2140" y="693"/>
                      <a:pt x="2174" y="616"/>
                      <a:pt x="2241" y="515"/>
                    </a:cubicBezTo>
                    <a:cubicBezTo>
                      <a:pt x="2263" y="459"/>
                      <a:pt x="2274" y="425"/>
                      <a:pt x="2285" y="403"/>
                    </a:cubicBezTo>
                    <a:cubicBezTo>
                      <a:pt x="2274" y="403"/>
                      <a:pt x="2274" y="403"/>
                      <a:pt x="2263" y="392"/>
                    </a:cubicBezTo>
                    <a:cubicBezTo>
                      <a:pt x="2252" y="381"/>
                      <a:pt x="2230" y="381"/>
                      <a:pt x="2185" y="392"/>
                    </a:cubicBezTo>
                    <a:cubicBezTo>
                      <a:pt x="2140" y="403"/>
                      <a:pt x="2129" y="381"/>
                      <a:pt x="2117" y="358"/>
                    </a:cubicBezTo>
                    <a:cubicBezTo>
                      <a:pt x="2106" y="336"/>
                      <a:pt x="2084" y="325"/>
                      <a:pt x="2061" y="314"/>
                    </a:cubicBezTo>
                    <a:cubicBezTo>
                      <a:pt x="2039" y="302"/>
                      <a:pt x="2061" y="257"/>
                      <a:pt x="2039" y="235"/>
                    </a:cubicBezTo>
                    <a:cubicBezTo>
                      <a:pt x="2029" y="212"/>
                      <a:pt x="1973" y="246"/>
                      <a:pt x="1939" y="257"/>
                    </a:cubicBezTo>
                    <a:cubicBezTo>
                      <a:pt x="1906" y="269"/>
                      <a:pt x="1917" y="224"/>
                      <a:pt x="1917" y="224"/>
                    </a:cubicBezTo>
                    <a:cubicBezTo>
                      <a:pt x="1917" y="224"/>
                      <a:pt x="1894" y="224"/>
                      <a:pt x="1838" y="235"/>
                    </a:cubicBezTo>
                    <a:cubicBezTo>
                      <a:pt x="1782" y="257"/>
                      <a:pt x="1782" y="257"/>
                      <a:pt x="1782" y="224"/>
                    </a:cubicBezTo>
                    <a:cubicBezTo>
                      <a:pt x="1793" y="201"/>
                      <a:pt x="1782" y="168"/>
                      <a:pt x="1760" y="157"/>
                    </a:cubicBezTo>
                    <a:cubicBezTo>
                      <a:pt x="1737" y="157"/>
                      <a:pt x="1693" y="179"/>
                      <a:pt x="1693" y="179"/>
                    </a:cubicBezTo>
                    <a:cubicBezTo>
                      <a:pt x="1693" y="179"/>
                      <a:pt x="1625" y="101"/>
                      <a:pt x="1614" y="78"/>
                    </a:cubicBezTo>
                    <a:cubicBezTo>
                      <a:pt x="1592" y="56"/>
                      <a:pt x="1524" y="33"/>
                      <a:pt x="1424" y="11"/>
                    </a:cubicBezTo>
                    <a:cubicBezTo>
                      <a:pt x="1334" y="0"/>
                      <a:pt x="1244" y="11"/>
                      <a:pt x="1244" y="11"/>
                    </a:cubicBezTo>
                    <a:lnTo>
                      <a:pt x="1233" y="78"/>
                    </a:lnTo>
                    <a:cubicBezTo>
                      <a:pt x="1222" y="78"/>
                      <a:pt x="1132" y="33"/>
                      <a:pt x="1110" y="33"/>
                    </a:cubicBezTo>
                    <a:cubicBezTo>
                      <a:pt x="1099" y="33"/>
                      <a:pt x="1087" y="45"/>
                      <a:pt x="1065" y="56"/>
                    </a:cubicBezTo>
                    <a:cubicBezTo>
                      <a:pt x="1076" y="78"/>
                      <a:pt x="1087" y="101"/>
                      <a:pt x="1110" y="112"/>
                    </a:cubicBezTo>
                    <a:cubicBezTo>
                      <a:pt x="1144" y="123"/>
                      <a:pt x="1177" y="112"/>
                      <a:pt x="1166" y="201"/>
                    </a:cubicBezTo>
                    <a:cubicBezTo>
                      <a:pt x="1155" y="280"/>
                      <a:pt x="1144" y="314"/>
                      <a:pt x="1166" y="325"/>
                    </a:cubicBezTo>
                    <a:cubicBezTo>
                      <a:pt x="1188" y="336"/>
                      <a:pt x="1244" y="437"/>
                      <a:pt x="1222" y="481"/>
                    </a:cubicBezTo>
                    <a:cubicBezTo>
                      <a:pt x="1200" y="515"/>
                      <a:pt x="1121" y="470"/>
                      <a:pt x="1121" y="515"/>
                    </a:cubicBezTo>
                    <a:cubicBezTo>
                      <a:pt x="1110" y="560"/>
                      <a:pt x="1087" y="560"/>
                      <a:pt x="1065" y="538"/>
                    </a:cubicBezTo>
                    <a:cubicBezTo>
                      <a:pt x="1031" y="526"/>
                      <a:pt x="1009" y="549"/>
                      <a:pt x="986" y="526"/>
                    </a:cubicBezTo>
                    <a:cubicBezTo>
                      <a:pt x="964" y="493"/>
                      <a:pt x="919" y="459"/>
                      <a:pt x="886" y="459"/>
                    </a:cubicBezTo>
                    <a:cubicBezTo>
                      <a:pt x="841" y="448"/>
                      <a:pt x="818" y="470"/>
                      <a:pt x="807" y="493"/>
                    </a:cubicBezTo>
                    <a:cubicBezTo>
                      <a:pt x="807" y="526"/>
                      <a:pt x="762" y="526"/>
                      <a:pt x="718" y="493"/>
                    </a:cubicBezTo>
                    <a:cubicBezTo>
                      <a:pt x="662" y="470"/>
                      <a:pt x="617" y="437"/>
                      <a:pt x="617" y="481"/>
                    </a:cubicBezTo>
                    <a:cubicBezTo>
                      <a:pt x="617" y="526"/>
                      <a:pt x="583" y="571"/>
                      <a:pt x="561" y="571"/>
                    </a:cubicBezTo>
                    <a:cubicBezTo>
                      <a:pt x="538" y="571"/>
                      <a:pt x="516" y="583"/>
                      <a:pt x="505" y="627"/>
                    </a:cubicBezTo>
                    <a:cubicBezTo>
                      <a:pt x="493" y="671"/>
                      <a:pt x="505" y="716"/>
                      <a:pt x="460" y="705"/>
                    </a:cubicBezTo>
                    <a:cubicBezTo>
                      <a:pt x="404" y="682"/>
                      <a:pt x="370" y="705"/>
                      <a:pt x="370" y="738"/>
                    </a:cubicBezTo>
                    <a:cubicBezTo>
                      <a:pt x="370" y="761"/>
                      <a:pt x="348" y="772"/>
                      <a:pt x="325" y="772"/>
                    </a:cubicBezTo>
                    <a:cubicBezTo>
                      <a:pt x="314" y="772"/>
                      <a:pt x="314" y="851"/>
                      <a:pt x="325" y="884"/>
                    </a:cubicBezTo>
                    <a:cubicBezTo>
                      <a:pt x="337" y="918"/>
                      <a:pt x="325" y="985"/>
                      <a:pt x="337" y="1007"/>
                    </a:cubicBezTo>
                    <a:cubicBezTo>
                      <a:pt x="348" y="1030"/>
                      <a:pt x="359" y="1041"/>
                      <a:pt x="314" y="1052"/>
                    </a:cubicBezTo>
                    <a:cubicBezTo>
                      <a:pt x="280" y="1075"/>
                      <a:pt x="292" y="1131"/>
                      <a:pt x="247" y="1131"/>
                    </a:cubicBezTo>
                    <a:cubicBezTo>
                      <a:pt x="202" y="1142"/>
                      <a:pt x="168" y="1164"/>
                      <a:pt x="157" y="1220"/>
                    </a:cubicBezTo>
                    <a:cubicBezTo>
                      <a:pt x="146" y="1287"/>
                      <a:pt x="157" y="1299"/>
                      <a:pt x="135" y="1310"/>
                    </a:cubicBezTo>
                    <a:cubicBezTo>
                      <a:pt x="124" y="1321"/>
                      <a:pt x="157" y="1366"/>
                      <a:pt x="124" y="1366"/>
                    </a:cubicBezTo>
                    <a:cubicBezTo>
                      <a:pt x="90" y="1355"/>
                      <a:pt x="68" y="1388"/>
                      <a:pt x="79" y="1433"/>
                    </a:cubicBezTo>
                    <a:cubicBezTo>
                      <a:pt x="101" y="1478"/>
                      <a:pt x="90" y="1523"/>
                      <a:pt x="101" y="1534"/>
                    </a:cubicBezTo>
                    <a:cubicBezTo>
                      <a:pt x="124" y="1545"/>
                      <a:pt x="135" y="1568"/>
                      <a:pt x="135" y="1601"/>
                    </a:cubicBezTo>
                    <a:cubicBezTo>
                      <a:pt x="135" y="1624"/>
                      <a:pt x="113" y="1635"/>
                      <a:pt x="79" y="1635"/>
                    </a:cubicBezTo>
                    <a:cubicBezTo>
                      <a:pt x="34" y="1646"/>
                      <a:pt x="23" y="1657"/>
                      <a:pt x="34" y="1691"/>
                    </a:cubicBezTo>
                    <a:cubicBezTo>
                      <a:pt x="34" y="1736"/>
                      <a:pt x="34" y="1758"/>
                      <a:pt x="11" y="1758"/>
                    </a:cubicBezTo>
                    <a:cubicBezTo>
                      <a:pt x="0" y="1769"/>
                      <a:pt x="0" y="1859"/>
                      <a:pt x="0" y="1893"/>
                    </a:cubicBezTo>
                    <a:lnTo>
                      <a:pt x="0" y="1893"/>
                    </a:lnTo>
                    <a:cubicBezTo>
                      <a:pt x="23" y="1893"/>
                      <a:pt x="45" y="1893"/>
                      <a:pt x="56" y="1870"/>
                    </a:cubicBezTo>
                    <a:cubicBezTo>
                      <a:pt x="56" y="1848"/>
                      <a:pt x="68" y="1803"/>
                      <a:pt x="90" y="1803"/>
                    </a:cubicBezTo>
                    <a:cubicBezTo>
                      <a:pt x="113" y="1803"/>
                      <a:pt x="135" y="1893"/>
                      <a:pt x="146" y="1915"/>
                    </a:cubicBezTo>
                    <a:cubicBezTo>
                      <a:pt x="146" y="1937"/>
                      <a:pt x="180" y="1915"/>
                      <a:pt x="191" y="1893"/>
                    </a:cubicBezTo>
                    <a:cubicBezTo>
                      <a:pt x="202" y="1870"/>
                      <a:pt x="224" y="1848"/>
                      <a:pt x="213" y="1814"/>
                    </a:cubicBezTo>
                    <a:cubicBezTo>
                      <a:pt x="202" y="1792"/>
                      <a:pt x="224" y="1769"/>
                      <a:pt x="202" y="1747"/>
                    </a:cubicBezTo>
                    <a:cubicBezTo>
                      <a:pt x="191" y="1713"/>
                      <a:pt x="157" y="1668"/>
                      <a:pt x="213" y="1668"/>
                    </a:cubicBezTo>
                    <a:cubicBezTo>
                      <a:pt x="269" y="1657"/>
                      <a:pt x="348" y="1668"/>
                      <a:pt x="348" y="1680"/>
                    </a:cubicBezTo>
                    <a:cubicBezTo>
                      <a:pt x="359" y="1691"/>
                      <a:pt x="370" y="1747"/>
                      <a:pt x="348" y="1758"/>
                    </a:cubicBezTo>
                    <a:cubicBezTo>
                      <a:pt x="337" y="1769"/>
                      <a:pt x="314" y="1780"/>
                      <a:pt x="292" y="1780"/>
                    </a:cubicBezTo>
                    <a:cubicBezTo>
                      <a:pt x="269" y="1780"/>
                      <a:pt x="258" y="1837"/>
                      <a:pt x="269" y="1937"/>
                    </a:cubicBezTo>
                    <a:cubicBezTo>
                      <a:pt x="292" y="2038"/>
                      <a:pt x="303" y="2005"/>
                      <a:pt x="314" y="1960"/>
                    </a:cubicBezTo>
                    <a:cubicBezTo>
                      <a:pt x="314" y="1904"/>
                      <a:pt x="337" y="1837"/>
                      <a:pt x="348" y="1803"/>
                    </a:cubicBezTo>
                    <a:cubicBezTo>
                      <a:pt x="359" y="1780"/>
                      <a:pt x="437" y="1792"/>
                      <a:pt x="460" y="1803"/>
                    </a:cubicBezTo>
                    <a:cubicBezTo>
                      <a:pt x="471" y="1825"/>
                      <a:pt x="471" y="1848"/>
                      <a:pt x="493" y="1859"/>
                    </a:cubicBezTo>
                    <a:cubicBezTo>
                      <a:pt x="516" y="1870"/>
                      <a:pt x="505" y="1882"/>
                      <a:pt x="482" y="1926"/>
                    </a:cubicBezTo>
                    <a:cubicBezTo>
                      <a:pt x="460" y="1971"/>
                      <a:pt x="426" y="2061"/>
                      <a:pt x="415" y="2083"/>
                    </a:cubicBezTo>
                    <a:cubicBezTo>
                      <a:pt x="404" y="2117"/>
                      <a:pt x="493" y="2106"/>
                      <a:pt x="538" y="2106"/>
                    </a:cubicBezTo>
                    <a:cubicBezTo>
                      <a:pt x="583" y="2106"/>
                      <a:pt x="572" y="2049"/>
                      <a:pt x="606" y="2049"/>
                    </a:cubicBezTo>
                    <a:cubicBezTo>
                      <a:pt x="650" y="2038"/>
                      <a:pt x="639" y="2016"/>
                      <a:pt x="628" y="1993"/>
                    </a:cubicBezTo>
                    <a:cubicBezTo>
                      <a:pt x="617" y="1971"/>
                      <a:pt x="650" y="1904"/>
                      <a:pt x="673" y="1893"/>
                    </a:cubicBezTo>
                    <a:cubicBezTo>
                      <a:pt x="706" y="1893"/>
                      <a:pt x="729" y="1904"/>
                      <a:pt x="751" y="1937"/>
                    </a:cubicBezTo>
                    <a:cubicBezTo>
                      <a:pt x="773" y="1960"/>
                      <a:pt x="785" y="2005"/>
                      <a:pt x="773" y="2027"/>
                    </a:cubicBezTo>
                    <a:cubicBezTo>
                      <a:pt x="762" y="2061"/>
                      <a:pt x="740" y="2094"/>
                      <a:pt x="773" y="2117"/>
                    </a:cubicBezTo>
                    <a:cubicBezTo>
                      <a:pt x="796" y="2150"/>
                      <a:pt x="807" y="2173"/>
                      <a:pt x="762" y="2184"/>
                    </a:cubicBezTo>
                    <a:cubicBezTo>
                      <a:pt x="718" y="2206"/>
                      <a:pt x="673" y="2195"/>
                      <a:pt x="639" y="2229"/>
                    </a:cubicBezTo>
                    <a:cubicBezTo>
                      <a:pt x="606" y="2273"/>
                      <a:pt x="572" y="2296"/>
                      <a:pt x="538" y="2318"/>
                    </a:cubicBezTo>
                    <a:cubicBezTo>
                      <a:pt x="505" y="2330"/>
                      <a:pt x="482" y="2341"/>
                      <a:pt x="505" y="2363"/>
                    </a:cubicBezTo>
                    <a:cubicBezTo>
                      <a:pt x="527" y="2375"/>
                      <a:pt x="527" y="2419"/>
                      <a:pt x="505" y="2453"/>
                    </a:cubicBezTo>
                    <a:cubicBezTo>
                      <a:pt x="482" y="2486"/>
                      <a:pt x="471" y="2464"/>
                      <a:pt x="437" y="2498"/>
                    </a:cubicBezTo>
                    <a:cubicBezTo>
                      <a:pt x="404" y="2531"/>
                      <a:pt x="404" y="2576"/>
                      <a:pt x="437" y="2565"/>
                    </a:cubicBezTo>
                    <a:cubicBezTo>
                      <a:pt x="482" y="2565"/>
                      <a:pt x="493" y="2587"/>
                      <a:pt x="471" y="2599"/>
                    </a:cubicBezTo>
                    <a:cubicBezTo>
                      <a:pt x="460" y="2621"/>
                      <a:pt x="415" y="2621"/>
                      <a:pt x="393" y="2610"/>
                    </a:cubicBezTo>
                    <a:cubicBezTo>
                      <a:pt x="370" y="2610"/>
                      <a:pt x="370" y="2632"/>
                      <a:pt x="393" y="2655"/>
                    </a:cubicBezTo>
                    <a:cubicBezTo>
                      <a:pt x="415" y="2688"/>
                      <a:pt x="426" y="2722"/>
                      <a:pt x="426" y="2744"/>
                    </a:cubicBezTo>
                    <a:cubicBezTo>
                      <a:pt x="415" y="2755"/>
                      <a:pt x="471" y="2744"/>
                      <a:pt x="460" y="2778"/>
                    </a:cubicBezTo>
                    <a:cubicBezTo>
                      <a:pt x="460" y="2811"/>
                      <a:pt x="471" y="2823"/>
                      <a:pt x="493" y="2800"/>
                    </a:cubicBezTo>
                    <a:cubicBezTo>
                      <a:pt x="516" y="2778"/>
                      <a:pt x="561" y="2778"/>
                      <a:pt x="583" y="2823"/>
                    </a:cubicBezTo>
                    <a:cubicBezTo>
                      <a:pt x="594" y="2879"/>
                      <a:pt x="606" y="2913"/>
                      <a:pt x="639" y="2901"/>
                    </a:cubicBezTo>
                    <a:cubicBezTo>
                      <a:pt x="673" y="2879"/>
                      <a:pt x="729" y="2868"/>
                      <a:pt x="762" y="2868"/>
                    </a:cubicBezTo>
                    <a:cubicBezTo>
                      <a:pt x="807" y="2856"/>
                      <a:pt x="818" y="2868"/>
                      <a:pt x="807" y="2834"/>
                    </a:cubicBezTo>
                    <a:cubicBezTo>
                      <a:pt x="807" y="2789"/>
                      <a:pt x="818" y="2733"/>
                      <a:pt x="818" y="2733"/>
                    </a:cubicBezTo>
                    <a:cubicBezTo>
                      <a:pt x="818" y="2733"/>
                      <a:pt x="863" y="2711"/>
                      <a:pt x="886" y="2733"/>
                    </a:cubicBezTo>
                    <a:cubicBezTo>
                      <a:pt x="908" y="2755"/>
                      <a:pt x="931" y="2744"/>
                      <a:pt x="931" y="2722"/>
                    </a:cubicBezTo>
                    <a:cubicBezTo>
                      <a:pt x="931" y="2688"/>
                      <a:pt x="964" y="2711"/>
                      <a:pt x="986" y="2688"/>
                    </a:cubicBezTo>
                    <a:cubicBezTo>
                      <a:pt x="998" y="2666"/>
                      <a:pt x="1020" y="2655"/>
                      <a:pt x="1042" y="2666"/>
                    </a:cubicBezTo>
                    <a:cubicBezTo>
                      <a:pt x="1065" y="2666"/>
                      <a:pt x="1087" y="2666"/>
                      <a:pt x="1087" y="2632"/>
                    </a:cubicBezTo>
                    <a:cubicBezTo>
                      <a:pt x="1087" y="2599"/>
                      <a:pt x="1076" y="2531"/>
                      <a:pt x="1076" y="2531"/>
                    </a:cubicBezTo>
                    <a:cubicBezTo>
                      <a:pt x="1076" y="2531"/>
                      <a:pt x="1042" y="2498"/>
                      <a:pt x="1020" y="2475"/>
                    </a:cubicBezTo>
                    <a:cubicBezTo>
                      <a:pt x="998" y="2464"/>
                      <a:pt x="1031" y="2408"/>
                      <a:pt x="998" y="2363"/>
                    </a:cubicBezTo>
                    <a:cubicBezTo>
                      <a:pt x="975" y="2318"/>
                      <a:pt x="964" y="2251"/>
                      <a:pt x="998" y="2218"/>
                    </a:cubicBezTo>
                    <a:cubicBezTo>
                      <a:pt x="1020" y="2195"/>
                      <a:pt x="1020" y="2117"/>
                      <a:pt x="1054" y="2106"/>
                    </a:cubicBezTo>
                    <a:cubicBezTo>
                      <a:pt x="1087" y="2083"/>
                      <a:pt x="1076" y="1993"/>
                      <a:pt x="1087" y="1982"/>
                    </a:cubicBezTo>
                    <a:cubicBezTo>
                      <a:pt x="1087" y="1971"/>
                      <a:pt x="1144" y="1982"/>
                      <a:pt x="1200" y="1971"/>
                    </a:cubicBezTo>
                    <a:cubicBezTo>
                      <a:pt x="1244" y="1960"/>
                      <a:pt x="1244" y="1960"/>
                      <a:pt x="1244" y="1915"/>
                    </a:cubicBezTo>
                    <a:cubicBezTo>
                      <a:pt x="1244" y="1870"/>
                      <a:pt x="1300" y="1870"/>
                      <a:pt x="1345" y="1893"/>
                    </a:cubicBezTo>
                    <a:cubicBezTo>
                      <a:pt x="1379" y="1915"/>
                      <a:pt x="1468" y="1993"/>
                      <a:pt x="1491" y="2005"/>
                    </a:cubicBezTo>
                    <a:cubicBezTo>
                      <a:pt x="1502" y="2016"/>
                      <a:pt x="1491" y="2061"/>
                      <a:pt x="1502" y="2083"/>
                    </a:cubicBezTo>
                    <a:cubicBezTo>
                      <a:pt x="1502" y="2117"/>
                      <a:pt x="1513" y="2128"/>
                      <a:pt x="1547" y="2128"/>
                    </a:cubicBezTo>
                    <a:cubicBezTo>
                      <a:pt x="1580" y="2128"/>
                      <a:pt x="1580" y="2173"/>
                      <a:pt x="1580" y="2173"/>
                    </a:cubicBezTo>
                    <a:cubicBezTo>
                      <a:pt x="1580" y="2173"/>
                      <a:pt x="1670" y="2150"/>
                      <a:pt x="1704" y="2195"/>
                    </a:cubicBezTo>
                    <a:cubicBezTo>
                      <a:pt x="1737" y="2229"/>
                      <a:pt x="1805" y="2296"/>
                      <a:pt x="1838" y="2318"/>
                    </a:cubicBezTo>
                    <a:cubicBezTo>
                      <a:pt x="1838" y="2307"/>
                      <a:pt x="1849" y="2296"/>
                      <a:pt x="1849" y="2285"/>
                    </a:cubicBezTo>
                    <a:cubicBezTo>
                      <a:pt x="1872" y="2251"/>
                      <a:pt x="1917" y="2184"/>
                      <a:pt x="1939" y="2139"/>
                    </a:cubicBez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25" name="Freeform 24"/>
              <p:cNvSpPr>
                <a:spLocks noChangeArrowheads="1"/>
              </p:cNvSpPr>
              <p:nvPr/>
            </p:nvSpPr>
            <p:spPr bwMode="auto">
              <a:xfrm>
                <a:off x="3176588" y="2643188"/>
                <a:ext cx="936625" cy="1201737"/>
              </a:xfrm>
              <a:custGeom>
                <a:avLst/>
                <a:gdLst>
                  <a:gd name="T0" fmla="*/ 2600 w 2601"/>
                  <a:gd name="T1" fmla="*/ 2823 h 3339"/>
                  <a:gd name="T2" fmla="*/ 2454 w 2601"/>
                  <a:gd name="T3" fmla="*/ 2767 h 3339"/>
                  <a:gd name="T4" fmla="*/ 2376 w 2601"/>
                  <a:gd name="T5" fmla="*/ 2654 h 3339"/>
                  <a:gd name="T6" fmla="*/ 2319 w 2601"/>
                  <a:gd name="T7" fmla="*/ 2453 h 3339"/>
                  <a:gd name="T8" fmla="*/ 2252 w 2601"/>
                  <a:gd name="T9" fmla="*/ 2263 h 3339"/>
                  <a:gd name="T10" fmla="*/ 2241 w 2601"/>
                  <a:gd name="T11" fmla="*/ 2150 h 3339"/>
                  <a:gd name="T12" fmla="*/ 2140 w 2601"/>
                  <a:gd name="T13" fmla="*/ 1938 h 3339"/>
                  <a:gd name="T14" fmla="*/ 2017 w 2601"/>
                  <a:gd name="T15" fmla="*/ 1927 h 3339"/>
                  <a:gd name="T16" fmla="*/ 1905 w 2601"/>
                  <a:gd name="T17" fmla="*/ 1961 h 3339"/>
                  <a:gd name="T18" fmla="*/ 1827 w 2601"/>
                  <a:gd name="T19" fmla="*/ 1837 h 3339"/>
                  <a:gd name="T20" fmla="*/ 1770 w 2601"/>
                  <a:gd name="T21" fmla="*/ 1714 h 3339"/>
                  <a:gd name="T22" fmla="*/ 1703 w 2601"/>
                  <a:gd name="T23" fmla="*/ 1602 h 3339"/>
                  <a:gd name="T24" fmla="*/ 1614 w 2601"/>
                  <a:gd name="T25" fmla="*/ 1490 h 3339"/>
                  <a:gd name="T26" fmla="*/ 1513 w 2601"/>
                  <a:gd name="T27" fmla="*/ 1300 h 3339"/>
                  <a:gd name="T28" fmla="*/ 1468 w 2601"/>
                  <a:gd name="T29" fmla="*/ 1199 h 3339"/>
                  <a:gd name="T30" fmla="*/ 1513 w 2601"/>
                  <a:gd name="T31" fmla="*/ 1020 h 3339"/>
                  <a:gd name="T32" fmla="*/ 1591 w 2601"/>
                  <a:gd name="T33" fmla="*/ 1008 h 3339"/>
                  <a:gd name="T34" fmla="*/ 1513 w 2601"/>
                  <a:gd name="T35" fmla="*/ 851 h 3339"/>
                  <a:gd name="T36" fmla="*/ 1401 w 2601"/>
                  <a:gd name="T37" fmla="*/ 717 h 3339"/>
                  <a:gd name="T38" fmla="*/ 1345 w 2601"/>
                  <a:gd name="T39" fmla="*/ 661 h 3339"/>
                  <a:gd name="T40" fmla="*/ 1255 w 2601"/>
                  <a:gd name="T41" fmla="*/ 627 h 3339"/>
                  <a:gd name="T42" fmla="*/ 1031 w 2601"/>
                  <a:gd name="T43" fmla="*/ 515 h 3339"/>
                  <a:gd name="T44" fmla="*/ 986 w 2601"/>
                  <a:gd name="T45" fmla="*/ 269 h 3339"/>
                  <a:gd name="T46" fmla="*/ 986 w 2601"/>
                  <a:gd name="T47" fmla="*/ 157 h 3339"/>
                  <a:gd name="T48" fmla="*/ 863 w 2601"/>
                  <a:gd name="T49" fmla="*/ 0 h 3339"/>
                  <a:gd name="T50" fmla="*/ 571 w 2601"/>
                  <a:gd name="T51" fmla="*/ 235 h 3339"/>
                  <a:gd name="T52" fmla="*/ 437 w 2601"/>
                  <a:gd name="T53" fmla="*/ 313 h 3339"/>
                  <a:gd name="T54" fmla="*/ 258 w 2601"/>
                  <a:gd name="T55" fmla="*/ 437 h 3339"/>
                  <a:gd name="T56" fmla="*/ 224 w 2601"/>
                  <a:gd name="T57" fmla="*/ 470 h 3339"/>
                  <a:gd name="T58" fmla="*/ 269 w 2601"/>
                  <a:gd name="T59" fmla="*/ 605 h 3339"/>
                  <a:gd name="T60" fmla="*/ 179 w 2601"/>
                  <a:gd name="T61" fmla="*/ 493 h 3339"/>
                  <a:gd name="T62" fmla="*/ 101 w 2601"/>
                  <a:gd name="T63" fmla="*/ 638 h 3339"/>
                  <a:gd name="T64" fmla="*/ 22 w 2601"/>
                  <a:gd name="T65" fmla="*/ 751 h 3339"/>
                  <a:gd name="T66" fmla="*/ 33 w 2601"/>
                  <a:gd name="T67" fmla="*/ 806 h 3339"/>
                  <a:gd name="T68" fmla="*/ 33 w 2601"/>
                  <a:gd name="T69" fmla="*/ 896 h 3339"/>
                  <a:gd name="T70" fmla="*/ 112 w 2601"/>
                  <a:gd name="T71" fmla="*/ 941 h 3339"/>
                  <a:gd name="T72" fmla="*/ 414 w 2601"/>
                  <a:gd name="T73" fmla="*/ 1131 h 3339"/>
                  <a:gd name="T74" fmla="*/ 448 w 2601"/>
                  <a:gd name="T75" fmla="*/ 1064 h 3339"/>
                  <a:gd name="T76" fmla="*/ 538 w 2601"/>
                  <a:gd name="T77" fmla="*/ 1210 h 3339"/>
                  <a:gd name="T78" fmla="*/ 717 w 2601"/>
                  <a:gd name="T79" fmla="*/ 1356 h 3339"/>
                  <a:gd name="T80" fmla="*/ 796 w 2601"/>
                  <a:gd name="T81" fmla="*/ 1389 h 3339"/>
                  <a:gd name="T82" fmla="*/ 1019 w 2601"/>
                  <a:gd name="T83" fmla="*/ 1714 h 3339"/>
                  <a:gd name="T84" fmla="*/ 1165 w 2601"/>
                  <a:gd name="T85" fmla="*/ 1871 h 3339"/>
                  <a:gd name="T86" fmla="*/ 1277 w 2601"/>
                  <a:gd name="T87" fmla="*/ 1860 h 3339"/>
                  <a:gd name="T88" fmla="*/ 1456 w 2601"/>
                  <a:gd name="T89" fmla="*/ 2083 h 3339"/>
                  <a:gd name="T90" fmla="*/ 1614 w 2601"/>
                  <a:gd name="T91" fmla="*/ 2296 h 3339"/>
                  <a:gd name="T92" fmla="*/ 1871 w 2601"/>
                  <a:gd name="T93" fmla="*/ 2643 h 3339"/>
                  <a:gd name="T94" fmla="*/ 2062 w 2601"/>
                  <a:gd name="T95" fmla="*/ 2901 h 3339"/>
                  <a:gd name="T96" fmla="*/ 2196 w 2601"/>
                  <a:gd name="T97" fmla="*/ 3058 h 3339"/>
                  <a:gd name="T98" fmla="*/ 2308 w 2601"/>
                  <a:gd name="T99" fmla="*/ 3294 h 3339"/>
                  <a:gd name="T100" fmla="*/ 2342 w 2601"/>
                  <a:gd name="T101" fmla="*/ 3103 h 3339"/>
                  <a:gd name="T102" fmla="*/ 2409 w 2601"/>
                  <a:gd name="T103" fmla="*/ 3181 h 3339"/>
                  <a:gd name="T104" fmla="*/ 2532 w 2601"/>
                  <a:gd name="T105" fmla="*/ 3204 h 3339"/>
                  <a:gd name="T106" fmla="*/ 2499 w 2601"/>
                  <a:gd name="T107" fmla="*/ 3025 h 3339"/>
                  <a:gd name="T108" fmla="*/ 2555 w 2601"/>
                  <a:gd name="T109" fmla="*/ 2856 h 33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601" h="3339">
                    <a:moveTo>
                      <a:pt x="2600" y="2823"/>
                    </a:moveTo>
                    <a:lnTo>
                      <a:pt x="2600" y="2823"/>
                    </a:lnTo>
                    <a:cubicBezTo>
                      <a:pt x="2589" y="2800"/>
                      <a:pt x="2566" y="2767"/>
                      <a:pt x="2521" y="2778"/>
                    </a:cubicBezTo>
                    <a:cubicBezTo>
                      <a:pt x="2476" y="2778"/>
                      <a:pt x="2476" y="2789"/>
                      <a:pt x="2454" y="2767"/>
                    </a:cubicBezTo>
                    <a:cubicBezTo>
                      <a:pt x="2443" y="2756"/>
                      <a:pt x="2443" y="2711"/>
                      <a:pt x="2443" y="2688"/>
                    </a:cubicBezTo>
                    <a:cubicBezTo>
                      <a:pt x="2443" y="2677"/>
                      <a:pt x="2387" y="2688"/>
                      <a:pt x="2376" y="2654"/>
                    </a:cubicBezTo>
                    <a:cubicBezTo>
                      <a:pt x="2364" y="2610"/>
                      <a:pt x="2376" y="2576"/>
                      <a:pt x="2376" y="2543"/>
                    </a:cubicBezTo>
                    <a:cubicBezTo>
                      <a:pt x="2376" y="2509"/>
                      <a:pt x="2331" y="2475"/>
                      <a:pt x="2319" y="2453"/>
                    </a:cubicBezTo>
                    <a:cubicBezTo>
                      <a:pt x="2297" y="2430"/>
                      <a:pt x="2275" y="2487"/>
                      <a:pt x="2263" y="2453"/>
                    </a:cubicBezTo>
                    <a:cubicBezTo>
                      <a:pt x="2252" y="2419"/>
                      <a:pt x="2252" y="2307"/>
                      <a:pt x="2252" y="2263"/>
                    </a:cubicBezTo>
                    <a:cubicBezTo>
                      <a:pt x="2252" y="2218"/>
                      <a:pt x="2297" y="2229"/>
                      <a:pt x="2297" y="2206"/>
                    </a:cubicBezTo>
                    <a:cubicBezTo>
                      <a:pt x="2308" y="2195"/>
                      <a:pt x="2286" y="2184"/>
                      <a:pt x="2241" y="2150"/>
                    </a:cubicBezTo>
                    <a:cubicBezTo>
                      <a:pt x="2207" y="2117"/>
                      <a:pt x="2207" y="2028"/>
                      <a:pt x="2207" y="1995"/>
                    </a:cubicBezTo>
                    <a:cubicBezTo>
                      <a:pt x="2196" y="1961"/>
                      <a:pt x="2163" y="1950"/>
                      <a:pt x="2140" y="1938"/>
                    </a:cubicBezTo>
                    <a:cubicBezTo>
                      <a:pt x="2107" y="1927"/>
                      <a:pt x="2073" y="1893"/>
                      <a:pt x="2062" y="1893"/>
                    </a:cubicBezTo>
                    <a:cubicBezTo>
                      <a:pt x="2039" y="1893"/>
                      <a:pt x="2039" y="1905"/>
                      <a:pt x="2017" y="1927"/>
                    </a:cubicBezTo>
                    <a:cubicBezTo>
                      <a:pt x="1983" y="1938"/>
                      <a:pt x="1994" y="1950"/>
                      <a:pt x="1961" y="1961"/>
                    </a:cubicBezTo>
                    <a:cubicBezTo>
                      <a:pt x="1938" y="1983"/>
                      <a:pt x="1916" y="1972"/>
                      <a:pt x="1905" y="1961"/>
                    </a:cubicBezTo>
                    <a:cubicBezTo>
                      <a:pt x="1894" y="1950"/>
                      <a:pt x="1883" y="1938"/>
                      <a:pt x="1849" y="1938"/>
                    </a:cubicBezTo>
                    <a:cubicBezTo>
                      <a:pt x="1827" y="1938"/>
                      <a:pt x="1827" y="1882"/>
                      <a:pt x="1827" y="1837"/>
                    </a:cubicBezTo>
                    <a:cubicBezTo>
                      <a:pt x="1827" y="1804"/>
                      <a:pt x="1815" y="1804"/>
                      <a:pt x="1793" y="1793"/>
                    </a:cubicBezTo>
                    <a:cubicBezTo>
                      <a:pt x="1770" y="1770"/>
                      <a:pt x="1804" y="1726"/>
                      <a:pt x="1770" y="1714"/>
                    </a:cubicBezTo>
                    <a:cubicBezTo>
                      <a:pt x="1737" y="1703"/>
                      <a:pt x="1759" y="1681"/>
                      <a:pt x="1748" y="1647"/>
                    </a:cubicBezTo>
                    <a:cubicBezTo>
                      <a:pt x="1737" y="1613"/>
                      <a:pt x="1737" y="1602"/>
                      <a:pt x="1703" y="1602"/>
                    </a:cubicBezTo>
                    <a:cubicBezTo>
                      <a:pt x="1669" y="1591"/>
                      <a:pt x="1669" y="1569"/>
                      <a:pt x="1658" y="1546"/>
                    </a:cubicBezTo>
                    <a:cubicBezTo>
                      <a:pt x="1658" y="1524"/>
                      <a:pt x="1625" y="1524"/>
                      <a:pt x="1614" y="1490"/>
                    </a:cubicBezTo>
                    <a:cubicBezTo>
                      <a:pt x="1602" y="1468"/>
                      <a:pt x="1535" y="1479"/>
                      <a:pt x="1524" y="1468"/>
                    </a:cubicBezTo>
                    <a:cubicBezTo>
                      <a:pt x="1513" y="1468"/>
                      <a:pt x="1513" y="1356"/>
                      <a:pt x="1513" y="1300"/>
                    </a:cubicBezTo>
                    <a:cubicBezTo>
                      <a:pt x="1501" y="1255"/>
                      <a:pt x="1513" y="1255"/>
                      <a:pt x="1468" y="1266"/>
                    </a:cubicBezTo>
                    <a:cubicBezTo>
                      <a:pt x="1423" y="1266"/>
                      <a:pt x="1434" y="1221"/>
                      <a:pt x="1468" y="1199"/>
                    </a:cubicBezTo>
                    <a:cubicBezTo>
                      <a:pt x="1501" y="1176"/>
                      <a:pt x="1490" y="1154"/>
                      <a:pt x="1479" y="1109"/>
                    </a:cubicBezTo>
                    <a:cubicBezTo>
                      <a:pt x="1468" y="1075"/>
                      <a:pt x="1468" y="1031"/>
                      <a:pt x="1513" y="1020"/>
                    </a:cubicBezTo>
                    <a:cubicBezTo>
                      <a:pt x="1546" y="1008"/>
                      <a:pt x="1569" y="1008"/>
                      <a:pt x="1580" y="1008"/>
                    </a:cubicBezTo>
                    <a:cubicBezTo>
                      <a:pt x="1591" y="1008"/>
                      <a:pt x="1591" y="1008"/>
                      <a:pt x="1591" y="1008"/>
                    </a:cubicBezTo>
                    <a:cubicBezTo>
                      <a:pt x="1591" y="1008"/>
                      <a:pt x="1591" y="986"/>
                      <a:pt x="1580" y="941"/>
                    </a:cubicBezTo>
                    <a:cubicBezTo>
                      <a:pt x="1569" y="896"/>
                      <a:pt x="1535" y="874"/>
                      <a:pt x="1513" y="851"/>
                    </a:cubicBezTo>
                    <a:cubicBezTo>
                      <a:pt x="1501" y="829"/>
                      <a:pt x="1501" y="840"/>
                      <a:pt x="1468" y="829"/>
                    </a:cubicBezTo>
                    <a:cubicBezTo>
                      <a:pt x="1434" y="829"/>
                      <a:pt x="1412" y="762"/>
                      <a:pt x="1401" y="717"/>
                    </a:cubicBezTo>
                    <a:cubicBezTo>
                      <a:pt x="1401" y="672"/>
                      <a:pt x="1401" y="672"/>
                      <a:pt x="1378" y="672"/>
                    </a:cubicBezTo>
                    <a:cubicBezTo>
                      <a:pt x="1356" y="683"/>
                      <a:pt x="1345" y="683"/>
                      <a:pt x="1345" y="661"/>
                    </a:cubicBezTo>
                    <a:cubicBezTo>
                      <a:pt x="1333" y="638"/>
                      <a:pt x="1333" y="627"/>
                      <a:pt x="1311" y="627"/>
                    </a:cubicBezTo>
                    <a:cubicBezTo>
                      <a:pt x="1277" y="627"/>
                      <a:pt x="1266" y="638"/>
                      <a:pt x="1255" y="627"/>
                    </a:cubicBezTo>
                    <a:cubicBezTo>
                      <a:pt x="1244" y="616"/>
                      <a:pt x="1109" y="616"/>
                      <a:pt x="1109" y="616"/>
                    </a:cubicBezTo>
                    <a:cubicBezTo>
                      <a:pt x="1109" y="616"/>
                      <a:pt x="1064" y="549"/>
                      <a:pt x="1031" y="515"/>
                    </a:cubicBezTo>
                    <a:cubicBezTo>
                      <a:pt x="997" y="482"/>
                      <a:pt x="997" y="448"/>
                      <a:pt x="997" y="392"/>
                    </a:cubicBezTo>
                    <a:cubicBezTo>
                      <a:pt x="997" y="347"/>
                      <a:pt x="1008" y="280"/>
                      <a:pt x="986" y="269"/>
                    </a:cubicBezTo>
                    <a:cubicBezTo>
                      <a:pt x="963" y="269"/>
                      <a:pt x="952" y="257"/>
                      <a:pt x="963" y="246"/>
                    </a:cubicBezTo>
                    <a:cubicBezTo>
                      <a:pt x="974" y="235"/>
                      <a:pt x="986" y="190"/>
                      <a:pt x="986" y="157"/>
                    </a:cubicBezTo>
                    <a:cubicBezTo>
                      <a:pt x="986" y="123"/>
                      <a:pt x="941" y="89"/>
                      <a:pt x="896" y="78"/>
                    </a:cubicBezTo>
                    <a:cubicBezTo>
                      <a:pt x="851" y="78"/>
                      <a:pt x="863" y="0"/>
                      <a:pt x="863" y="0"/>
                    </a:cubicBezTo>
                    <a:cubicBezTo>
                      <a:pt x="694" y="0"/>
                      <a:pt x="694" y="0"/>
                      <a:pt x="694" y="0"/>
                    </a:cubicBezTo>
                    <a:cubicBezTo>
                      <a:pt x="571" y="235"/>
                      <a:pt x="571" y="235"/>
                      <a:pt x="571" y="235"/>
                    </a:cubicBezTo>
                    <a:cubicBezTo>
                      <a:pt x="437" y="313"/>
                      <a:pt x="437" y="313"/>
                      <a:pt x="437" y="313"/>
                    </a:cubicBezTo>
                    <a:lnTo>
                      <a:pt x="437" y="313"/>
                    </a:lnTo>
                    <a:cubicBezTo>
                      <a:pt x="437" y="369"/>
                      <a:pt x="437" y="369"/>
                      <a:pt x="437" y="369"/>
                    </a:cubicBezTo>
                    <a:cubicBezTo>
                      <a:pt x="258" y="437"/>
                      <a:pt x="258" y="437"/>
                      <a:pt x="258" y="437"/>
                    </a:cubicBezTo>
                    <a:cubicBezTo>
                      <a:pt x="190" y="426"/>
                      <a:pt x="190" y="426"/>
                      <a:pt x="190" y="426"/>
                    </a:cubicBezTo>
                    <a:cubicBezTo>
                      <a:pt x="201" y="459"/>
                      <a:pt x="213" y="470"/>
                      <a:pt x="224" y="470"/>
                    </a:cubicBezTo>
                    <a:cubicBezTo>
                      <a:pt x="246" y="459"/>
                      <a:pt x="269" y="482"/>
                      <a:pt x="258" y="515"/>
                    </a:cubicBezTo>
                    <a:cubicBezTo>
                      <a:pt x="246" y="549"/>
                      <a:pt x="246" y="582"/>
                      <a:pt x="269" y="605"/>
                    </a:cubicBezTo>
                    <a:cubicBezTo>
                      <a:pt x="280" y="616"/>
                      <a:pt x="213" y="627"/>
                      <a:pt x="213" y="571"/>
                    </a:cubicBezTo>
                    <a:cubicBezTo>
                      <a:pt x="213" y="515"/>
                      <a:pt x="201" y="493"/>
                      <a:pt x="179" y="493"/>
                    </a:cubicBezTo>
                    <a:cubicBezTo>
                      <a:pt x="168" y="493"/>
                      <a:pt x="168" y="560"/>
                      <a:pt x="145" y="571"/>
                    </a:cubicBezTo>
                    <a:cubicBezTo>
                      <a:pt x="112" y="582"/>
                      <a:pt x="101" y="616"/>
                      <a:pt x="101" y="638"/>
                    </a:cubicBezTo>
                    <a:cubicBezTo>
                      <a:pt x="101" y="661"/>
                      <a:pt x="78" y="661"/>
                      <a:pt x="45" y="672"/>
                    </a:cubicBezTo>
                    <a:cubicBezTo>
                      <a:pt x="22" y="683"/>
                      <a:pt x="0" y="739"/>
                      <a:pt x="22" y="751"/>
                    </a:cubicBezTo>
                    <a:cubicBezTo>
                      <a:pt x="33" y="751"/>
                      <a:pt x="45" y="728"/>
                      <a:pt x="56" y="751"/>
                    </a:cubicBezTo>
                    <a:cubicBezTo>
                      <a:pt x="67" y="762"/>
                      <a:pt x="56" y="795"/>
                      <a:pt x="33" y="806"/>
                    </a:cubicBezTo>
                    <a:cubicBezTo>
                      <a:pt x="0" y="818"/>
                      <a:pt x="11" y="840"/>
                      <a:pt x="33" y="840"/>
                    </a:cubicBezTo>
                    <a:cubicBezTo>
                      <a:pt x="56" y="851"/>
                      <a:pt x="56" y="885"/>
                      <a:pt x="33" y="896"/>
                    </a:cubicBezTo>
                    <a:cubicBezTo>
                      <a:pt x="0" y="907"/>
                      <a:pt x="22" y="941"/>
                      <a:pt x="45" y="941"/>
                    </a:cubicBezTo>
                    <a:cubicBezTo>
                      <a:pt x="78" y="941"/>
                      <a:pt x="89" y="919"/>
                      <a:pt x="112" y="941"/>
                    </a:cubicBezTo>
                    <a:cubicBezTo>
                      <a:pt x="145" y="975"/>
                      <a:pt x="314" y="1053"/>
                      <a:pt x="358" y="1087"/>
                    </a:cubicBezTo>
                    <a:cubicBezTo>
                      <a:pt x="392" y="1109"/>
                      <a:pt x="403" y="1131"/>
                      <a:pt x="414" y="1131"/>
                    </a:cubicBezTo>
                    <a:cubicBezTo>
                      <a:pt x="425" y="1120"/>
                      <a:pt x="403" y="1064"/>
                      <a:pt x="392" y="1042"/>
                    </a:cubicBezTo>
                    <a:cubicBezTo>
                      <a:pt x="392" y="1020"/>
                      <a:pt x="437" y="1020"/>
                      <a:pt x="448" y="1064"/>
                    </a:cubicBezTo>
                    <a:cubicBezTo>
                      <a:pt x="470" y="1109"/>
                      <a:pt x="470" y="1143"/>
                      <a:pt x="470" y="1165"/>
                    </a:cubicBezTo>
                    <a:cubicBezTo>
                      <a:pt x="470" y="1188"/>
                      <a:pt x="493" y="1210"/>
                      <a:pt x="538" y="1210"/>
                    </a:cubicBezTo>
                    <a:cubicBezTo>
                      <a:pt x="583" y="1210"/>
                      <a:pt x="638" y="1233"/>
                      <a:pt x="661" y="1244"/>
                    </a:cubicBezTo>
                    <a:cubicBezTo>
                      <a:pt x="683" y="1266"/>
                      <a:pt x="706" y="1356"/>
                      <a:pt x="717" y="1356"/>
                    </a:cubicBezTo>
                    <a:cubicBezTo>
                      <a:pt x="728" y="1356"/>
                      <a:pt x="683" y="1277"/>
                      <a:pt x="706" y="1266"/>
                    </a:cubicBezTo>
                    <a:cubicBezTo>
                      <a:pt x="739" y="1244"/>
                      <a:pt x="784" y="1322"/>
                      <a:pt x="796" y="1389"/>
                    </a:cubicBezTo>
                    <a:cubicBezTo>
                      <a:pt x="807" y="1445"/>
                      <a:pt x="807" y="1524"/>
                      <a:pt x="840" y="1557"/>
                    </a:cubicBezTo>
                    <a:cubicBezTo>
                      <a:pt x="885" y="1602"/>
                      <a:pt x="974" y="1669"/>
                      <a:pt x="1019" y="1714"/>
                    </a:cubicBezTo>
                    <a:cubicBezTo>
                      <a:pt x="1064" y="1759"/>
                      <a:pt x="1087" y="1826"/>
                      <a:pt x="1120" y="1871"/>
                    </a:cubicBezTo>
                    <a:cubicBezTo>
                      <a:pt x="1165" y="1905"/>
                      <a:pt x="1165" y="1905"/>
                      <a:pt x="1165" y="1871"/>
                    </a:cubicBezTo>
                    <a:cubicBezTo>
                      <a:pt x="1154" y="1826"/>
                      <a:pt x="1154" y="1770"/>
                      <a:pt x="1188" y="1759"/>
                    </a:cubicBezTo>
                    <a:cubicBezTo>
                      <a:pt x="1221" y="1748"/>
                      <a:pt x="1255" y="1815"/>
                      <a:pt x="1277" y="1860"/>
                    </a:cubicBezTo>
                    <a:cubicBezTo>
                      <a:pt x="1289" y="1916"/>
                      <a:pt x="1322" y="1995"/>
                      <a:pt x="1367" y="2006"/>
                    </a:cubicBezTo>
                    <a:cubicBezTo>
                      <a:pt x="1412" y="2006"/>
                      <a:pt x="1445" y="2017"/>
                      <a:pt x="1456" y="2083"/>
                    </a:cubicBezTo>
                    <a:cubicBezTo>
                      <a:pt x="1456" y="2150"/>
                      <a:pt x="1490" y="2218"/>
                      <a:pt x="1524" y="2218"/>
                    </a:cubicBezTo>
                    <a:cubicBezTo>
                      <a:pt x="1558" y="2218"/>
                      <a:pt x="1591" y="2229"/>
                      <a:pt x="1614" y="2296"/>
                    </a:cubicBezTo>
                    <a:cubicBezTo>
                      <a:pt x="1636" y="2363"/>
                      <a:pt x="1692" y="2520"/>
                      <a:pt x="1748" y="2554"/>
                    </a:cubicBezTo>
                    <a:cubicBezTo>
                      <a:pt x="1793" y="2599"/>
                      <a:pt x="1871" y="2610"/>
                      <a:pt x="1871" y="2643"/>
                    </a:cubicBezTo>
                    <a:cubicBezTo>
                      <a:pt x="1883" y="2677"/>
                      <a:pt x="1883" y="2733"/>
                      <a:pt x="1938" y="2767"/>
                    </a:cubicBezTo>
                    <a:cubicBezTo>
                      <a:pt x="2006" y="2800"/>
                      <a:pt x="2062" y="2879"/>
                      <a:pt x="2062" y="2901"/>
                    </a:cubicBezTo>
                    <a:cubicBezTo>
                      <a:pt x="2073" y="2923"/>
                      <a:pt x="2084" y="2991"/>
                      <a:pt x="2129" y="3002"/>
                    </a:cubicBezTo>
                    <a:cubicBezTo>
                      <a:pt x="2174" y="3013"/>
                      <a:pt x="2185" y="3002"/>
                      <a:pt x="2196" y="3058"/>
                    </a:cubicBezTo>
                    <a:cubicBezTo>
                      <a:pt x="2219" y="3103"/>
                      <a:pt x="2275" y="3181"/>
                      <a:pt x="2286" y="3192"/>
                    </a:cubicBezTo>
                    <a:cubicBezTo>
                      <a:pt x="2297" y="3215"/>
                      <a:pt x="2308" y="3260"/>
                      <a:pt x="2308" y="3294"/>
                    </a:cubicBezTo>
                    <a:cubicBezTo>
                      <a:pt x="2319" y="3327"/>
                      <a:pt x="2353" y="3338"/>
                      <a:pt x="2353" y="3305"/>
                    </a:cubicBezTo>
                    <a:cubicBezTo>
                      <a:pt x="2353" y="3271"/>
                      <a:pt x="2331" y="3159"/>
                      <a:pt x="2342" y="3103"/>
                    </a:cubicBezTo>
                    <a:cubicBezTo>
                      <a:pt x="2342" y="3047"/>
                      <a:pt x="2364" y="3013"/>
                      <a:pt x="2387" y="3069"/>
                    </a:cubicBezTo>
                    <a:cubicBezTo>
                      <a:pt x="2409" y="3114"/>
                      <a:pt x="2420" y="3148"/>
                      <a:pt x="2409" y="3181"/>
                    </a:cubicBezTo>
                    <a:cubicBezTo>
                      <a:pt x="2409" y="3181"/>
                      <a:pt x="2443" y="3181"/>
                      <a:pt x="2476" y="3204"/>
                    </a:cubicBezTo>
                    <a:cubicBezTo>
                      <a:pt x="2510" y="3226"/>
                      <a:pt x="2521" y="3226"/>
                      <a:pt x="2532" y="3204"/>
                    </a:cubicBezTo>
                    <a:cubicBezTo>
                      <a:pt x="2555" y="3192"/>
                      <a:pt x="2532" y="3125"/>
                      <a:pt x="2510" y="3103"/>
                    </a:cubicBezTo>
                    <a:cubicBezTo>
                      <a:pt x="2499" y="3092"/>
                      <a:pt x="2488" y="3058"/>
                      <a:pt x="2499" y="3025"/>
                    </a:cubicBezTo>
                    <a:cubicBezTo>
                      <a:pt x="2510" y="3002"/>
                      <a:pt x="2521" y="2957"/>
                      <a:pt x="2510" y="2923"/>
                    </a:cubicBezTo>
                    <a:cubicBezTo>
                      <a:pt x="2510" y="2890"/>
                      <a:pt x="2521" y="2867"/>
                      <a:pt x="2555" y="2856"/>
                    </a:cubicBezTo>
                    <a:cubicBezTo>
                      <a:pt x="2577" y="2856"/>
                      <a:pt x="2600" y="2845"/>
                      <a:pt x="2600" y="2823"/>
                    </a:cubicBezTo>
                  </a:path>
                </a:pathLst>
              </a:custGeom>
              <a:solidFill>
                <a:schemeClr val="bg1"/>
              </a:solidFill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26" name="Freeform 25"/>
              <p:cNvSpPr>
                <a:spLocks noChangeArrowheads="1"/>
              </p:cNvSpPr>
              <p:nvPr/>
            </p:nvSpPr>
            <p:spPr bwMode="auto">
              <a:xfrm>
                <a:off x="3687763" y="2703513"/>
                <a:ext cx="1117600" cy="1133475"/>
              </a:xfrm>
              <a:custGeom>
                <a:avLst/>
                <a:gdLst>
                  <a:gd name="T0" fmla="*/ 3026 w 3105"/>
                  <a:gd name="T1" fmla="*/ 1569 h 3149"/>
                  <a:gd name="T2" fmla="*/ 2970 w 3105"/>
                  <a:gd name="T3" fmla="*/ 1356 h 3149"/>
                  <a:gd name="T4" fmla="*/ 2880 w 3105"/>
                  <a:gd name="T5" fmla="*/ 1389 h 3149"/>
                  <a:gd name="T6" fmla="*/ 2701 w 3105"/>
                  <a:gd name="T7" fmla="*/ 1434 h 3149"/>
                  <a:gd name="T8" fmla="*/ 2488 w 3105"/>
                  <a:gd name="T9" fmla="*/ 1210 h 3149"/>
                  <a:gd name="T10" fmla="*/ 2443 w 3105"/>
                  <a:gd name="T11" fmla="*/ 1065 h 3149"/>
                  <a:gd name="T12" fmla="*/ 2454 w 3105"/>
                  <a:gd name="T13" fmla="*/ 952 h 3149"/>
                  <a:gd name="T14" fmla="*/ 2533 w 3105"/>
                  <a:gd name="T15" fmla="*/ 796 h 3149"/>
                  <a:gd name="T16" fmla="*/ 2510 w 3105"/>
                  <a:gd name="T17" fmla="*/ 571 h 3149"/>
                  <a:gd name="T18" fmla="*/ 2578 w 3105"/>
                  <a:gd name="T19" fmla="*/ 425 h 3149"/>
                  <a:gd name="T20" fmla="*/ 2286 w 3105"/>
                  <a:gd name="T21" fmla="*/ 112 h 3149"/>
                  <a:gd name="T22" fmla="*/ 1793 w 3105"/>
                  <a:gd name="T23" fmla="*/ 246 h 3149"/>
                  <a:gd name="T24" fmla="*/ 1681 w 3105"/>
                  <a:gd name="T25" fmla="*/ 358 h 3149"/>
                  <a:gd name="T26" fmla="*/ 1446 w 3105"/>
                  <a:gd name="T27" fmla="*/ 302 h 3149"/>
                  <a:gd name="T28" fmla="*/ 1367 w 3105"/>
                  <a:gd name="T29" fmla="*/ 347 h 3149"/>
                  <a:gd name="T30" fmla="*/ 1132 w 3105"/>
                  <a:gd name="T31" fmla="*/ 201 h 3149"/>
                  <a:gd name="T32" fmla="*/ 1031 w 3105"/>
                  <a:gd name="T33" fmla="*/ 157 h 3149"/>
                  <a:gd name="T34" fmla="*/ 863 w 3105"/>
                  <a:gd name="T35" fmla="*/ 45 h 3149"/>
                  <a:gd name="T36" fmla="*/ 706 w 3105"/>
                  <a:gd name="T37" fmla="*/ 123 h 3149"/>
                  <a:gd name="T38" fmla="*/ 639 w 3105"/>
                  <a:gd name="T39" fmla="*/ 336 h 3149"/>
                  <a:gd name="T40" fmla="*/ 515 w 3105"/>
                  <a:gd name="T41" fmla="*/ 594 h 3149"/>
                  <a:gd name="T42" fmla="*/ 460 w 3105"/>
                  <a:gd name="T43" fmla="*/ 829 h 3149"/>
                  <a:gd name="T44" fmla="*/ 258 w 3105"/>
                  <a:gd name="T45" fmla="*/ 874 h 3149"/>
                  <a:gd name="T46" fmla="*/ 157 w 3105"/>
                  <a:gd name="T47" fmla="*/ 840 h 3149"/>
                  <a:gd name="T48" fmla="*/ 168 w 3105"/>
                  <a:gd name="T49" fmla="*/ 840 h 3149"/>
                  <a:gd name="T50" fmla="*/ 56 w 3105"/>
                  <a:gd name="T51" fmla="*/ 941 h 3149"/>
                  <a:gd name="T52" fmla="*/ 45 w 3105"/>
                  <a:gd name="T53" fmla="*/ 1098 h 3149"/>
                  <a:gd name="T54" fmla="*/ 101 w 3105"/>
                  <a:gd name="T55" fmla="*/ 1300 h 3149"/>
                  <a:gd name="T56" fmla="*/ 235 w 3105"/>
                  <a:gd name="T57" fmla="*/ 1378 h 3149"/>
                  <a:gd name="T58" fmla="*/ 325 w 3105"/>
                  <a:gd name="T59" fmla="*/ 1479 h 3149"/>
                  <a:gd name="T60" fmla="*/ 370 w 3105"/>
                  <a:gd name="T61" fmla="*/ 1625 h 3149"/>
                  <a:gd name="T62" fmla="*/ 426 w 3105"/>
                  <a:gd name="T63" fmla="*/ 1770 h 3149"/>
                  <a:gd name="T64" fmla="*/ 538 w 3105"/>
                  <a:gd name="T65" fmla="*/ 1793 h 3149"/>
                  <a:gd name="T66" fmla="*/ 639 w 3105"/>
                  <a:gd name="T67" fmla="*/ 1725 h 3149"/>
                  <a:gd name="T68" fmla="*/ 784 w 3105"/>
                  <a:gd name="T69" fmla="*/ 1827 h 3149"/>
                  <a:gd name="T70" fmla="*/ 874 w 3105"/>
                  <a:gd name="T71" fmla="*/ 2038 h 3149"/>
                  <a:gd name="T72" fmla="*/ 840 w 3105"/>
                  <a:gd name="T73" fmla="*/ 2285 h 3149"/>
                  <a:gd name="T74" fmla="*/ 953 w 3105"/>
                  <a:gd name="T75" fmla="*/ 2375 h 3149"/>
                  <a:gd name="T76" fmla="*/ 1020 w 3105"/>
                  <a:gd name="T77" fmla="*/ 2520 h 3149"/>
                  <a:gd name="T78" fmla="*/ 1098 w 3105"/>
                  <a:gd name="T79" fmla="*/ 2610 h 3149"/>
                  <a:gd name="T80" fmla="*/ 1166 w 3105"/>
                  <a:gd name="T81" fmla="*/ 2666 h 3149"/>
                  <a:gd name="T82" fmla="*/ 1222 w 3105"/>
                  <a:gd name="T83" fmla="*/ 2733 h 3149"/>
                  <a:gd name="T84" fmla="*/ 1435 w 3105"/>
                  <a:gd name="T85" fmla="*/ 2845 h 3149"/>
                  <a:gd name="T86" fmla="*/ 1367 w 3105"/>
                  <a:gd name="T87" fmla="*/ 2957 h 3149"/>
                  <a:gd name="T88" fmla="*/ 1457 w 3105"/>
                  <a:gd name="T89" fmla="*/ 3058 h 3149"/>
                  <a:gd name="T90" fmla="*/ 1569 w 3105"/>
                  <a:gd name="T91" fmla="*/ 3002 h 3149"/>
                  <a:gd name="T92" fmla="*/ 1636 w 3105"/>
                  <a:gd name="T93" fmla="*/ 3114 h 3149"/>
                  <a:gd name="T94" fmla="*/ 1860 w 3105"/>
                  <a:gd name="T95" fmla="*/ 3137 h 3149"/>
                  <a:gd name="T96" fmla="*/ 1894 w 3105"/>
                  <a:gd name="T97" fmla="*/ 2935 h 3149"/>
                  <a:gd name="T98" fmla="*/ 1995 w 3105"/>
                  <a:gd name="T99" fmla="*/ 2845 h 3149"/>
                  <a:gd name="T100" fmla="*/ 1939 w 3105"/>
                  <a:gd name="T101" fmla="*/ 2677 h 3149"/>
                  <a:gd name="T102" fmla="*/ 1995 w 3105"/>
                  <a:gd name="T103" fmla="*/ 2554 h 3149"/>
                  <a:gd name="T104" fmla="*/ 2107 w 3105"/>
                  <a:gd name="T105" fmla="*/ 2375 h 3149"/>
                  <a:gd name="T106" fmla="*/ 2197 w 3105"/>
                  <a:gd name="T107" fmla="*/ 2251 h 3149"/>
                  <a:gd name="T108" fmla="*/ 2185 w 3105"/>
                  <a:gd name="T109" fmla="*/ 2016 h 3149"/>
                  <a:gd name="T110" fmla="*/ 2320 w 3105"/>
                  <a:gd name="T111" fmla="*/ 1949 h 3149"/>
                  <a:gd name="T112" fmla="*/ 2421 w 3105"/>
                  <a:gd name="T113" fmla="*/ 1815 h 3149"/>
                  <a:gd name="T114" fmla="*/ 2578 w 3105"/>
                  <a:gd name="T115" fmla="*/ 1737 h 3149"/>
                  <a:gd name="T116" fmla="*/ 2746 w 3105"/>
                  <a:gd name="T117" fmla="*/ 1703 h 3149"/>
                  <a:gd name="T118" fmla="*/ 2925 w 3105"/>
                  <a:gd name="T119" fmla="*/ 1782 h 3149"/>
                  <a:gd name="T120" fmla="*/ 3082 w 3105"/>
                  <a:gd name="T121" fmla="*/ 1725 h 3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105" h="3149">
                    <a:moveTo>
                      <a:pt x="3026" y="1569"/>
                    </a:moveTo>
                    <a:lnTo>
                      <a:pt x="3026" y="1569"/>
                    </a:lnTo>
                    <a:cubicBezTo>
                      <a:pt x="3004" y="1558"/>
                      <a:pt x="3015" y="1524"/>
                      <a:pt x="3026" y="1445"/>
                    </a:cubicBezTo>
                    <a:cubicBezTo>
                      <a:pt x="3037" y="1356"/>
                      <a:pt x="3004" y="1367"/>
                      <a:pt x="2970" y="1356"/>
                    </a:cubicBezTo>
                    <a:cubicBezTo>
                      <a:pt x="2947" y="1345"/>
                      <a:pt x="2936" y="1322"/>
                      <a:pt x="2925" y="1300"/>
                    </a:cubicBezTo>
                    <a:cubicBezTo>
                      <a:pt x="2914" y="1322"/>
                      <a:pt x="2891" y="1356"/>
                      <a:pt x="2880" y="1389"/>
                    </a:cubicBezTo>
                    <a:cubicBezTo>
                      <a:pt x="2869" y="1445"/>
                      <a:pt x="2858" y="1501"/>
                      <a:pt x="2813" y="1513"/>
                    </a:cubicBezTo>
                    <a:cubicBezTo>
                      <a:pt x="2757" y="1535"/>
                      <a:pt x="2746" y="1434"/>
                      <a:pt x="2701" y="1434"/>
                    </a:cubicBezTo>
                    <a:cubicBezTo>
                      <a:pt x="2645" y="1434"/>
                      <a:pt x="2611" y="1423"/>
                      <a:pt x="2555" y="1378"/>
                    </a:cubicBezTo>
                    <a:cubicBezTo>
                      <a:pt x="2499" y="1322"/>
                      <a:pt x="2488" y="1232"/>
                      <a:pt x="2488" y="1210"/>
                    </a:cubicBezTo>
                    <a:cubicBezTo>
                      <a:pt x="2477" y="1176"/>
                      <a:pt x="2443" y="1199"/>
                      <a:pt x="2432" y="1188"/>
                    </a:cubicBezTo>
                    <a:cubicBezTo>
                      <a:pt x="2421" y="1176"/>
                      <a:pt x="2421" y="1087"/>
                      <a:pt x="2443" y="1065"/>
                    </a:cubicBezTo>
                    <a:cubicBezTo>
                      <a:pt x="2454" y="1053"/>
                      <a:pt x="2477" y="1042"/>
                      <a:pt x="2466" y="1031"/>
                    </a:cubicBezTo>
                    <a:cubicBezTo>
                      <a:pt x="2454" y="1031"/>
                      <a:pt x="2466" y="997"/>
                      <a:pt x="2454" y="952"/>
                    </a:cubicBezTo>
                    <a:cubicBezTo>
                      <a:pt x="2443" y="907"/>
                      <a:pt x="2466" y="907"/>
                      <a:pt x="2488" y="896"/>
                    </a:cubicBezTo>
                    <a:cubicBezTo>
                      <a:pt x="2522" y="874"/>
                      <a:pt x="2522" y="863"/>
                      <a:pt x="2533" y="796"/>
                    </a:cubicBezTo>
                    <a:cubicBezTo>
                      <a:pt x="2533" y="717"/>
                      <a:pt x="2510" y="683"/>
                      <a:pt x="2499" y="661"/>
                    </a:cubicBezTo>
                    <a:cubicBezTo>
                      <a:pt x="2477" y="627"/>
                      <a:pt x="2488" y="594"/>
                      <a:pt x="2510" y="571"/>
                    </a:cubicBezTo>
                    <a:cubicBezTo>
                      <a:pt x="2533" y="549"/>
                      <a:pt x="2522" y="482"/>
                      <a:pt x="2522" y="482"/>
                    </a:cubicBezTo>
                    <a:cubicBezTo>
                      <a:pt x="2578" y="425"/>
                      <a:pt x="2578" y="425"/>
                      <a:pt x="2578" y="425"/>
                    </a:cubicBezTo>
                    <a:cubicBezTo>
                      <a:pt x="2488" y="213"/>
                      <a:pt x="2488" y="213"/>
                      <a:pt x="2488" y="213"/>
                    </a:cubicBezTo>
                    <a:cubicBezTo>
                      <a:pt x="2286" y="112"/>
                      <a:pt x="2286" y="112"/>
                      <a:pt x="2286" y="112"/>
                    </a:cubicBezTo>
                    <a:cubicBezTo>
                      <a:pt x="1984" y="89"/>
                      <a:pt x="1984" y="89"/>
                      <a:pt x="1984" y="89"/>
                    </a:cubicBezTo>
                    <a:cubicBezTo>
                      <a:pt x="1793" y="246"/>
                      <a:pt x="1793" y="246"/>
                      <a:pt x="1793" y="246"/>
                    </a:cubicBezTo>
                    <a:cubicBezTo>
                      <a:pt x="1793" y="246"/>
                      <a:pt x="1771" y="291"/>
                      <a:pt x="1782" y="325"/>
                    </a:cubicBezTo>
                    <a:cubicBezTo>
                      <a:pt x="1793" y="370"/>
                      <a:pt x="1715" y="392"/>
                      <a:pt x="1681" y="358"/>
                    </a:cubicBezTo>
                    <a:cubicBezTo>
                      <a:pt x="1659" y="314"/>
                      <a:pt x="1625" y="246"/>
                      <a:pt x="1569" y="246"/>
                    </a:cubicBezTo>
                    <a:cubicBezTo>
                      <a:pt x="1524" y="258"/>
                      <a:pt x="1479" y="314"/>
                      <a:pt x="1446" y="302"/>
                    </a:cubicBezTo>
                    <a:cubicBezTo>
                      <a:pt x="1423" y="280"/>
                      <a:pt x="1401" y="246"/>
                      <a:pt x="1390" y="269"/>
                    </a:cubicBezTo>
                    <a:cubicBezTo>
                      <a:pt x="1378" y="280"/>
                      <a:pt x="1390" y="347"/>
                      <a:pt x="1367" y="347"/>
                    </a:cubicBezTo>
                    <a:cubicBezTo>
                      <a:pt x="1345" y="347"/>
                      <a:pt x="1289" y="280"/>
                      <a:pt x="1233" y="258"/>
                    </a:cubicBezTo>
                    <a:cubicBezTo>
                      <a:pt x="1177" y="246"/>
                      <a:pt x="1132" y="224"/>
                      <a:pt x="1132" y="201"/>
                    </a:cubicBezTo>
                    <a:cubicBezTo>
                      <a:pt x="1121" y="190"/>
                      <a:pt x="1121" y="145"/>
                      <a:pt x="1098" y="157"/>
                    </a:cubicBezTo>
                    <a:cubicBezTo>
                      <a:pt x="1087" y="168"/>
                      <a:pt x="1042" y="190"/>
                      <a:pt x="1031" y="157"/>
                    </a:cubicBezTo>
                    <a:cubicBezTo>
                      <a:pt x="1009" y="134"/>
                      <a:pt x="964" y="67"/>
                      <a:pt x="919" y="67"/>
                    </a:cubicBezTo>
                    <a:cubicBezTo>
                      <a:pt x="885" y="78"/>
                      <a:pt x="863" y="67"/>
                      <a:pt x="863" y="45"/>
                    </a:cubicBezTo>
                    <a:cubicBezTo>
                      <a:pt x="852" y="22"/>
                      <a:pt x="818" y="0"/>
                      <a:pt x="796" y="45"/>
                    </a:cubicBezTo>
                    <a:cubicBezTo>
                      <a:pt x="773" y="78"/>
                      <a:pt x="740" y="101"/>
                      <a:pt x="706" y="123"/>
                    </a:cubicBezTo>
                    <a:cubicBezTo>
                      <a:pt x="673" y="145"/>
                      <a:pt x="661" y="168"/>
                      <a:pt x="673" y="213"/>
                    </a:cubicBezTo>
                    <a:cubicBezTo>
                      <a:pt x="684" y="258"/>
                      <a:pt x="661" y="314"/>
                      <a:pt x="639" y="336"/>
                    </a:cubicBezTo>
                    <a:cubicBezTo>
                      <a:pt x="605" y="347"/>
                      <a:pt x="549" y="425"/>
                      <a:pt x="549" y="493"/>
                    </a:cubicBezTo>
                    <a:cubicBezTo>
                      <a:pt x="538" y="560"/>
                      <a:pt x="538" y="583"/>
                      <a:pt x="515" y="594"/>
                    </a:cubicBezTo>
                    <a:cubicBezTo>
                      <a:pt x="493" y="594"/>
                      <a:pt x="482" y="627"/>
                      <a:pt x="482" y="683"/>
                    </a:cubicBezTo>
                    <a:cubicBezTo>
                      <a:pt x="482" y="739"/>
                      <a:pt x="482" y="818"/>
                      <a:pt x="460" y="829"/>
                    </a:cubicBezTo>
                    <a:cubicBezTo>
                      <a:pt x="437" y="840"/>
                      <a:pt x="359" y="907"/>
                      <a:pt x="347" y="907"/>
                    </a:cubicBezTo>
                    <a:cubicBezTo>
                      <a:pt x="347" y="907"/>
                      <a:pt x="280" y="885"/>
                      <a:pt x="258" y="874"/>
                    </a:cubicBezTo>
                    <a:cubicBezTo>
                      <a:pt x="224" y="863"/>
                      <a:pt x="157" y="840"/>
                      <a:pt x="157" y="840"/>
                    </a:cubicBezTo>
                    <a:lnTo>
                      <a:pt x="157" y="840"/>
                    </a:lnTo>
                    <a:lnTo>
                      <a:pt x="157" y="840"/>
                    </a:lnTo>
                    <a:cubicBezTo>
                      <a:pt x="168" y="840"/>
                      <a:pt x="168" y="840"/>
                      <a:pt x="168" y="840"/>
                    </a:cubicBezTo>
                    <a:cubicBezTo>
                      <a:pt x="168" y="840"/>
                      <a:pt x="135" y="829"/>
                      <a:pt x="90" y="852"/>
                    </a:cubicBezTo>
                    <a:cubicBezTo>
                      <a:pt x="45" y="863"/>
                      <a:pt x="45" y="907"/>
                      <a:pt x="56" y="941"/>
                    </a:cubicBezTo>
                    <a:cubicBezTo>
                      <a:pt x="67" y="986"/>
                      <a:pt x="78" y="1008"/>
                      <a:pt x="45" y="1031"/>
                    </a:cubicBezTo>
                    <a:cubicBezTo>
                      <a:pt x="11" y="1053"/>
                      <a:pt x="0" y="1098"/>
                      <a:pt x="45" y="1098"/>
                    </a:cubicBezTo>
                    <a:cubicBezTo>
                      <a:pt x="90" y="1087"/>
                      <a:pt x="78" y="1087"/>
                      <a:pt x="90" y="1132"/>
                    </a:cubicBezTo>
                    <a:cubicBezTo>
                      <a:pt x="90" y="1188"/>
                      <a:pt x="90" y="1300"/>
                      <a:pt x="101" y="1300"/>
                    </a:cubicBezTo>
                    <a:cubicBezTo>
                      <a:pt x="112" y="1311"/>
                      <a:pt x="179" y="1300"/>
                      <a:pt x="191" y="1322"/>
                    </a:cubicBezTo>
                    <a:cubicBezTo>
                      <a:pt x="202" y="1356"/>
                      <a:pt x="235" y="1356"/>
                      <a:pt x="235" y="1378"/>
                    </a:cubicBezTo>
                    <a:cubicBezTo>
                      <a:pt x="246" y="1401"/>
                      <a:pt x="246" y="1423"/>
                      <a:pt x="280" y="1434"/>
                    </a:cubicBezTo>
                    <a:cubicBezTo>
                      <a:pt x="314" y="1434"/>
                      <a:pt x="314" y="1445"/>
                      <a:pt x="325" y="1479"/>
                    </a:cubicBezTo>
                    <a:cubicBezTo>
                      <a:pt x="336" y="1513"/>
                      <a:pt x="314" y="1535"/>
                      <a:pt x="347" y="1546"/>
                    </a:cubicBezTo>
                    <a:cubicBezTo>
                      <a:pt x="381" y="1558"/>
                      <a:pt x="347" y="1602"/>
                      <a:pt x="370" y="1625"/>
                    </a:cubicBezTo>
                    <a:cubicBezTo>
                      <a:pt x="392" y="1636"/>
                      <a:pt x="404" y="1636"/>
                      <a:pt x="404" y="1669"/>
                    </a:cubicBezTo>
                    <a:cubicBezTo>
                      <a:pt x="404" y="1714"/>
                      <a:pt x="404" y="1770"/>
                      <a:pt x="426" y="1770"/>
                    </a:cubicBezTo>
                    <a:cubicBezTo>
                      <a:pt x="460" y="1770"/>
                      <a:pt x="471" y="1782"/>
                      <a:pt x="482" y="1793"/>
                    </a:cubicBezTo>
                    <a:cubicBezTo>
                      <a:pt x="493" y="1804"/>
                      <a:pt x="515" y="1815"/>
                      <a:pt x="538" y="1793"/>
                    </a:cubicBezTo>
                    <a:cubicBezTo>
                      <a:pt x="571" y="1782"/>
                      <a:pt x="560" y="1770"/>
                      <a:pt x="594" y="1759"/>
                    </a:cubicBezTo>
                    <a:cubicBezTo>
                      <a:pt x="616" y="1737"/>
                      <a:pt x="616" y="1725"/>
                      <a:pt x="639" y="1725"/>
                    </a:cubicBezTo>
                    <a:cubicBezTo>
                      <a:pt x="650" y="1725"/>
                      <a:pt x="684" y="1759"/>
                      <a:pt x="717" y="1770"/>
                    </a:cubicBezTo>
                    <a:cubicBezTo>
                      <a:pt x="740" y="1782"/>
                      <a:pt x="773" y="1793"/>
                      <a:pt x="784" y="1827"/>
                    </a:cubicBezTo>
                    <a:cubicBezTo>
                      <a:pt x="784" y="1860"/>
                      <a:pt x="784" y="1949"/>
                      <a:pt x="818" y="1982"/>
                    </a:cubicBezTo>
                    <a:cubicBezTo>
                      <a:pt x="863" y="2016"/>
                      <a:pt x="885" y="2027"/>
                      <a:pt x="874" y="2038"/>
                    </a:cubicBezTo>
                    <a:cubicBezTo>
                      <a:pt x="874" y="2061"/>
                      <a:pt x="829" y="2050"/>
                      <a:pt x="829" y="2095"/>
                    </a:cubicBezTo>
                    <a:cubicBezTo>
                      <a:pt x="829" y="2139"/>
                      <a:pt x="829" y="2251"/>
                      <a:pt x="840" y="2285"/>
                    </a:cubicBezTo>
                    <a:cubicBezTo>
                      <a:pt x="852" y="2319"/>
                      <a:pt x="874" y="2262"/>
                      <a:pt x="896" y="2285"/>
                    </a:cubicBezTo>
                    <a:cubicBezTo>
                      <a:pt x="908" y="2307"/>
                      <a:pt x="953" y="2341"/>
                      <a:pt x="953" y="2375"/>
                    </a:cubicBezTo>
                    <a:cubicBezTo>
                      <a:pt x="953" y="2408"/>
                      <a:pt x="941" y="2442"/>
                      <a:pt x="953" y="2486"/>
                    </a:cubicBezTo>
                    <a:cubicBezTo>
                      <a:pt x="964" y="2520"/>
                      <a:pt x="1020" y="2509"/>
                      <a:pt x="1020" y="2520"/>
                    </a:cubicBezTo>
                    <a:cubicBezTo>
                      <a:pt x="1020" y="2543"/>
                      <a:pt x="1020" y="2588"/>
                      <a:pt x="1031" y="2599"/>
                    </a:cubicBezTo>
                    <a:cubicBezTo>
                      <a:pt x="1053" y="2621"/>
                      <a:pt x="1053" y="2610"/>
                      <a:pt x="1098" y="2610"/>
                    </a:cubicBezTo>
                    <a:cubicBezTo>
                      <a:pt x="1143" y="2599"/>
                      <a:pt x="1166" y="2632"/>
                      <a:pt x="1177" y="2655"/>
                    </a:cubicBezTo>
                    <a:cubicBezTo>
                      <a:pt x="1177" y="2655"/>
                      <a:pt x="1177" y="2666"/>
                      <a:pt x="1166" y="2666"/>
                    </a:cubicBezTo>
                    <a:cubicBezTo>
                      <a:pt x="1177" y="2677"/>
                      <a:pt x="1177" y="2677"/>
                      <a:pt x="1188" y="2688"/>
                    </a:cubicBezTo>
                    <a:cubicBezTo>
                      <a:pt x="1199" y="2722"/>
                      <a:pt x="1188" y="2744"/>
                      <a:pt x="1222" y="2733"/>
                    </a:cubicBezTo>
                    <a:cubicBezTo>
                      <a:pt x="1266" y="2722"/>
                      <a:pt x="1401" y="2733"/>
                      <a:pt x="1412" y="2744"/>
                    </a:cubicBezTo>
                    <a:cubicBezTo>
                      <a:pt x="1412" y="2767"/>
                      <a:pt x="1401" y="2823"/>
                      <a:pt x="1435" y="2845"/>
                    </a:cubicBezTo>
                    <a:cubicBezTo>
                      <a:pt x="1468" y="2868"/>
                      <a:pt x="1479" y="2912"/>
                      <a:pt x="1435" y="2912"/>
                    </a:cubicBezTo>
                    <a:cubicBezTo>
                      <a:pt x="1390" y="2912"/>
                      <a:pt x="1356" y="2924"/>
                      <a:pt x="1367" y="2957"/>
                    </a:cubicBezTo>
                    <a:cubicBezTo>
                      <a:pt x="1378" y="2980"/>
                      <a:pt x="1435" y="2957"/>
                      <a:pt x="1435" y="2991"/>
                    </a:cubicBezTo>
                    <a:cubicBezTo>
                      <a:pt x="1423" y="3013"/>
                      <a:pt x="1423" y="3081"/>
                      <a:pt x="1457" y="3058"/>
                    </a:cubicBezTo>
                    <a:cubicBezTo>
                      <a:pt x="1491" y="3036"/>
                      <a:pt x="1535" y="3013"/>
                      <a:pt x="1524" y="2991"/>
                    </a:cubicBezTo>
                    <a:cubicBezTo>
                      <a:pt x="1524" y="2968"/>
                      <a:pt x="1569" y="2968"/>
                      <a:pt x="1569" y="3002"/>
                    </a:cubicBezTo>
                    <a:cubicBezTo>
                      <a:pt x="1569" y="3036"/>
                      <a:pt x="1558" y="3047"/>
                      <a:pt x="1591" y="3047"/>
                    </a:cubicBezTo>
                    <a:cubicBezTo>
                      <a:pt x="1625" y="3047"/>
                      <a:pt x="1636" y="3092"/>
                      <a:pt x="1636" y="3114"/>
                    </a:cubicBezTo>
                    <a:cubicBezTo>
                      <a:pt x="1647" y="3148"/>
                      <a:pt x="1670" y="3148"/>
                      <a:pt x="1737" y="3137"/>
                    </a:cubicBezTo>
                    <a:cubicBezTo>
                      <a:pt x="1782" y="3137"/>
                      <a:pt x="1838" y="3137"/>
                      <a:pt x="1860" y="3137"/>
                    </a:cubicBezTo>
                    <a:cubicBezTo>
                      <a:pt x="1860" y="3103"/>
                      <a:pt x="1860" y="3013"/>
                      <a:pt x="1871" y="3002"/>
                    </a:cubicBezTo>
                    <a:cubicBezTo>
                      <a:pt x="1894" y="3002"/>
                      <a:pt x="1894" y="2980"/>
                      <a:pt x="1894" y="2935"/>
                    </a:cubicBezTo>
                    <a:cubicBezTo>
                      <a:pt x="1883" y="2901"/>
                      <a:pt x="1894" y="2890"/>
                      <a:pt x="1939" y="2879"/>
                    </a:cubicBezTo>
                    <a:cubicBezTo>
                      <a:pt x="1973" y="2879"/>
                      <a:pt x="1995" y="2868"/>
                      <a:pt x="1995" y="2845"/>
                    </a:cubicBezTo>
                    <a:cubicBezTo>
                      <a:pt x="1995" y="2812"/>
                      <a:pt x="1984" y="2789"/>
                      <a:pt x="1961" y="2778"/>
                    </a:cubicBezTo>
                    <a:cubicBezTo>
                      <a:pt x="1950" y="2767"/>
                      <a:pt x="1961" y="2722"/>
                      <a:pt x="1939" y="2677"/>
                    </a:cubicBezTo>
                    <a:cubicBezTo>
                      <a:pt x="1928" y="2632"/>
                      <a:pt x="1950" y="2599"/>
                      <a:pt x="1984" y="2610"/>
                    </a:cubicBezTo>
                    <a:cubicBezTo>
                      <a:pt x="2017" y="2610"/>
                      <a:pt x="1984" y="2565"/>
                      <a:pt x="1995" y="2554"/>
                    </a:cubicBezTo>
                    <a:cubicBezTo>
                      <a:pt x="2017" y="2543"/>
                      <a:pt x="2006" y="2531"/>
                      <a:pt x="2017" y="2464"/>
                    </a:cubicBezTo>
                    <a:cubicBezTo>
                      <a:pt x="2028" y="2408"/>
                      <a:pt x="2062" y="2386"/>
                      <a:pt x="2107" y="2375"/>
                    </a:cubicBezTo>
                    <a:cubicBezTo>
                      <a:pt x="2152" y="2375"/>
                      <a:pt x="2140" y="2319"/>
                      <a:pt x="2174" y="2296"/>
                    </a:cubicBezTo>
                    <a:cubicBezTo>
                      <a:pt x="2219" y="2285"/>
                      <a:pt x="2208" y="2274"/>
                      <a:pt x="2197" y="2251"/>
                    </a:cubicBezTo>
                    <a:cubicBezTo>
                      <a:pt x="2185" y="2229"/>
                      <a:pt x="2197" y="2162"/>
                      <a:pt x="2185" y="2128"/>
                    </a:cubicBezTo>
                    <a:cubicBezTo>
                      <a:pt x="2174" y="2095"/>
                      <a:pt x="2174" y="2016"/>
                      <a:pt x="2185" y="2016"/>
                    </a:cubicBezTo>
                    <a:cubicBezTo>
                      <a:pt x="2208" y="2016"/>
                      <a:pt x="2230" y="2005"/>
                      <a:pt x="2230" y="1982"/>
                    </a:cubicBezTo>
                    <a:cubicBezTo>
                      <a:pt x="2230" y="1949"/>
                      <a:pt x="2264" y="1926"/>
                      <a:pt x="2320" y="1949"/>
                    </a:cubicBezTo>
                    <a:cubicBezTo>
                      <a:pt x="2365" y="1960"/>
                      <a:pt x="2353" y="1915"/>
                      <a:pt x="2365" y="1871"/>
                    </a:cubicBezTo>
                    <a:cubicBezTo>
                      <a:pt x="2376" y="1827"/>
                      <a:pt x="2398" y="1815"/>
                      <a:pt x="2421" y="1815"/>
                    </a:cubicBezTo>
                    <a:cubicBezTo>
                      <a:pt x="2443" y="1815"/>
                      <a:pt x="2477" y="1770"/>
                      <a:pt x="2477" y="1725"/>
                    </a:cubicBezTo>
                    <a:cubicBezTo>
                      <a:pt x="2477" y="1681"/>
                      <a:pt x="2522" y="1714"/>
                      <a:pt x="2578" y="1737"/>
                    </a:cubicBezTo>
                    <a:cubicBezTo>
                      <a:pt x="2622" y="1770"/>
                      <a:pt x="2667" y="1770"/>
                      <a:pt x="2667" y="1737"/>
                    </a:cubicBezTo>
                    <a:cubicBezTo>
                      <a:pt x="2678" y="1714"/>
                      <a:pt x="2701" y="1692"/>
                      <a:pt x="2746" y="1703"/>
                    </a:cubicBezTo>
                    <a:cubicBezTo>
                      <a:pt x="2779" y="1703"/>
                      <a:pt x="2824" y="1737"/>
                      <a:pt x="2846" y="1770"/>
                    </a:cubicBezTo>
                    <a:cubicBezTo>
                      <a:pt x="2869" y="1793"/>
                      <a:pt x="2891" y="1770"/>
                      <a:pt x="2925" y="1782"/>
                    </a:cubicBezTo>
                    <a:cubicBezTo>
                      <a:pt x="2947" y="1804"/>
                      <a:pt x="2970" y="1804"/>
                      <a:pt x="2981" y="1759"/>
                    </a:cubicBezTo>
                    <a:cubicBezTo>
                      <a:pt x="2981" y="1714"/>
                      <a:pt x="3060" y="1759"/>
                      <a:pt x="3082" y="1725"/>
                    </a:cubicBezTo>
                    <a:cubicBezTo>
                      <a:pt x="3104" y="1681"/>
                      <a:pt x="3048" y="1580"/>
                      <a:pt x="3026" y="1569"/>
                    </a:cubicBezTo>
                  </a:path>
                </a:pathLst>
              </a:custGeom>
              <a:solidFill>
                <a:schemeClr val="bg1"/>
              </a:solidFill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27" name="Freeform 26"/>
              <p:cNvSpPr>
                <a:spLocks noChangeArrowheads="1"/>
              </p:cNvSpPr>
              <p:nvPr/>
            </p:nvSpPr>
            <p:spPr bwMode="auto">
              <a:xfrm>
                <a:off x="4022725" y="3663950"/>
                <a:ext cx="447675" cy="622300"/>
              </a:xfrm>
              <a:custGeom>
                <a:avLst/>
                <a:gdLst>
                  <a:gd name="T0" fmla="*/ 807 w 1245"/>
                  <a:gd name="T1" fmla="*/ 471 h 1727"/>
                  <a:gd name="T2" fmla="*/ 661 w 1245"/>
                  <a:gd name="T3" fmla="*/ 381 h 1727"/>
                  <a:gd name="T4" fmla="*/ 594 w 1245"/>
                  <a:gd name="T5" fmla="*/ 325 h 1727"/>
                  <a:gd name="T6" fmla="*/ 505 w 1245"/>
                  <a:gd name="T7" fmla="*/ 325 h 1727"/>
                  <a:gd name="T8" fmla="*/ 505 w 1245"/>
                  <a:gd name="T9" fmla="*/ 246 h 1727"/>
                  <a:gd name="T10" fmla="*/ 482 w 1245"/>
                  <a:gd name="T11" fmla="*/ 78 h 1727"/>
                  <a:gd name="T12" fmla="*/ 258 w 1245"/>
                  <a:gd name="T13" fmla="*/ 22 h 1727"/>
                  <a:gd name="T14" fmla="*/ 202 w 1245"/>
                  <a:gd name="T15" fmla="*/ 22 h 1727"/>
                  <a:gd name="T16" fmla="*/ 146 w 1245"/>
                  <a:gd name="T17" fmla="*/ 191 h 1727"/>
                  <a:gd name="T18" fmla="*/ 179 w 1245"/>
                  <a:gd name="T19" fmla="*/ 370 h 1727"/>
                  <a:gd name="T20" fmla="*/ 56 w 1245"/>
                  <a:gd name="T21" fmla="*/ 347 h 1727"/>
                  <a:gd name="T22" fmla="*/ 67 w 1245"/>
                  <a:gd name="T23" fmla="*/ 605 h 1727"/>
                  <a:gd name="T24" fmla="*/ 191 w 1245"/>
                  <a:gd name="T25" fmla="*/ 751 h 1727"/>
                  <a:gd name="T26" fmla="*/ 56 w 1245"/>
                  <a:gd name="T27" fmla="*/ 728 h 1727"/>
                  <a:gd name="T28" fmla="*/ 34 w 1245"/>
                  <a:gd name="T29" fmla="*/ 639 h 1727"/>
                  <a:gd name="T30" fmla="*/ 11 w 1245"/>
                  <a:gd name="T31" fmla="*/ 627 h 1727"/>
                  <a:gd name="T32" fmla="*/ 101 w 1245"/>
                  <a:gd name="T33" fmla="*/ 941 h 1727"/>
                  <a:gd name="T34" fmla="*/ 303 w 1245"/>
                  <a:gd name="T35" fmla="*/ 1154 h 1727"/>
                  <a:gd name="T36" fmla="*/ 292 w 1245"/>
                  <a:gd name="T37" fmla="*/ 1434 h 1727"/>
                  <a:gd name="T38" fmla="*/ 112 w 1245"/>
                  <a:gd name="T39" fmla="*/ 1647 h 1727"/>
                  <a:gd name="T40" fmla="*/ 258 w 1245"/>
                  <a:gd name="T41" fmla="*/ 1681 h 1727"/>
                  <a:gd name="T42" fmla="*/ 348 w 1245"/>
                  <a:gd name="T43" fmla="*/ 1569 h 1727"/>
                  <a:gd name="T44" fmla="*/ 516 w 1245"/>
                  <a:gd name="T45" fmla="*/ 1468 h 1727"/>
                  <a:gd name="T46" fmla="*/ 706 w 1245"/>
                  <a:gd name="T47" fmla="*/ 1513 h 1727"/>
                  <a:gd name="T48" fmla="*/ 863 w 1245"/>
                  <a:gd name="T49" fmla="*/ 1647 h 1727"/>
                  <a:gd name="T50" fmla="*/ 953 w 1245"/>
                  <a:gd name="T51" fmla="*/ 1681 h 1727"/>
                  <a:gd name="T52" fmla="*/ 964 w 1245"/>
                  <a:gd name="T53" fmla="*/ 1513 h 1727"/>
                  <a:gd name="T54" fmla="*/ 1054 w 1245"/>
                  <a:gd name="T55" fmla="*/ 1345 h 1727"/>
                  <a:gd name="T56" fmla="*/ 1199 w 1245"/>
                  <a:gd name="T57" fmla="*/ 1311 h 1727"/>
                  <a:gd name="T58" fmla="*/ 1244 w 1245"/>
                  <a:gd name="T59" fmla="*/ 1143 h 1727"/>
                  <a:gd name="T60" fmla="*/ 1166 w 1245"/>
                  <a:gd name="T61" fmla="*/ 1009 h 1727"/>
                  <a:gd name="T62" fmla="*/ 1009 w 1245"/>
                  <a:gd name="T63" fmla="*/ 896 h 1727"/>
                  <a:gd name="T64" fmla="*/ 941 w 1245"/>
                  <a:gd name="T65" fmla="*/ 751 h 1727"/>
                  <a:gd name="T66" fmla="*/ 897 w 1245"/>
                  <a:gd name="T67" fmla="*/ 605 h 1727"/>
                  <a:gd name="T68" fmla="*/ 930 w 1245"/>
                  <a:gd name="T69" fmla="*/ 471 h 17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245" h="1727">
                    <a:moveTo>
                      <a:pt x="807" y="471"/>
                    </a:moveTo>
                    <a:lnTo>
                      <a:pt x="807" y="471"/>
                    </a:lnTo>
                    <a:cubicBezTo>
                      <a:pt x="740" y="482"/>
                      <a:pt x="717" y="482"/>
                      <a:pt x="706" y="448"/>
                    </a:cubicBezTo>
                    <a:cubicBezTo>
                      <a:pt x="706" y="426"/>
                      <a:pt x="695" y="381"/>
                      <a:pt x="661" y="381"/>
                    </a:cubicBezTo>
                    <a:cubicBezTo>
                      <a:pt x="628" y="381"/>
                      <a:pt x="639" y="370"/>
                      <a:pt x="639" y="336"/>
                    </a:cubicBezTo>
                    <a:cubicBezTo>
                      <a:pt x="639" y="302"/>
                      <a:pt x="594" y="302"/>
                      <a:pt x="594" y="325"/>
                    </a:cubicBezTo>
                    <a:cubicBezTo>
                      <a:pt x="605" y="347"/>
                      <a:pt x="561" y="370"/>
                      <a:pt x="527" y="392"/>
                    </a:cubicBezTo>
                    <a:cubicBezTo>
                      <a:pt x="493" y="415"/>
                      <a:pt x="493" y="347"/>
                      <a:pt x="505" y="325"/>
                    </a:cubicBezTo>
                    <a:cubicBezTo>
                      <a:pt x="505" y="291"/>
                      <a:pt x="448" y="314"/>
                      <a:pt x="437" y="291"/>
                    </a:cubicBezTo>
                    <a:cubicBezTo>
                      <a:pt x="426" y="258"/>
                      <a:pt x="460" y="246"/>
                      <a:pt x="505" y="246"/>
                    </a:cubicBezTo>
                    <a:cubicBezTo>
                      <a:pt x="549" y="246"/>
                      <a:pt x="538" y="202"/>
                      <a:pt x="505" y="179"/>
                    </a:cubicBezTo>
                    <a:cubicBezTo>
                      <a:pt x="471" y="157"/>
                      <a:pt x="482" y="101"/>
                      <a:pt x="482" y="78"/>
                    </a:cubicBezTo>
                    <a:cubicBezTo>
                      <a:pt x="471" y="67"/>
                      <a:pt x="336" y="56"/>
                      <a:pt x="292" y="67"/>
                    </a:cubicBezTo>
                    <a:cubicBezTo>
                      <a:pt x="258" y="78"/>
                      <a:pt x="269" y="56"/>
                      <a:pt x="258" y="22"/>
                    </a:cubicBezTo>
                    <a:cubicBezTo>
                      <a:pt x="247" y="11"/>
                      <a:pt x="247" y="11"/>
                      <a:pt x="236" y="0"/>
                    </a:cubicBezTo>
                    <a:cubicBezTo>
                      <a:pt x="236" y="11"/>
                      <a:pt x="213" y="22"/>
                      <a:pt x="202" y="22"/>
                    </a:cubicBezTo>
                    <a:cubicBezTo>
                      <a:pt x="168" y="33"/>
                      <a:pt x="157" y="56"/>
                      <a:pt x="157" y="89"/>
                    </a:cubicBezTo>
                    <a:cubicBezTo>
                      <a:pt x="168" y="123"/>
                      <a:pt x="157" y="168"/>
                      <a:pt x="146" y="191"/>
                    </a:cubicBezTo>
                    <a:cubicBezTo>
                      <a:pt x="135" y="224"/>
                      <a:pt x="146" y="258"/>
                      <a:pt x="157" y="269"/>
                    </a:cubicBezTo>
                    <a:cubicBezTo>
                      <a:pt x="179" y="291"/>
                      <a:pt x="202" y="358"/>
                      <a:pt x="179" y="370"/>
                    </a:cubicBezTo>
                    <a:cubicBezTo>
                      <a:pt x="168" y="392"/>
                      <a:pt x="157" y="392"/>
                      <a:pt x="123" y="370"/>
                    </a:cubicBezTo>
                    <a:cubicBezTo>
                      <a:pt x="90" y="347"/>
                      <a:pt x="56" y="347"/>
                      <a:pt x="56" y="347"/>
                    </a:cubicBezTo>
                    <a:cubicBezTo>
                      <a:pt x="56" y="347"/>
                      <a:pt x="56" y="358"/>
                      <a:pt x="56" y="370"/>
                    </a:cubicBezTo>
                    <a:cubicBezTo>
                      <a:pt x="56" y="403"/>
                      <a:pt x="45" y="538"/>
                      <a:pt x="67" y="605"/>
                    </a:cubicBezTo>
                    <a:cubicBezTo>
                      <a:pt x="79" y="661"/>
                      <a:pt x="112" y="684"/>
                      <a:pt x="157" y="695"/>
                    </a:cubicBezTo>
                    <a:cubicBezTo>
                      <a:pt x="191" y="706"/>
                      <a:pt x="202" y="728"/>
                      <a:pt x="191" y="751"/>
                    </a:cubicBezTo>
                    <a:cubicBezTo>
                      <a:pt x="168" y="762"/>
                      <a:pt x="135" y="762"/>
                      <a:pt x="112" y="740"/>
                    </a:cubicBezTo>
                    <a:cubicBezTo>
                      <a:pt x="101" y="717"/>
                      <a:pt x="79" y="717"/>
                      <a:pt x="56" y="728"/>
                    </a:cubicBezTo>
                    <a:cubicBezTo>
                      <a:pt x="45" y="740"/>
                      <a:pt x="45" y="728"/>
                      <a:pt x="56" y="706"/>
                    </a:cubicBezTo>
                    <a:cubicBezTo>
                      <a:pt x="67" y="684"/>
                      <a:pt x="56" y="650"/>
                      <a:pt x="34" y="639"/>
                    </a:cubicBezTo>
                    <a:cubicBezTo>
                      <a:pt x="23" y="616"/>
                      <a:pt x="23" y="538"/>
                      <a:pt x="11" y="538"/>
                    </a:cubicBezTo>
                    <a:cubicBezTo>
                      <a:pt x="0" y="527"/>
                      <a:pt x="0" y="594"/>
                      <a:pt x="11" y="627"/>
                    </a:cubicBezTo>
                    <a:cubicBezTo>
                      <a:pt x="34" y="672"/>
                      <a:pt x="0" y="706"/>
                      <a:pt x="23" y="762"/>
                    </a:cubicBezTo>
                    <a:cubicBezTo>
                      <a:pt x="45" y="829"/>
                      <a:pt x="67" y="919"/>
                      <a:pt x="101" y="941"/>
                    </a:cubicBezTo>
                    <a:cubicBezTo>
                      <a:pt x="135" y="964"/>
                      <a:pt x="157" y="975"/>
                      <a:pt x="191" y="1020"/>
                    </a:cubicBezTo>
                    <a:cubicBezTo>
                      <a:pt x="213" y="1053"/>
                      <a:pt x="292" y="1120"/>
                      <a:pt x="303" y="1154"/>
                    </a:cubicBezTo>
                    <a:cubicBezTo>
                      <a:pt x="303" y="1188"/>
                      <a:pt x="258" y="1233"/>
                      <a:pt x="269" y="1289"/>
                    </a:cubicBezTo>
                    <a:cubicBezTo>
                      <a:pt x="280" y="1356"/>
                      <a:pt x="303" y="1412"/>
                      <a:pt x="292" y="1434"/>
                    </a:cubicBezTo>
                    <a:cubicBezTo>
                      <a:pt x="280" y="1468"/>
                      <a:pt x="236" y="1502"/>
                      <a:pt x="202" y="1535"/>
                    </a:cubicBezTo>
                    <a:cubicBezTo>
                      <a:pt x="168" y="1558"/>
                      <a:pt x="112" y="1614"/>
                      <a:pt x="112" y="1647"/>
                    </a:cubicBezTo>
                    <a:cubicBezTo>
                      <a:pt x="112" y="1681"/>
                      <a:pt x="157" y="1658"/>
                      <a:pt x="202" y="1658"/>
                    </a:cubicBezTo>
                    <a:cubicBezTo>
                      <a:pt x="236" y="1658"/>
                      <a:pt x="247" y="1647"/>
                      <a:pt x="258" y="1681"/>
                    </a:cubicBezTo>
                    <a:cubicBezTo>
                      <a:pt x="258" y="1658"/>
                      <a:pt x="269" y="1647"/>
                      <a:pt x="269" y="1625"/>
                    </a:cubicBezTo>
                    <a:cubicBezTo>
                      <a:pt x="280" y="1591"/>
                      <a:pt x="336" y="1591"/>
                      <a:pt x="348" y="1569"/>
                    </a:cubicBezTo>
                    <a:cubicBezTo>
                      <a:pt x="359" y="1546"/>
                      <a:pt x="437" y="1513"/>
                      <a:pt x="460" y="1513"/>
                    </a:cubicBezTo>
                    <a:cubicBezTo>
                      <a:pt x="482" y="1524"/>
                      <a:pt x="505" y="1491"/>
                      <a:pt x="516" y="1468"/>
                    </a:cubicBezTo>
                    <a:cubicBezTo>
                      <a:pt x="538" y="1457"/>
                      <a:pt x="628" y="1457"/>
                      <a:pt x="650" y="1491"/>
                    </a:cubicBezTo>
                    <a:cubicBezTo>
                      <a:pt x="661" y="1513"/>
                      <a:pt x="672" y="1513"/>
                      <a:pt x="706" y="1513"/>
                    </a:cubicBezTo>
                    <a:cubicBezTo>
                      <a:pt x="740" y="1524"/>
                      <a:pt x="740" y="1569"/>
                      <a:pt x="785" y="1591"/>
                    </a:cubicBezTo>
                    <a:cubicBezTo>
                      <a:pt x="818" y="1602"/>
                      <a:pt x="841" y="1614"/>
                      <a:pt x="863" y="1647"/>
                    </a:cubicBezTo>
                    <a:cubicBezTo>
                      <a:pt x="885" y="1692"/>
                      <a:pt x="885" y="1692"/>
                      <a:pt x="919" y="1703"/>
                    </a:cubicBezTo>
                    <a:cubicBezTo>
                      <a:pt x="941" y="1715"/>
                      <a:pt x="953" y="1726"/>
                      <a:pt x="953" y="1681"/>
                    </a:cubicBezTo>
                    <a:cubicBezTo>
                      <a:pt x="953" y="1647"/>
                      <a:pt x="908" y="1580"/>
                      <a:pt x="908" y="1580"/>
                    </a:cubicBezTo>
                    <a:cubicBezTo>
                      <a:pt x="908" y="1580"/>
                      <a:pt x="941" y="1535"/>
                      <a:pt x="964" y="1513"/>
                    </a:cubicBezTo>
                    <a:cubicBezTo>
                      <a:pt x="975" y="1491"/>
                      <a:pt x="964" y="1367"/>
                      <a:pt x="975" y="1345"/>
                    </a:cubicBezTo>
                    <a:cubicBezTo>
                      <a:pt x="975" y="1322"/>
                      <a:pt x="1009" y="1333"/>
                      <a:pt x="1054" y="1345"/>
                    </a:cubicBezTo>
                    <a:cubicBezTo>
                      <a:pt x="1098" y="1356"/>
                      <a:pt x="1110" y="1345"/>
                      <a:pt x="1121" y="1311"/>
                    </a:cubicBezTo>
                    <a:cubicBezTo>
                      <a:pt x="1143" y="1277"/>
                      <a:pt x="1177" y="1300"/>
                      <a:pt x="1199" y="1311"/>
                    </a:cubicBezTo>
                    <a:cubicBezTo>
                      <a:pt x="1210" y="1322"/>
                      <a:pt x="1222" y="1277"/>
                      <a:pt x="1222" y="1233"/>
                    </a:cubicBezTo>
                    <a:cubicBezTo>
                      <a:pt x="1222" y="1188"/>
                      <a:pt x="1244" y="1154"/>
                      <a:pt x="1244" y="1143"/>
                    </a:cubicBezTo>
                    <a:cubicBezTo>
                      <a:pt x="1244" y="1120"/>
                      <a:pt x="1188" y="1109"/>
                      <a:pt x="1166" y="1109"/>
                    </a:cubicBezTo>
                    <a:cubicBezTo>
                      <a:pt x="1154" y="1098"/>
                      <a:pt x="1154" y="1053"/>
                      <a:pt x="1166" y="1009"/>
                    </a:cubicBezTo>
                    <a:cubicBezTo>
                      <a:pt x="1166" y="964"/>
                      <a:pt x="1132" y="941"/>
                      <a:pt x="1098" y="908"/>
                    </a:cubicBezTo>
                    <a:cubicBezTo>
                      <a:pt x="1065" y="885"/>
                      <a:pt x="1043" y="908"/>
                      <a:pt x="1009" y="896"/>
                    </a:cubicBezTo>
                    <a:cubicBezTo>
                      <a:pt x="986" y="885"/>
                      <a:pt x="998" y="829"/>
                      <a:pt x="1020" y="796"/>
                    </a:cubicBezTo>
                    <a:cubicBezTo>
                      <a:pt x="1031" y="773"/>
                      <a:pt x="998" y="751"/>
                      <a:pt x="941" y="751"/>
                    </a:cubicBezTo>
                    <a:cubicBezTo>
                      <a:pt x="885" y="762"/>
                      <a:pt x="863" y="773"/>
                      <a:pt x="863" y="717"/>
                    </a:cubicBezTo>
                    <a:cubicBezTo>
                      <a:pt x="863" y="672"/>
                      <a:pt x="885" y="650"/>
                      <a:pt x="897" y="605"/>
                    </a:cubicBezTo>
                    <a:cubicBezTo>
                      <a:pt x="908" y="571"/>
                      <a:pt x="930" y="493"/>
                      <a:pt x="930" y="493"/>
                    </a:cubicBezTo>
                    <a:cubicBezTo>
                      <a:pt x="930" y="493"/>
                      <a:pt x="930" y="482"/>
                      <a:pt x="930" y="471"/>
                    </a:cubicBezTo>
                    <a:cubicBezTo>
                      <a:pt x="908" y="471"/>
                      <a:pt x="852" y="471"/>
                      <a:pt x="807" y="471"/>
                    </a:cubicBez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28" name="Freeform 27"/>
              <p:cNvSpPr>
                <a:spLocks noChangeArrowheads="1"/>
              </p:cNvSpPr>
              <p:nvPr/>
            </p:nvSpPr>
            <p:spPr bwMode="auto">
              <a:xfrm>
                <a:off x="4273550" y="4572000"/>
                <a:ext cx="282575" cy="214313"/>
              </a:xfrm>
              <a:custGeom>
                <a:avLst/>
                <a:gdLst>
                  <a:gd name="T0" fmla="*/ 728 w 785"/>
                  <a:gd name="T1" fmla="*/ 257 h 594"/>
                  <a:gd name="T2" fmla="*/ 728 w 785"/>
                  <a:gd name="T3" fmla="*/ 257 h 594"/>
                  <a:gd name="T4" fmla="*/ 762 w 785"/>
                  <a:gd name="T5" fmla="*/ 224 h 594"/>
                  <a:gd name="T6" fmla="*/ 762 w 785"/>
                  <a:gd name="T7" fmla="*/ 134 h 594"/>
                  <a:gd name="T8" fmla="*/ 740 w 785"/>
                  <a:gd name="T9" fmla="*/ 100 h 594"/>
                  <a:gd name="T10" fmla="*/ 695 w 785"/>
                  <a:gd name="T11" fmla="*/ 22 h 594"/>
                  <a:gd name="T12" fmla="*/ 639 w 785"/>
                  <a:gd name="T13" fmla="*/ 11 h 594"/>
                  <a:gd name="T14" fmla="*/ 572 w 785"/>
                  <a:gd name="T15" fmla="*/ 55 h 594"/>
                  <a:gd name="T16" fmla="*/ 527 w 785"/>
                  <a:gd name="T17" fmla="*/ 67 h 594"/>
                  <a:gd name="T18" fmla="*/ 471 w 785"/>
                  <a:gd name="T19" fmla="*/ 44 h 594"/>
                  <a:gd name="T20" fmla="*/ 392 w 785"/>
                  <a:gd name="T21" fmla="*/ 22 h 594"/>
                  <a:gd name="T22" fmla="*/ 336 w 785"/>
                  <a:gd name="T23" fmla="*/ 89 h 594"/>
                  <a:gd name="T24" fmla="*/ 157 w 785"/>
                  <a:gd name="T25" fmla="*/ 134 h 594"/>
                  <a:gd name="T26" fmla="*/ 0 w 785"/>
                  <a:gd name="T27" fmla="*/ 235 h 594"/>
                  <a:gd name="T28" fmla="*/ 45 w 785"/>
                  <a:gd name="T29" fmla="*/ 257 h 594"/>
                  <a:gd name="T30" fmla="*/ 224 w 785"/>
                  <a:gd name="T31" fmla="*/ 380 h 594"/>
                  <a:gd name="T32" fmla="*/ 359 w 785"/>
                  <a:gd name="T33" fmla="*/ 436 h 594"/>
                  <a:gd name="T34" fmla="*/ 459 w 785"/>
                  <a:gd name="T35" fmla="*/ 504 h 594"/>
                  <a:gd name="T36" fmla="*/ 527 w 785"/>
                  <a:gd name="T37" fmla="*/ 571 h 594"/>
                  <a:gd name="T38" fmla="*/ 583 w 785"/>
                  <a:gd name="T39" fmla="*/ 593 h 594"/>
                  <a:gd name="T40" fmla="*/ 583 w 785"/>
                  <a:gd name="T41" fmla="*/ 593 h 594"/>
                  <a:gd name="T42" fmla="*/ 605 w 785"/>
                  <a:gd name="T43" fmla="*/ 526 h 594"/>
                  <a:gd name="T44" fmla="*/ 740 w 785"/>
                  <a:gd name="T45" fmla="*/ 448 h 594"/>
                  <a:gd name="T46" fmla="*/ 784 w 785"/>
                  <a:gd name="T47" fmla="*/ 403 h 594"/>
                  <a:gd name="T48" fmla="*/ 751 w 785"/>
                  <a:gd name="T49" fmla="*/ 358 h 594"/>
                  <a:gd name="T50" fmla="*/ 728 w 785"/>
                  <a:gd name="T51" fmla="*/ 257 h 5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85" h="594">
                    <a:moveTo>
                      <a:pt x="728" y="257"/>
                    </a:moveTo>
                    <a:lnTo>
                      <a:pt x="728" y="257"/>
                    </a:lnTo>
                    <a:cubicBezTo>
                      <a:pt x="751" y="246"/>
                      <a:pt x="773" y="235"/>
                      <a:pt x="762" y="224"/>
                    </a:cubicBezTo>
                    <a:cubicBezTo>
                      <a:pt x="751" y="212"/>
                      <a:pt x="740" y="156"/>
                      <a:pt x="762" y="134"/>
                    </a:cubicBezTo>
                    <a:cubicBezTo>
                      <a:pt x="784" y="123"/>
                      <a:pt x="762" y="100"/>
                      <a:pt x="740" y="100"/>
                    </a:cubicBezTo>
                    <a:cubicBezTo>
                      <a:pt x="717" y="100"/>
                      <a:pt x="695" y="55"/>
                      <a:pt x="695" y="22"/>
                    </a:cubicBezTo>
                    <a:cubicBezTo>
                      <a:pt x="684" y="0"/>
                      <a:pt x="661" y="0"/>
                      <a:pt x="639" y="11"/>
                    </a:cubicBezTo>
                    <a:cubicBezTo>
                      <a:pt x="605" y="33"/>
                      <a:pt x="583" y="22"/>
                      <a:pt x="572" y="55"/>
                    </a:cubicBezTo>
                    <a:cubicBezTo>
                      <a:pt x="560" y="89"/>
                      <a:pt x="538" y="89"/>
                      <a:pt x="527" y="67"/>
                    </a:cubicBezTo>
                    <a:cubicBezTo>
                      <a:pt x="515" y="33"/>
                      <a:pt x="482" y="67"/>
                      <a:pt x="471" y="44"/>
                    </a:cubicBezTo>
                    <a:cubicBezTo>
                      <a:pt x="448" y="22"/>
                      <a:pt x="437" y="33"/>
                      <a:pt x="392" y="22"/>
                    </a:cubicBezTo>
                    <a:cubicBezTo>
                      <a:pt x="359" y="0"/>
                      <a:pt x="348" y="67"/>
                      <a:pt x="336" y="89"/>
                    </a:cubicBezTo>
                    <a:cubicBezTo>
                      <a:pt x="325" y="123"/>
                      <a:pt x="202" y="145"/>
                      <a:pt x="157" y="134"/>
                    </a:cubicBezTo>
                    <a:cubicBezTo>
                      <a:pt x="112" y="134"/>
                      <a:pt x="34" y="201"/>
                      <a:pt x="0" y="235"/>
                    </a:cubicBezTo>
                    <a:cubicBezTo>
                      <a:pt x="22" y="246"/>
                      <a:pt x="34" y="246"/>
                      <a:pt x="45" y="257"/>
                    </a:cubicBezTo>
                    <a:cubicBezTo>
                      <a:pt x="123" y="291"/>
                      <a:pt x="202" y="347"/>
                      <a:pt x="224" y="380"/>
                    </a:cubicBezTo>
                    <a:cubicBezTo>
                      <a:pt x="258" y="414"/>
                      <a:pt x="303" y="425"/>
                      <a:pt x="359" y="436"/>
                    </a:cubicBezTo>
                    <a:cubicBezTo>
                      <a:pt x="403" y="436"/>
                      <a:pt x="448" y="448"/>
                      <a:pt x="459" y="504"/>
                    </a:cubicBezTo>
                    <a:cubicBezTo>
                      <a:pt x="482" y="549"/>
                      <a:pt x="482" y="560"/>
                      <a:pt x="527" y="571"/>
                    </a:cubicBezTo>
                    <a:cubicBezTo>
                      <a:pt x="549" y="582"/>
                      <a:pt x="560" y="582"/>
                      <a:pt x="583" y="593"/>
                    </a:cubicBezTo>
                    <a:lnTo>
                      <a:pt x="583" y="593"/>
                    </a:lnTo>
                    <a:cubicBezTo>
                      <a:pt x="583" y="593"/>
                      <a:pt x="583" y="560"/>
                      <a:pt x="605" y="526"/>
                    </a:cubicBezTo>
                    <a:cubicBezTo>
                      <a:pt x="628" y="481"/>
                      <a:pt x="717" y="459"/>
                      <a:pt x="740" y="448"/>
                    </a:cubicBezTo>
                    <a:cubicBezTo>
                      <a:pt x="762" y="448"/>
                      <a:pt x="773" y="414"/>
                      <a:pt x="784" y="403"/>
                    </a:cubicBezTo>
                    <a:cubicBezTo>
                      <a:pt x="773" y="391"/>
                      <a:pt x="762" y="369"/>
                      <a:pt x="751" y="358"/>
                    </a:cubicBezTo>
                    <a:cubicBezTo>
                      <a:pt x="740" y="336"/>
                      <a:pt x="706" y="257"/>
                      <a:pt x="728" y="257"/>
                    </a:cubicBezTo>
                  </a:path>
                </a:pathLst>
              </a:custGeom>
              <a:solidFill>
                <a:srgbClr val="FFFF00"/>
              </a:solidFill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29" name="Freeform 28"/>
              <p:cNvSpPr>
                <a:spLocks noChangeArrowheads="1"/>
              </p:cNvSpPr>
              <p:nvPr/>
            </p:nvSpPr>
            <p:spPr bwMode="auto">
              <a:xfrm>
                <a:off x="5224463" y="4010025"/>
                <a:ext cx="379412" cy="423863"/>
              </a:xfrm>
              <a:custGeom>
                <a:avLst/>
                <a:gdLst>
                  <a:gd name="T0" fmla="*/ 280 w 1054"/>
                  <a:gd name="T1" fmla="*/ 1098 h 1177"/>
                  <a:gd name="T2" fmla="*/ 280 w 1054"/>
                  <a:gd name="T3" fmla="*/ 1098 h 1177"/>
                  <a:gd name="T4" fmla="*/ 358 w 1054"/>
                  <a:gd name="T5" fmla="*/ 1154 h 1177"/>
                  <a:gd name="T6" fmla="*/ 370 w 1054"/>
                  <a:gd name="T7" fmla="*/ 1176 h 1177"/>
                  <a:gd name="T8" fmla="*/ 448 w 1054"/>
                  <a:gd name="T9" fmla="*/ 1143 h 1177"/>
                  <a:gd name="T10" fmla="*/ 448 w 1054"/>
                  <a:gd name="T11" fmla="*/ 1076 h 1177"/>
                  <a:gd name="T12" fmla="*/ 515 w 1054"/>
                  <a:gd name="T13" fmla="*/ 1008 h 1177"/>
                  <a:gd name="T14" fmla="*/ 527 w 1054"/>
                  <a:gd name="T15" fmla="*/ 1008 h 1177"/>
                  <a:gd name="T16" fmla="*/ 538 w 1054"/>
                  <a:gd name="T17" fmla="*/ 851 h 1177"/>
                  <a:gd name="T18" fmla="*/ 560 w 1054"/>
                  <a:gd name="T19" fmla="*/ 840 h 1177"/>
                  <a:gd name="T20" fmla="*/ 650 w 1054"/>
                  <a:gd name="T21" fmla="*/ 795 h 1177"/>
                  <a:gd name="T22" fmla="*/ 739 w 1054"/>
                  <a:gd name="T23" fmla="*/ 739 h 1177"/>
                  <a:gd name="T24" fmla="*/ 751 w 1054"/>
                  <a:gd name="T25" fmla="*/ 627 h 1177"/>
                  <a:gd name="T26" fmla="*/ 796 w 1054"/>
                  <a:gd name="T27" fmla="*/ 582 h 1177"/>
                  <a:gd name="T28" fmla="*/ 829 w 1054"/>
                  <a:gd name="T29" fmla="*/ 538 h 1177"/>
                  <a:gd name="T30" fmla="*/ 818 w 1054"/>
                  <a:gd name="T31" fmla="*/ 470 h 1177"/>
                  <a:gd name="T32" fmla="*/ 840 w 1054"/>
                  <a:gd name="T33" fmla="*/ 403 h 1177"/>
                  <a:gd name="T34" fmla="*/ 930 w 1054"/>
                  <a:gd name="T35" fmla="*/ 425 h 1177"/>
                  <a:gd name="T36" fmla="*/ 975 w 1054"/>
                  <a:gd name="T37" fmla="*/ 392 h 1177"/>
                  <a:gd name="T38" fmla="*/ 1042 w 1054"/>
                  <a:gd name="T39" fmla="*/ 369 h 1177"/>
                  <a:gd name="T40" fmla="*/ 1042 w 1054"/>
                  <a:gd name="T41" fmla="*/ 291 h 1177"/>
                  <a:gd name="T42" fmla="*/ 997 w 1054"/>
                  <a:gd name="T43" fmla="*/ 246 h 1177"/>
                  <a:gd name="T44" fmla="*/ 997 w 1054"/>
                  <a:gd name="T45" fmla="*/ 112 h 1177"/>
                  <a:gd name="T46" fmla="*/ 975 w 1054"/>
                  <a:gd name="T47" fmla="*/ 33 h 1177"/>
                  <a:gd name="T48" fmla="*/ 919 w 1054"/>
                  <a:gd name="T49" fmla="*/ 45 h 1177"/>
                  <a:gd name="T50" fmla="*/ 863 w 1054"/>
                  <a:gd name="T51" fmla="*/ 89 h 1177"/>
                  <a:gd name="T52" fmla="*/ 829 w 1054"/>
                  <a:gd name="T53" fmla="*/ 134 h 1177"/>
                  <a:gd name="T54" fmla="*/ 739 w 1054"/>
                  <a:gd name="T55" fmla="*/ 190 h 1177"/>
                  <a:gd name="T56" fmla="*/ 639 w 1054"/>
                  <a:gd name="T57" fmla="*/ 89 h 1177"/>
                  <a:gd name="T58" fmla="*/ 560 w 1054"/>
                  <a:gd name="T59" fmla="*/ 134 h 1177"/>
                  <a:gd name="T60" fmla="*/ 538 w 1054"/>
                  <a:gd name="T61" fmla="*/ 156 h 1177"/>
                  <a:gd name="T62" fmla="*/ 560 w 1054"/>
                  <a:gd name="T63" fmla="*/ 280 h 1177"/>
                  <a:gd name="T64" fmla="*/ 639 w 1054"/>
                  <a:gd name="T65" fmla="*/ 291 h 1177"/>
                  <a:gd name="T66" fmla="*/ 605 w 1054"/>
                  <a:gd name="T67" fmla="*/ 336 h 1177"/>
                  <a:gd name="T68" fmla="*/ 538 w 1054"/>
                  <a:gd name="T69" fmla="*/ 392 h 1177"/>
                  <a:gd name="T70" fmla="*/ 493 w 1054"/>
                  <a:gd name="T71" fmla="*/ 358 h 1177"/>
                  <a:gd name="T72" fmla="*/ 426 w 1054"/>
                  <a:gd name="T73" fmla="*/ 381 h 1177"/>
                  <a:gd name="T74" fmla="*/ 392 w 1054"/>
                  <a:gd name="T75" fmla="*/ 414 h 1177"/>
                  <a:gd name="T76" fmla="*/ 392 w 1054"/>
                  <a:gd name="T77" fmla="*/ 504 h 1177"/>
                  <a:gd name="T78" fmla="*/ 347 w 1054"/>
                  <a:gd name="T79" fmla="*/ 538 h 1177"/>
                  <a:gd name="T80" fmla="*/ 314 w 1054"/>
                  <a:gd name="T81" fmla="*/ 549 h 1177"/>
                  <a:gd name="T82" fmla="*/ 258 w 1054"/>
                  <a:gd name="T83" fmla="*/ 538 h 1177"/>
                  <a:gd name="T84" fmla="*/ 213 w 1054"/>
                  <a:gd name="T85" fmla="*/ 582 h 1177"/>
                  <a:gd name="T86" fmla="*/ 123 w 1054"/>
                  <a:gd name="T87" fmla="*/ 582 h 1177"/>
                  <a:gd name="T88" fmla="*/ 112 w 1054"/>
                  <a:gd name="T89" fmla="*/ 549 h 1177"/>
                  <a:gd name="T90" fmla="*/ 34 w 1054"/>
                  <a:gd name="T91" fmla="*/ 638 h 1177"/>
                  <a:gd name="T92" fmla="*/ 34 w 1054"/>
                  <a:gd name="T93" fmla="*/ 717 h 1177"/>
                  <a:gd name="T94" fmla="*/ 67 w 1054"/>
                  <a:gd name="T95" fmla="*/ 751 h 1177"/>
                  <a:gd name="T96" fmla="*/ 90 w 1054"/>
                  <a:gd name="T97" fmla="*/ 795 h 1177"/>
                  <a:gd name="T98" fmla="*/ 112 w 1054"/>
                  <a:gd name="T99" fmla="*/ 952 h 1177"/>
                  <a:gd name="T100" fmla="*/ 168 w 1054"/>
                  <a:gd name="T101" fmla="*/ 975 h 1177"/>
                  <a:gd name="T102" fmla="*/ 201 w 1054"/>
                  <a:gd name="T103" fmla="*/ 1053 h 1177"/>
                  <a:gd name="T104" fmla="*/ 280 w 1054"/>
                  <a:gd name="T105" fmla="*/ 1098 h 1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054" h="1177">
                    <a:moveTo>
                      <a:pt x="280" y="1098"/>
                    </a:moveTo>
                    <a:lnTo>
                      <a:pt x="280" y="1098"/>
                    </a:lnTo>
                    <a:cubicBezTo>
                      <a:pt x="325" y="1131"/>
                      <a:pt x="336" y="1143"/>
                      <a:pt x="358" y="1154"/>
                    </a:cubicBezTo>
                    <a:cubicBezTo>
                      <a:pt x="370" y="1165"/>
                      <a:pt x="370" y="1165"/>
                      <a:pt x="370" y="1176"/>
                    </a:cubicBezTo>
                    <a:cubicBezTo>
                      <a:pt x="370" y="1176"/>
                      <a:pt x="437" y="1176"/>
                      <a:pt x="448" y="1143"/>
                    </a:cubicBezTo>
                    <a:cubicBezTo>
                      <a:pt x="459" y="1120"/>
                      <a:pt x="459" y="1098"/>
                      <a:pt x="448" y="1076"/>
                    </a:cubicBezTo>
                    <a:cubicBezTo>
                      <a:pt x="448" y="1053"/>
                      <a:pt x="470" y="997"/>
                      <a:pt x="515" y="1008"/>
                    </a:cubicBezTo>
                    <a:lnTo>
                      <a:pt x="527" y="1008"/>
                    </a:lnTo>
                    <a:cubicBezTo>
                      <a:pt x="538" y="851"/>
                      <a:pt x="538" y="851"/>
                      <a:pt x="538" y="851"/>
                    </a:cubicBezTo>
                    <a:cubicBezTo>
                      <a:pt x="538" y="851"/>
                      <a:pt x="538" y="829"/>
                      <a:pt x="560" y="840"/>
                    </a:cubicBezTo>
                    <a:cubicBezTo>
                      <a:pt x="594" y="840"/>
                      <a:pt x="605" y="818"/>
                      <a:pt x="650" y="795"/>
                    </a:cubicBezTo>
                    <a:cubicBezTo>
                      <a:pt x="695" y="784"/>
                      <a:pt x="728" y="751"/>
                      <a:pt x="739" y="739"/>
                    </a:cubicBezTo>
                    <a:cubicBezTo>
                      <a:pt x="762" y="728"/>
                      <a:pt x="762" y="683"/>
                      <a:pt x="751" y="627"/>
                    </a:cubicBezTo>
                    <a:cubicBezTo>
                      <a:pt x="728" y="582"/>
                      <a:pt x="762" y="582"/>
                      <a:pt x="796" y="582"/>
                    </a:cubicBezTo>
                    <a:cubicBezTo>
                      <a:pt x="829" y="594"/>
                      <a:pt x="807" y="549"/>
                      <a:pt x="829" y="538"/>
                    </a:cubicBezTo>
                    <a:cubicBezTo>
                      <a:pt x="852" y="527"/>
                      <a:pt x="840" y="482"/>
                      <a:pt x="818" y="470"/>
                    </a:cubicBezTo>
                    <a:cubicBezTo>
                      <a:pt x="796" y="459"/>
                      <a:pt x="807" y="414"/>
                      <a:pt x="840" y="403"/>
                    </a:cubicBezTo>
                    <a:cubicBezTo>
                      <a:pt x="863" y="403"/>
                      <a:pt x="908" y="437"/>
                      <a:pt x="930" y="425"/>
                    </a:cubicBezTo>
                    <a:cubicBezTo>
                      <a:pt x="952" y="425"/>
                      <a:pt x="952" y="392"/>
                      <a:pt x="975" y="392"/>
                    </a:cubicBezTo>
                    <a:cubicBezTo>
                      <a:pt x="1008" y="392"/>
                      <a:pt x="1031" y="392"/>
                      <a:pt x="1042" y="369"/>
                    </a:cubicBezTo>
                    <a:cubicBezTo>
                      <a:pt x="1053" y="358"/>
                      <a:pt x="1042" y="313"/>
                      <a:pt x="1042" y="291"/>
                    </a:cubicBezTo>
                    <a:cubicBezTo>
                      <a:pt x="1020" y="302"/>
                      <a:pt x="1008" y="269"/>
                      <a:pt x="997" y="246"/>
                    </a:cubicBezTo>
                    <a:cubicBezTo>
                      <a:pt x="986" y="213"/>
                      <a:pt x="1008" y="123"/>
                      <a:pt x="997" y="112"/>
                    </a:cubicBezTo>
                    <a:cubicBezTo>
                      <a:pt x="986" y="100"/>
                      <a:pt x="975" y="56"/>
                      <a:pt x="975" y="33"/>
                    </a:cubicBezTo>
                    <a:cubicBezTo>
                      <a:pt x="975" y="0"/>
                      <a:pt x="919" y="11"/>
                      <a:pt x="919" y="45"/>
                    </a:cubicBezTo>
                    <a:cubicBezTo>
                      <a:pt x="919" y="78"/>
                      <a:pt x="896" y="89"/>
                      <a:pt x="863" y="89"/>
                    </a:cubicBezTo>
                    <a:cubicBezTo>
                      <a:pt x="829" y="89"/>
                      <a:pt x="840" y="112"/>
                      <a:pt x="829" y="134"/>
                    </a:cubicBezTo>
                    <a:cubicBezTo>
                      <a:pt x="818" y="156"/>
                      <a:pt x="739" y="190"/>
                      <a:pt x="739" y="190"/>
                    </a:cubicBezTo>
                    <a:cubicBezTo>
                      <a:pt x="739" y="190"/>
                      <a:pt x="661" y="112"/>
                      <a:pt x="639" y="89"/>
                    </a:cubicBezTo>
                    <a:cubicBezTo>
                      <a:pt x="616" y="67"/>
                      <a:pt x="583" y="100"/>
                      <a:pt x="560" y="134"/>
                    </a:cubicBezTo>
                    <a:cubicBezTo>
                      <a:pt x="549" y="145"/>
                      <a:pt x="549" y="156"/>
                      <a:pt x="538" y="156"/>
                    </a:cubicBezTo>
                    <a:cubicBezTo>
                      <a:pt x="560" y="280"/>
                      <a:pt x="560" y="280"/>
                      <a:pt x="560" y="280"/>
                    </a:cubicBezTo>
                    <a:cubicBezTo>
                      <a:pt x="560" y="280"/>
                      <a:pt x="616" y="269"/>
                      <a:pt x="639" y="291"/>
                    </a:cubicBezTo>
                    <a:cubicBezTo>
                      <a:pt x="650" y="313"/>
                      <a:pt x="639" y="313"/>
                      <a:pt x="605" y="336"/>
                    </a:cubicBezTo>
                    <a:cubicBezTo>
                      <a:pt x="571" y="358"/>
                      <a:pt x="560" y="403"/>
                      <a:pt x="538" y="392"/>
                    </a:cubicBezTo>
                    <a:cubicBezTo>
                      <a:pt x="515" y="381"/>
                      <a:pt x="504" y="369"/>
                      <a:pt x="493" y="358"/>
                    </a:cubicBezTo>
                    <a:cubicBezTo>
                      <a:pt x="482" y="347"/>
                      <a:pt x="459" y="403"/>
                      <a:pt x="426" y="381"/>
                    </a:cubicBezTo>
                    <a:cubicBezTo>
                      <a:pt x="403" y="358"/>
                      <a:pt x="392" y="369"/>
                      <a:pt x="392" y="414"/>
                    </a:cubicBezTo>
                    <a:cubicBezTo>
                      <a:pt x="403" y="459"/>
                      <a:pt x="414" y="515"/>
                      <a:pt x="392" y="504"/>
                    </a:cubicBezTo>
                    <a:cubicBezTo>
                      <a:pt x="370" y="504"/>
                      <a:pt x="347" y="504"/>
                      <a:pt x="347" y="538"/>
                    </a:cubicBezTo>
                    <a:cubicBezTo>
                      <a:pt x="347" y="571"/>
                      <a:pt x="347" y="560"/>
                      <a:pt x="314" y="549"/>
                    </a:cubicBezTo>
                    <a:cubicBezTo>
                      <a:pt x="280" y="549"/>
                      <a:pt x="269" y="538"/>
                      <a:pt x="258" y="538"/>
                    </a:cubicBezTo>
                    <a:cubicBezTo>
                      <a:pt x="235" y="527"/>
                      <a:pt x="235" y="560"/>
                      <a:pt x="213" y="582"/>
                    </a:cubicBezTo>
                    <a:cubicBezTo>
                      <a:pt x="190" y="594"/>
                      <a:pt x="145" y="594"/>
                      <a:pt x="123" y="582"/>
                    </a:cubicBezTo>
                    <a:cubicBezTo>
                      <a:pt x="112" y="560"/>
                      <a:pt x="112" y="549"/>
                      <a:pt x="112" y="549"/>
                    </a:cubicBezTo>
                    <a:cubicBezTo>
                      <a:pt x="112" y="549"/>
                      <a:pt x="67" y="627"/>
                      <a:pt x="34" y="638"/>
                    </a:cubicBezTo>
                    <a:cubicBezTo>
                      <a:pt x="11" y="650"/>
                      <a:pt x="0" y="717"/>
                      <a:pt x="34" y="717"/>
                    </a:cubicBezTo>
                    <a:cubicBezTo>
                      <a:pt x="78" y="717"/>
                      <a:pt x="78" y="739"/>
                      <a:pt x="67" y="751"/>
                    </a:cubicBezTo>
                    <a:cubicBezTo>
                      <a:pt x="56" y="762"/>
                      <a:pt x="67" y="784"/>
                      <a:pt x="90" y="795"/>
                    </a:cubicBezTo>
                    <a:cubicBezTo>
                      <a:pt x="101" y="795"/>
                      <a:pt x="112" y="941"/>
                      <a:pt x="112" y="952"/>
                    </a:cubicBezTo>
                    <a:cubicBezTo>
                      <a:pt x="101" y="963"/>
                      <a:pt x="157" y="952"/>
                      <a:pt x="168" y="975"/>
                    </a:cubicBezTo>
                    <a:cubicBezTo>
                      <a:pt x="179" y="986"/>
                      <a:pt x="201" y="1053"/>
                      <a:pt x="201" y="1053"/>
                    </a:cubicBezTo>
                    <a:cubicBezTo>
                      <a:pt x="201" y="1020"/>
                      <a:pt x="246" y="1064"/>
                      <a:pt x="280" y="1098"/>
                    </a:cubicBez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30" name="Freeform 29"/>
              <p:cNvSpPr>
                <a:spLocks noChangeArrowheads="1"/>
              </p:cNvSpPr>
              <p:nvPr/>
            </p:nvSpPr>
            <p:spPr bwMode="auto">
              <a:xfrm>
                <a:off x="5084763" y="2460625"/>
                <a:ext cx="654050" cy="1193800"/>
              </a:xfrm>
              <a:custGeom>
                <a:avLst/>
                <a:gdLst>
                  <a:gd name="T0" fmla="*/ 1702 w 1815"/>
                  <a:gd name="T1" fmla="*/ 1603 h 3318"/>
                  <a:gd name="T2" fmla="*/ 1612 w 1815"/>
                  <a:gd name="T3" fmla="*/ 1244 h 3318"/>
                  <a:gd name="T4" fmla="*/ 1388 w 1815"/>
                  <a:gd name="T5" fmla="*/ 1222 h 3318"/>
                  <a:gd name="T6" fmla="*/ 1287 w 1815"/>
                  <a:gd name="T7" fmla="*/ 1110 h 3318"/>
                  <a:gd name="T8" fmla="*/ 1086 w 1815"/>
                  <a:gd name="T9" fmla="*/ 807 h 3318"/>
                  <a:gd name="T10" fmla="*/ 918 w 1815"/>
                  <a:gd name="T11" fmla="*/ 662 h 3318"/>
                  <a:gd name="T12" fmla="*/ 940 w 1815"/>
                  <a:gd name="T13" fmla="*/ 471 h 3318"/>
                  <a:gd name="T14" fmla="*/ 895 w 1815"/>
                  <a:gd name="T15" fmla="*/ 269 h 3318"/>
                  <a:gd name="T16" fmla="*/ 873 w 1815"/>
                  <a:gd name="T17" fmla="*/ 124 h 3318"/>
                  <a:gd name="T18" fmla="*/ 772 w 1815"/>
                  <a:gd name="T19" fmla="*/ 101 h 3318"/>
                  <a:gd name="T20" fmla="*/ 626 w 1815"/>
                  <a:gd name="T21" fmla="*/ 0 h 3318"/>
                  <a:gd name="T22" fmla="*/ 380 w 1815"/>
                  <a:gd name="T23" fmla="*/ 314 h 3318"/>
                  <a:gd name="T24" fmla="*/ 245 w 1815"/>
                  <a:gd name="T25" fmla="*/ 505 h 3318"/>
                  <a:gd name="T26" fmla="*/ 323 w 1815"/>
                  <a:gd name="T27" fmla="*/ 516 h 3318"/>
                  <a:gd name="T28" fmla="*/ 357 w 1815"/>
                  <a:gd name="T29" fmla="*/ 774 h 3318"/>
                  <a:gd name="T30" fmla="*/ 290 w 1815"/>
                  <a:gd name="T31" fmla="*/ 762 h 3318"/>
                  <a:gd name="T32" fmla="*/ 178 w 1815"/>
                  <a:gd name="T33" fmla="*/ 1289 h 3318"/>
                  <a:gd name="T34" fmla="*/ 200 w 1815"/>
                  <a:gd name="T35" fmla="*/ 1435 h 3318"/>
                  <a:gd name="T36" fmla="*/ 323 w 1815"/>
                  <a:gd name="T37" fmla="*/ 1558 h 3318"/>
                  <a:gd name="T38" fmla="*/ 458 w 1815"/>
                  <a:gd name="T39" fmla="*/ 1738 h 3318"/>
                  <a:gd name="T40" fmla="*/ 626 w 1815"/>
                  <a:gd name="T41" fmla="*/ 1805 h 3318"/>
                  <a:gd name="T42" fmla="*/ 436 w 1815"/>
                  <a:gd name="T43" fmla="*/ 1849 h 3318"/>
                  <a:gd name="T44" fmla="*/ 245 w 1815"/>
                  <a:gd name="T45" fmla="*/ 1939 h 3318"/>
                  <a:gd name="T46" fmla="*/ 267 w 1815"/>
                  <a:gd name="T47" fmla="*/ 2141 h 3318"/>
                  <a:gd name="T48" fmla="*/ 267 w 1815"/>
                  <a:gd name="T49" fmla="*/ 2253 h 3318"/>
                  <a:gd name="T50" fmla="*/ 267 w 1815"/>
                  <a:gd name="T51" fmla="*/ 2275 h 3318"/>
                  <a:gd name="T52" fmla="*/ 346 w 1815"/>
                  <a:gd name="T53" fmla="*/ 2376 h 3318"/>
                  <a:gd name="T54" fmla="*/ 436 w 1815"/>
                  <a:gd name="T55" fmla="*/ 2610 h 3318"/>
                  <a:gd name="T56" fmla="*/ 525 w 1815"/>
                  <a:gd name="T57" fmla="*/ 2913 h 3318"/>
                  <a:gd name="T58" fmla="*/ 447 w 1815"/>
                  <a:gd name="T59" fmla="*/ 3137 h 3318"/>
                  <a:gd name="T60" fmla="*/ 514 w 1815"/>
                  <a:gd name="T61" fmla="*/ 3272 h 3318"/>
                  <a:gd name="T62" fmla="*/ 637 w 1815"/>
                  <a:gd name="T63" fmla="*/ 3216 h 3318"/>
                  <a:gd name="T64" fmla="*/ 738 w 1815"/>
                  <a:gd name="T65" fmla="*/ 3115 h 3318"/>
                  <a:gd name="T66" fmla="*/ 861 w 1815"/>
                  <a:gd name="T67" fmla="*/ 2846 h 3318"/>
                  <a:gd name="T68" fmla="*/ 1052 w 1815"/>
                  <a:gd name="T69" fmla="*/ 2666 h 3318"/>
                  <a:gd name="T70" fmla="*/ 1052 w 1815"/>
                  <a:gd name="T71" fmla="*/ 2666 h 3318"/>
                  <a:gd name="T72" fmla="*/ 1052 w 1815"/>
                  <a:gd name="T73" fmla="*/ 2655 h 3318"/>
                  <a:gd name="T74" fmla="*/ 1052 w 1815"/>
                  <a:gd name="T75" fmla="*/ 2644 h 3318"/>
                  <a:gd name="T76" fmla="*/ 1052 w 1815"/>
                  <a:gd name="T77" fmla="*/ 2622 h 3318"/>
                  <a:gd name="T78" fmla="*/ 974 w 1815"/>
                  <a:gd name="T79" fmla="*/ 2331 h 3318"/>
                  <a:gd name="T80" fmla="*/ 1153 w 1815"/>
                  <a:gd name="T81" fmla="*/ 2197 h 3318"/>
                  <a:gd name="T82" fmla="*/ 1287 w 1815"/>
                  <a:gd name="T83" fmla="*/ 2118 h 3318"/>
                  <a:gd name="T84" fmla="*/ 1299 w 1815"/>
                  <a:gd name="T85" fmla="*/ 2006 h 3318"/>
                  <a:gd name="T86" fmla="*/ 1411 w 1815"/>
                  <a:gd name="T87" fmla="*/ 1928 h 3318"/>
                  <a:gd name="T88" fmla="*/ 1769 w 1815"/>
                  <a:gd name="T89" fmla="*/ 1670 h 3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815" h="3318">
                    <a:moveTo>
                      <a:pt x="1781" y="1614"/>
                    </a:moveTo>
                    <a:lnTo>
                      <a:pt x="1781" y="1614"/>
                    </a:lnTo>
                    <a:cubicBezTo>
                      <a:pt x="1758" y="1614"/>
                      <a:pt x="1702" y="1603"/>
                      <a:pt x="1702" y="1603"/>
                    </a:cubicBezTo>
                    <a:cubicBezTo>
                      <a:pt x="1691" y="1525"/>
                      <a:pt x="1691" y="1525"/>
                      <a:pt x="1691" y="1525"/>
                    </a:cubicBezTo>
                    <a:cubicBezTo>
                      <a:pt x="1680" y="1256"/>
                      <a:pt x="1680" y="1256"/>
                      <a:pt x="1680" y="1256"/>
                    </a:cubicBezTo>
                    <a:cubicBezTo>
                      <a:pt x="1680" y="1256"/>
                      <a:pt x="1657" y="1256"/>
                      <a:pt x="1612" y="1244"/>
                    </a:cubicBezTo>
                    <a:cubicBezTo>
                      <a:pt x="1567" y="1233"/>
                      <a:pt x="1567" y="1256"/>
                      <a:pt x="1534" y="1256"/>
                    </a:cubicBezTo>
                    <a:cubicBezTo>
                      <a:pt x="1500" y="1256"/>
                      <a:pt x="1489" y="1289"/>
                      <a:pt x="1456" y="1278"/>
                    </a:cubicBezTo>
                    <a:cubicBezTo>
                      <a:pt x="1422" y="1267"/>
                      <a:pt x="1411" y="1244"/>
                      <a:pt x="1388" y="1222"/>
                    </a:cubicBezTo>
                    <a:cubicBezTo>
                      <a:pt x="1377" y="1211"/>
                      <a:pt x="1343" y="1222"/>
                      <a:pt x="1354" y="1244"/>
                    </a:cubicBezTo>
                    <a:cubicBezTo>
                      <a:pt x="1366" y="1267"/>
                      <a:pt x="1299" y="1222"/>
                      <a:pt x="1299" y="1222"/>
                    </a:cubicBezTo>
                    <a:cubicBezTo>
                      <a:pt x="1287" y="1110"/>
                      <a:pt x="1287" y="1110"/>
                      <a:pt x="1287" y="1110"/>
                    </a:cubicBezTo>
                    <a:cubicBezTo>
                      <a:pt x="1108" y="1009"/>
                      <a:pt x="1108" y="1009"/>
                      <a:pt x="1108" y="1009"/>
                    </a:cubicBezTo>
                    <a:cubicBezTo>
                      <a:pt x="1142" y="886"/>
                      <a:pt x="1142" y="886"/>
                      <a:pt x="1142" y="886"/>
                    </a:cubicBezTo>
                    <a:cubicBezTo>
                      <a:pt x="1086" y="807"/>
                      <a:pt x="1086" y="807"/>
                      <a:pt x="1086" y="807"/>
                    </a:cubicBezTo>
                    <a:cubicBezTo>
                      <a:pt x="985" y="807"/>
                      <a:pt x="985" y="807"/>
                      <a:pt x="985" y="807"/>
                    </a:cubicBezTo>
                    <a:cubicBezTo>
                      <a:pt x="1030" y="662"/>
                      <a:pt x="1030" y="662"/>
                      <a:pt x="1030" y="662"/>
                    </a:cubicBezTo>
                    <a:cubicBezTo>
                      <a:pt x="918" y="662"/>
                      <a:pt x="918" y="662"/>
                      <a:pt x="918" y="662"/>
                    </a:cubicBezTo>
                    <a:cubicBezTo>
                      <a:pt x="918" y="662"/>
                      <a:pt x="940" y="605"/>
                      <a:pt x="940" y="583"/>
                    </a:cubicBezTo>
                    <a:cubicBezTo>
                      <a:pt x="951" y="561"/>
                      <a:pt x="974" y="549"/>
                      <a:pt x="985" y="538"/>
                    </a:cubicBezTo>
                    <a:cubicBezTo>
                      <a:pt x="996" y="527"/>
                      <a:pt x="940" y="505"/>
                      <a:pt x="940" y="471"/>
                    </a:cubicBezTo>
                    <a:cubicBezTo>
                      <a:pt x="940" y="438"/>
                      <a:pt x="951" y="415"/>
                      <a:pt x="918" y="415"/>
                    </a:cubicBezTo>
                    <a:cubicBezTo>
                      <a:pt x="895" y="404"/>
                      <a:pt x="906" y="370"/>
                      <a:pt x="906" y="325"/>
                    </a:cubicBezTo>
                    <a:cubicBezTo>
                      <a:pt x="918" y="280"/>
                      <a:pt x="929" y="269"/>
                      <a:pt x="895" y="269"/>
                    </a:cubicBezTo>
                    <a:cubicBezTo>
                      <a:pt x="861" y="269"/>
                      <a:pt x="828" y="225"/>
                      <a:pt x="817" y="213"/>
                    </a:cubicBezTo>
                    <a:cubicBezTo>
                      <a:pt x="805" y="202"/>
                      <a:pt x="839" y="157"/>
                      <a:pt x="839" y="157"/>
                    </a:cubicBezTo>
                    <a:cubicBezTo>
                      <a:pt x="873" y="124"/>
                      <a:pt x="873" y="124"/>
                      <a:pt x="873" y="124"/>
                    </a:cubicBezTo>
                    <a:lnTo>
                      <a:pt x="873" y="124"/>
                    </a:lnTo>
                    <a:cubicBezTo>
                      <a:pt x="850" y="112"/>
                      <a:pt x="805" y="56"/>
                      <a:pt x="805" y="56"/>
                    </a:cubicBezTo>
                    <a:cubicBezTo>
                      <a:pt x="805" y="56"/>
                      <a:pt x="783" y="90"/>
                      <a:pt x="772" y="101"/>
                    </a:cubicBezTo>
                    <a:cubicBezTo>
                      <a:pt x="761" y="112"/>
                      <a:pt x="749" y="124"/>
                      <a:pt x="727" y="101"/>
                    </a:cubicBezTo>
                    <a:cubicBezTo>
                      <a:pt x="716" y="79"/>
                      <a:pt x="682" y="67"/>
                      <a:pt x="660" y="45"/>
                    </a:cubicBezTo>
                    <a:cubicBezTo>
                      <a:pt x="637" y="34"/>
                      <a:pt x="626" y="0"/>
                      <a:pt x="626" y="0"/>
                    </a:cubicBezTo>
                    <a:cubicBezTo>
                      <a:pt x="481" y="101"/>
                      <a:pt x="481" y="101"/>
                      <a:pt x="481" y="101"/>
                    </a:cubicBezTo>
                    <a:cubicBezTo>
                      <a:pt x="481" y="280"/>
                      <a:pt x="481" y="280"/>
                      <a:pt x="481" y="280"/>
                    </a:cubicBezTo>
                    <a:cubicBezTo>
                      <a:pt x="481" y="280"/>
                      <a:pt x="402" y="292"/>
                      <a:pt x="380" y="314"/>
                    </a:cubicBezTo>
                    <a:cubicBezTo>
                      <a:pt x="357" y="336"/>
                      <a:pt x="357" y="381"/>
                      <a:pt x="323" y="404"/>
                    </a:cubicBezTo>
                    <a:cubicBezTo>
                      <a:pt x="301" y="415"/>
                      <a:pt x="245" y="415"/>
                      <a:pt x="245" y="415"/>
                    </a:cubicBezTo>
                    <a:cubicBezTo>
                      <a:pt x="245" y="415"/>
                      <a:pt x="256" y="494"/>
                      <a:pt x="245" y="505"/>
                    </a:cubicBezTo>
                    <a:cubicBezTo>
                      <a:pt x="223" y="527"/>
                      <a:pt x="223" y="549"/>
                      <a:pt x="234" y="572"/>
                    </a:cubicBezTo>
                    <a:cubicBezTo>
                      <a:pt x="256" y="583"/>
                      <a:pt x="267" y="572"/>
                      <a:pt x="279" y="549"/>
                    </a:cubicBezTo>
                    <a:cubicBezTo>
                      <a:pt x="290" y="527"/>
                      <a:pt x="290" y="505"/>
                      <a:pt x="323" y="516"/>
                    </a:cubicBezTo>
                    <a:cubicBezTo>
                      <a:pt x="357" y="538"/>
                      <a:pt x="402" y="561"/>
                      <a:pt x="413" y="561"/>
                    </a:cubicBezTo>
                    <a:cubicBezTo>
                      <a:pt x="413" y="572"/>
                      <a:pt x="413" y="729"/>
                      <a:pt x="413" y="740"/>
                    </a:cubicBezTo>
                    <a:cubicBezTo>
                      <a:pt x="413" y="740"/>
                      <a:pt x="357" y="729"/>
                      <a:pt x="357" y="774"/>
                    </a:cubicBezTo>
                    <a:cubicBezTo>
                      <a:pt x="357" y="807"/>
                      <a:pt x="357" y="852"/>
                      <a:pt x="335" y="852"/>
                    </a:cubicBezTo>
                    <a:cubicBezTo>
                      <a:pt x="312" y="852"/>
                      <a:pt x="301" y="852"/>
                      <a:pt x="301" y="818"/>
                    </a:cubicBezTo>
                    <a:cubicBezTo>
                      <a:pt x="290" y="785"/>
                      <a:pt x="290" y="762"/>
                      <a:pt x="290" y="762"/>
                    </a:cubicBezTo>
                    <a:cubicBezTo>
                      <a:pt x="0" y="1043"/>
                      <a:pt x="0" y="1043"/>
                      <a:pt x="0" y="1043"/>
                    </a:cubicBezTo>
                    <a:cubicBezTo>
                      <a:pt x="178" y="1256"/>
                      <a:pt x="178" y="1256"/>
                      <a:pt x="178" y="1256"/>
                    </a:cubicBezTo>
                    <a:cubicBezTo>
                      <a:pt x="178" y="1256"/>
                      <a:pt x="200" y="1267"/>
                      <a:pt x="178" y="1289"/>
                    </a:cubicBezTo>
                    <a:cubicBezTo>
                      <a:pt x="167" y="1300"/>
                      <a:pt x="167" y="1334"/>
                      <a:pt x="200" y="1323"/>
                    </a:cubicBezTo>
                    <a:cubicBezTo>
                      <a:pt x="234" y="1323"/>
                      <a:pt x="234" y="1334"/>
                      <a:pt x="212" y="1356"/>
                    </a:cubicBezTo>
                    <a:cubicBezTo>
                      <a:pt x="189" y="1379"/>
                      <a:pt x="212" y="1424"/>
                      <a:pt x="200" y="1435"/>
                    </a:cubicBezTo>
                    <a:cubicBezTo>
                      <a:pt x="200" y="1446"/>
                      <a:pt x="245" y="1457"/>
                      <a:pt x="245" y="1480"/>
                    </a:cubicBezTo>
                    <a:cubicBezTo>
                      <a:pt x="245" y="1502"/>
                      <a:pt x="245" y="1547"/>
                      <a:pt x="279" y="1536"/>
                    </a:cubicBezTo>
                    <a:cubicBezTo>
                      <a:pt x="312" y="1525"/>
                      <a:pt x="323" y="1525"/>
                      <a:pt x="323" y="1558"/>
                    </a:cubicBezTo>
                    <a:cubicBezTo>
                      <a:pt x="312" y="1580"/>
                      <a:pt x="312" y="1592"/>
                      <a:pt x="357" y="1592"/>
                    </a:cubicBezTo>
                    <a:cubicBezTo>
                      <a:pt x="391" y="1580"/>
                      <a:pt x="402" y="1592"/>
                      <a:pt x="413" y="1636"/>
                    </a:cubicBezTo>
                    <a:cubicBezTo>
                      <a:pt x="413" y="1670"/>
                      <a:pt x="436" y="1726"/>
                      <a:pt x="458" y="1738"/>
                    </a:cubicBezTo>
                    <a:cubicBezTo>
                      <a:pt x="481" y="1749"/>
                      <a:pt x="503" y="1726"/>
                      <a:pt x="514" y="1760"/>
                    </a:cubicBezTo>
                    <a:cubicBezTo>
                      <a:pt x="536" y="1782"/>
                      <a:pt x="548" y="1782"/>
                      <a:pt x="581" y="1771"/>
                    </a:cubicBezTo>
                    <a:cubicBezTo>
                      <a:pt x="615" y="1771"/>
                      <a:pt x="626" y="1782"/>
                      <a:pt x="626" y="1805"/>
                    </a:cubicBezTo>
                    <a:cubicBezTo>
                      <a:pt x="637" y="1838"/>
                      <a:pt x="649" y="1838"/>
                      <a:pt x="604" y="1849"/>
                    </a:cubicBezTo>
                    <a:cubicBezTo>
                      <a:pt x="559" y="1872"/>
                      <a:pt x="525" y="1894"/>
                      <a:pt x="503" y="1872"/>
                    </a:cubicBezTo>
                    <a:cubicBezTo>
                      <a:pt x="481" y="1861"/>
                      <a:pt x="469" y="1838"/>
                      <a:pt x="436" y="1849"/>
                    </a:cubicBezTo>
                    <a:cubicBezTo>
                      <a:pt x="402" y="1861"/>
                      <a:pt x="402" y="1838"/>
                      <a:pt x="380" y="1816"/>
                    </a:cubicBezTo>
                    <a:cubicBezTo>
                      <a:pt x="368" y="1805"/>
                      <a:pt x="357" y="1805"/>
                      <a:pt x="323" y="1838"/>
                    </a:cubicBezTo>
                    <a:cubicBezTo>
                      <a:pt x="290" y="1872"/>
                      <a:pt x="245" y="1928"/>
                      <a:pt x="245" y="1939"/>
                    </a:cubicBezTo>
                    <a:cubicBezTo>
                      <a:pt x="245" y="1962"/>
                      <a:pt x="223" y="2029"/>
                      <a:pt x="256" y="2018"/>
                    </a:cubicBezTo>
                    <a:cubicBezTo>
                      <a:pt x="290" y="2006"/>
                      <a:pt x="279" y="2040"/>
                      <a:pt x="256" y="2074"/>
                    </a:cubicBezTo>
                    <a:cubicBezTo>
                      <a:pt x="234" y="2096"/>
                      <a:pt x="234" y="2129"/>
                      <a:pt x="267" y="2141"/>
                    </a:cubicBezTo>
                    <a:cubicBezTo>
                      <a:pt x="290" y="2152"/>
                      <a:pt x="290" y="2197"/>
                      <a:pt x="279" y="2242"/>
                    </a:cubicBezTo>
                    <a:cubicBezTo>
                      <a:pt x="279" y="2242"/>
                      <a:pt x="279" y="2242"/>
                      <a:pt x="279" y="2253"/>
                    </a:cubicBezTo>
                    <a:cubicBezTo>
                      <a:pt x="267" y="2253"/>
                      <a:pt x="267" y="2253"/>
                      <a:pt x="267" y="2253"/>
                    </a:cubicBezTo>
                    <a:cubicBezTo>
                      <a:pt x="267" y="2264"/>
                      <a:pt x="267" y="2264"/>
                      <a:pt x="267" y="2264"/>
                    </a:cubicBezTo>
                    <a:lnTo>
                      <a:pt x="267" y="2264"/>
                    </a:lnTo>
                    <a:cubicBezTo>
                      <a:pt x="267" y="2264"/>
                      <a:pt x="267" y="2264"/>
                      <a:pt x="267" y="2275"/>
                    </a:cubicBezTo>
                    <a:lnTo>
                      <a:pt x="267" y="2275"/>
                    </a:lnTo>
                    <a:cubicBezTo>
                      <a:pt x="267" y="2287"/>
                      <a:pt x="267" y="2298"/>
                      <a:pt x="267" y="2320"/>
                    </a:cubicBezTo>
                    <a:cubicBezTo>
                      <a:pt x="267" y="2320"/>
                      <a:pt x="301" y="2342"/>
                      <a:pt x="346" y="2376"/>
                    </a:cubicBezTo>
                    <a:cubicBezTo>
                      <a:pt x="391" y="2421"/>
                      <a:pt x="413" y="2443"/>
                      <a:pt x="402" y="2466"/>
                    </a:cubicBezTo>
                    <a:cubicBezTo>
                      <a:pt x="391" y="2488"/>
                      <a:pt x="380" y="2522"/>
                      <a:pt x="402" y="2544"/>
                    </a:cubicBezTo>
                    <a:cubicBezTo>
                      <a:pt x="436" y="2566"/>
                      <a:pt x="447" y="2588"/>
                      <a:pt x="436" y="2610"/>
                    </a:cubicBezTo>
                    <a:cubicBezTo>
                      <a:pt x="425" y="2644"/>
                      <a:pt x="413" y="2768"/>
                      <a:pt x="447" y="2801"/>
                    </a:cubicBezTo>
                    <a:cubicBezTo>
                      <a:pt x="481" y="2846"/>
                      <a:pt x="481" y="2823"/>
                      <a:pt x="481" y="2868"/>
                    </a:cubicBezTo>
                    <a:cubicBezTo>
                      <a:pt x="481" y="2902"/>
                      <a:pt x="492" y="2902"/>
                      <a:pt x="525" y="2913"/>
                    </a:cubicBezTo>
                    <a:cubicBezTo>
                      <a:pt x="548" y="2924"/>
                      <a:pt x="536" y="2947"/>
                      <a:pt x="492" y="2947"/>
                    </a:cubicBezTo>
                    <a:cubicBezTo>
                      <a:pt x="458" y="2958"/>
                      <a:pt x="447" y="2980"/>
                      <a:pt x="447" y="3025"/>
                    </a:cubicBezTo>
                    <a:cubicBezTo>
                      <a:pt x="447" y="3059"/>
                      <a:pt x="436" y="3137"/>
                      <a:pt x="447" y="3137"/>
                    </a:cubicBezTo>
                    <a:cubicBezTo>
                      <a:pt x="469" y="3148"/>
                      <a:pt x="481" y="3159"/>
                      <a:pt x="458" y="3193"/>
                    </a:cubicBezTo>
                    <a:cubicBezTo>
                      <a:pt x="447" y="3216"/>
                      <a:pt x="447" y="3261"/>
                      <a:pt x="458" y="3261"/>
                    </a:cubicBezTo>
                    <a:cubicBezTo>
                      <a:pt x="481" y="3261"/>
                      <a:pt x="514" y="3261"/>
                      <a:pt x="514" y="3272"/>
                    </a:cubicBezTo>
                    <a:cubicBezTo>
                      <a:pt x="525" y="3294"/>
                      <a:pt x="503" y="3317"/>
                      <a:pt x="559" y="3305"/>
                    </a:cubicBezTo>
                    <a:cubicBezTo>
                      <a:pt x="604" y="3305"/>
                      <a:pt x="592" y="3294"/>
                      <a:pt x="592" y="3249"/>
                    </a:cubicBezTo>
                    <a:cubicBezTo>
                      <a:pt x="592" y="3216"/>
                      <a:pt x="615" y="3193"/>
                      <a:pt x="637" y="3216"/>
                    </a:cubicBezTo>
                    <a:cubicBezTo>
                      <a:pt x="649" y="3238"/>
                      <a:pt x="660" y="3249"/>
                      <a:pt x="682" y="3249"/>
                    </a:cubicBezTo>
                    <a:lnTo>
                      <a:pt x="694" y="3238"/>
                    </a:lnTo>
                    <a:cubicBezTo>
                      <a:pt x="716" y="3216"/>
                      <a:pt x="716" y="3137"/>
                      <a:pt x="738" y="3115"/>
                    </a:cubicBezTo>
                    <a:cubicBezTo>
                      <a:pt x="749" y="3092"/>
                      <a:pt x="783" y="3092"/>
                      <a:pt x="805" y="3104"/>
                    </a:cubicBezTo>
                    <a:cubicBezTo>
                      <a:pt x="828" y="3115"/>
                      <a:pt x="839" y="3092"/>
                      <a:pt x="828" y="3048"/>
                    </a:cubicBezTo>
                    <a:cubicBezTo>
                      <a:pt x="828" y="3003"/>
                      <a:pt x="839" y="2857"/>
                      <a:pt x="861" y="2846"/>
                    </a:cubicBezTo>
                    <a:cubicBezTo>
                      <a:pt x="895" y="2835"/>
                      <a:pt x="974" y="2846"/>
                      <a:pt x="1041" y="2835"/>
                    </a:cubicBezTo>
                    <a:cubicBezTo>
                      <a:pt x="1108" y="2812"/>
                      <a:pt x="1164" y="2790"/>
                      <a:pt x="1130" y="2756"/>
                    </a:cubicBezTo>
                    <a:cubicBezTo>
                      <a:pt x="1097" y="2734"/>
                      <a:pt x="1052" y="2700"/>
                      <a:pt x="1052" y="2666"/>
                    </a:cubicBezTo>
                    <a:lnTo>
                      <a:pt x="1052" y="2666"/>
                    </a:lnTo>
                    <a:lnTo>
                      <a:pt x="1052" y="2666"/>
                    </a:lnTo>
                    <a:lnTo>
                      <a:pt x="1052" y="2666"/>
                    </a:lnTo>
                    <a:lnTo>
                      <a:pt x="1052" y="2666"/>
                    </a:lnTo>
                    <a:cubicBezTo>
                      <a:pt x="1052" y="2655"/>
                      <a:pt x="1052" y="2655"/>
                      <a:pt x="1052" y="2655"/>
                    </a:cubicBezTo>
                    <a:lnTo>
                      <a:pt x="1052" y="2655"/>
                    </a:lnTo>
                    <a:cubicBezTo>
                      <a:pt x="1052" y="2655"/>
                      <a:pt x="1052" y="2655"/>
                      <a:pt x="1052" y="2644"/>
                    </a:cubicBezTo>
                    <a:lnTo>
                      <a:pt x="1052" y="2644"/>
                    </a:lnTo>
                    <a:lnTo>
                      <a:pt x="1052" y="2644"/>
                    </a:lnTo>
                    <a:cubicBezTo>
                      <a:pt x="1052" y="2633"/>
                      <a:pt x="1052" y="2633"/>
                      <a:pt x="1052" y="2633"/>
                    </a:cubicBezTo>
                    <a:lnTo>
                      <a:pt x="1052" y="2633"/>
                    </a:lnTo>
                    <a:cubicBezTo>
                      <a:pt x="1052" y="2633"/>
                      <a:pt x="1052" y="2633"/>
                      <a:pt x="1052" y="2622"/>
                    </a:cubicBezTo>
                    <a:lnTo>
                      <a:pt x="1052" y="2610"/>
                    </a:lnTo>
                    <a:cubicBezTo>
                      <a:pt x="1041" y="2533"/>
                      <a:pt x="1041" y="2432"/>
                      <a:pt x="1030" y="2421"/>
                    </a:cubicBezTo>
                    <a:cubicBezTo>
                      <a:pt x="1018" y="2398"/>
                      <a:pt x="985" y="2376"/>
                      <a:pt x="974" y="2331"/>
                    </a:cubicBezTo>
                    <a:cubicBezTo>
                      <a:pt x="974" y="2287"/>
                      <a:pt x="962" y="2242"/>
                      <a:pt x="996" y="2242"/>
                    </a:cubicBezTo>
                    <a:cubicBezTo>
                      <a:pt x="1018" y="2253"/>
                      <a:pt x="1086" y="2253"/>
                      <a:pt x="1097" y="2231"/>
                    </a:cubicBezTo>
                    <a:cubicBezTo>
                      <a:pt x="1108" y="2208"/>
                      <a:pt x="1130" y="2174"/>
                      <a:pt x="1153" y="2197"/>
                    </a:cubicBezTo>
                    <a:cubicBezTo>
                      <a:pt x="1175" y="2208"/>
                      <a:pt x="1198" y="2163"/>
                      <a:pt x="1198" y="2129"/>
                    </a:cubicBezTo>
                    <a:cubicBezTo>
                      <a:pt x="1198" y="2107"/>
                      <a:pt x="1209" y="2118"/>
                      <a:pt x="1231" y="2141"/>
                    </a:cubicBezTo>
                    <a:cubicBezTo>
                      <a:pt x="1254" y="2152"/>
                      <a:pt x="1276" y="2141"/>
                      <a:pt x="1287" y="2118"/>
                    </a:cubicBezTo>
                    <a:cubicBezTo>
                      <a:pt x="1299" y="2096"/>
                      <a:pt x="1310" y="2118"/>
                      <a:pt x="1321" y="2096"/>
                    </a:cubicBezTo>
                    <a:cubicBezTo>
                      <a:pt x="1332" y="2074"/>
                      <a:pt x="1343" y="2051"/>
                      <a:pt x="1310" y="2040"/>
                    </a:cubicBezTo>
                    <a:cubicBezTo>
                      <a:pt x="1276" y="2029"/>
                      <a:pt x="1276" y="2006"/>
                      <a:pt x="1299" y="2006"/>
                    </a:cubicBezTo>
                    <a:cubicBezTo>
                      <a:pt x="1332" y="1995"/>
                      <a:pt x="1343" y="1973"/>
                      <a:pt x="1354" y="1950"/>
                    </a:cubicBezTo>
                    <a:cubicBezTo>
                      <a:pt x="1354" y="1928"/>
                      <a:pt x="1377" y="1939"/>
                      <a:pt x="1377" y="1917"/>
                    </a:cubicBezTo>
                    <a:cubicBezTo>
                      <a:pt x="1388" y="1883"/>
                      <a:pt x="1399" y="1905"/>
                      <a:pt x="1411" y="1928"/>
                    </a:cubicBezTo>
                    <a:cubicBezTo>
                      <a:pt x="1422" y="1939"/>
                      <a:pt x="1456" y="1928"/>
                      <a:pt x="1478" y="1905"/>
                    </a:cubicBezTo>
                    <a:cubicBezTo>
                      <a:pt x="1512" y="1872"/>
                      <a:pt x="1713" y="1693"/>
                      <a:pt x="1713" y="1693"/>
                    </a:cubicBezTo>
                    <a:cubicBezTo>
                      <a:pt x="1713" y="1693"/>
                      <a:pt x="1758" y="1704"/>
                      <a:pt x="1769" y="1670"/>
                    </a:cubicBezTo>
                    <a:cubicBezTo>
                      <a:pt x="1792" y="1636"/>
                      <a:pt x="1814" y="1614"/>
                      <a:pt x="1781" y="1614"/>
                    </a:cubicBezTo>
                  </a:path>
                </a:pathLst>
              </a:custGeom>
              <a:solidFill>
                <a:srgbClr val="FFC000"/>
              </a:solidFill>
              <a:ln w="3175" cap="flat" cmpd="sng">
                <a:solidFill>
                  <a:schemeClr val="accent4">
                    <a:lumMod val="75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31" name="Freeform 30"/>
              <p:cNvSpPr>
                <a:spLocks noChangeArrowheads="1"/>
              </p:cNvSpPr>
              <p:nvPr/>
            </p:nvSpPr>
            <p:spPr bwMode="auto">
              <a:xfrm>
                <a:off x="5329238" y="2506663"/>
                <a:ext cx="685800" cy="1355725"/>
              </a:xfrm>
              <a:custGeom>
                <a:avLst/>
                <a:gdLst>
                  <a:gd name="T0" fmla="*/ 1894 w 1906"/>
                  <a:gd name="T1" fmla="*/ 1120 h 3765"/>
                  <a:gd name="T2" fmla="*/ 1670 w 1906"/>
                  <a:gd name="T3" fmla="*/ 1210 h 3765"/>
                  <a:gd name="T4" fmla="*/ 1143 w 1906"/>
                  <a:gd name="T5" fmla="*/ 1064 h 3765"/>
                  <a:gd name="T6" fmla="*/ 941 w 1906"/>
                  <a:gd name="T7" fmla="*/ 952 h 3765"/>
                  <a:gd name="T8" fmla="*/ 605 w 1906"/>
                  <a:gd name="T9" fmla="*/ 874 h 3765"/>
                  <a:gd name="T10" fmla="*/ 505 w 1906"/>
                  <a:gd name="T11" fmla="*/ 706 h 3765"/>
                  <a:gd name="T12" fmla="*/ 426 w 1906"/>
                  <a:gd name="T13" fmla="*/ 616 h 3765"/>
                  <a:gd name="T14" fmla="*/ 348 w 1906"/>
                  <a:gd name="T15" fmla="*/ 123 h 3765"/>
                  <a:gd name="T16" fmla="*/ 135 w 1906"/>
                  <a:gd name="T17" fmla="*/ 89 h 3765"/>
                  <a:gd name="T18" fmla="*/ 236 w 1906"/>
                  <a:gd name="T19" fmla="*/ 291 h 3765"/>
                  <a:gd name="T20" fmla="*/ 258 w 1906"/>
                  <a:gd name="T21" fmla="*/ 459 h 3765"/>
                  <a:gd name="T22" fmla="*/ 303 w 1906"/>
                  <a:gd name="T23" fmla="*/ 683 h 3765"/>
                  <a:gd name="T24" fmla="*/ 426 w 1906"/>
                  <a:gd name="T25" fmla="*/ 885 h 3765"/>
                  <a:gd name="T26" fmla="*/ 672 w 1906"/>
                  <a:gd name="T27" fmla="*/ 1120 h 3765"/>
                  <a:gd name="T28" fmla="*/ 852 w 1906"/>
                  <a:gd name="T29" fmla="*/ 1132 h 3765"/>
                  <a:gd name="T30" fmla="*/ 1009 w 1906"/>
                  <a:gd name="T31" fmla="*/ 1401 h 3765"/>
                  <a:gd name="T32" fmla="*/ 1087 w 1906"/>
                  <a:gd name="T33" fmla="*/ 1546 h 3765"/>
                  <a:gd name="T34" fmla="*/ 729 w 1906"/>
                  <a:gd name="T35" fmla="*/ 1804 h 3765"/>
                  <a:gd name="T36" fmla="*/ 617 w 1906"/>
                  <a:gd name="T37" fmla="*/ 1882 h 3765"/>
                  <a:gd name="T38" fmla="*/ 605 w 1906"/>
                  <a:gd name="T39" fmla="*/ 1994 h 3765"/>
                  <a:gd name="T40" fmla="*/ 471 w 1906"/>
                  <a:gd name="T41" fmla="*/ 2073 h 3765"/>
                  <a:gd name="T42" fmla="*/ 292 w 1906"/>
                  <a:gd name="T43" fmla="*/ 2207 h 3765"/>
                  <a:gd name="T44" fmla="*/ 370 w 1906"/>
                  <a:gd name="T45" fmla="*/ 2520 h 3765"/>
                  <a:gd name="T46" fmla="*/ 370 w 1906"/>
                  <a:gd name="T47" fmla="*/ 2531 h 3765"/>
                  <a:gd name="T48" fmla="*/ 370 w 1906"/>
                  <a:gd name="T49" fmla="*/ 2542 h 3765"/>
                  <a:gd name="T50" fmla="*/ 370 w 1906"/>
                  <a:gd name="T51" fmla="*/ 2542 h 3765"/>
                  <a:gd name="T52" fmla="*/ 359 w 1906"/>
                  <a:gd name="T53" fmla="*/ 2711 h 3765"/>
                  <a:gd name="T54" fmla="*/ 123 w 1906"/>
                  <a:gd name="T55" fmla="*/ 2980 h 3765"/>
                  <a:gd name="T56" fmla="*/ 0 w 1906"/>
                  <a:gd name="T57" fmla="*/ 3125 h 3765"/>
                  <a:gd name="T58" fmla="*/ 90 w 1906"/>
                  <a:gd name="T59" fmla="*/ 3226 h 3765"/>
                  <a:gd name="T60" fmla="*/ 67 w 1906"/>
                  <a:gd name="T61" fmla="*/ 3428 h 3765"/>
                  <a:gd name="T62" fmla="*/ 269 w 1906"/>
                  <a:gd name="T63" fmla="*/ 3529 h 3765"/>
                  <a:gd name="T64" fmla="*/ 437 w 1906"/>
                  <a:gd name="T65" fmla="*/ 3473 h 3765"/>
                  <a:gd name="T66" fmla="*/ 594 w 1906"/>
                  <a:gd name="T67" fmla="*/ 3573 h 3765"/>
                  <a:gd name="T68" fmla="*/ 628 w 1906"/>
                  <a:gd name="T69" fmla="*/ 3697 h 3765"/>
                  <a:gd name="T70" fmla="*/ 863 w 1906"/>
                  <a:gd name="T71" fmla="*/ 3719 h 3765"/>
                  <a:gd name="T72" fmla="*/ 1054 w 1906"/>
                  <a:gd name="T73" fmla="*/ 3708 h 3765"/>
                  <a:gd name="T74" fmla="*/ 1054 w 1906"/>
                  <a:gd name="T75" fmla="*/ 3708 h 3765"/>
                  <a:gd name="T76" fmla="*/ 1065 w 1906"/>
                  <a:gd name="T77" fmla="*/ 3708 h 3765"/>
                  <a:gd name="T78" fmla="*/ 1065 w 1906"/>
                  <a:gd name="T79" fmla="*/ 3708 h 3765"/>
                  <a:gd name="T80" fmla="*/ 1065 w 1906"/>
                  <a:gd name="T81" fmla="*/ 3708 h 3765"/>
                  <a:gd name="T82" fmla="*/ 1065 w 1906"/>
                  <a:gd name="T83" fmla="*/ 3708 h 3765"/>
                  <a:gd name="T84" fmla="*/ 1166 w 1906"/>
                  <a:gd name="T85" fmla="*/ 3686 h 3765"/>
                  <a:gd name="T86" fmla="*/ 1479 w 1906"/>
                  <a:gd name="T87" fmla="*/ 3764 h 3765"/>
                  <a:gd name="T88" fmla="*/ 1524 w 1906"/>
                  <a:gd name="T89" fmla="*/ 3708 h 3765"/>
                  <a:gd name="T90" fmla="*/ 1547 w 1906"/>
                  <a:gd name="T91" fmla="*/ 3271 h 3765"/>
                  <a:gd name="T92" fmla="*/ 1524 w 1906"/>
                  <a:gd name="T93" fmla="*/ 3013 h 3765"/>
                  <a:gd name="T94" fmla="*/ 1457 w 1906"/>
                  <a:gd name="T95" fmla="*/ 2688 h 3765"/>
                  <a:gd name="T96" fmla="*/ 1524 w 1906"/>
                  <a:gd name="T97" fmla="*/ 2565 h 3765"/>
                  <a:gd name="T98" fmla="*/ 1536 w 1906"/>
                  <a:gd name="T99" fmla="*/ 2431 h 3765"/>
                  <a:gd name="T100" fmla="*/ 1479 w 1906"/>
                  <a:gd name="T101" fmla="*/ 2263 h 3765"/>
                  <a:gd name="T102" fmla="*/ 1468 w 1906"/>
                  <a:gd name="T103" fmla="*/ 2185 h 3765"/>
                  <a:gd name="T104" fmla="*/ 1524 w 1906"/>
                  <a:gd name="T105" fmla="*/ 2140 h 3765"/>
                  <a:gd name="T106" fmla="*/ 1524 w 1906"/>
                  <a:gd name="T107" fmla="*/ 1894 h 3765"/>
                  <a:gd name="T108" fmla="*/ 1536 w 1906"/>
                  <a:gd name="T109" fmla="*/ 1770 h 3765"/>
                  <a:gd name="T110" fmla="*/ 1513 w 1906"/>
                  <a:gd name="T111" fmla="*/ 1669 h 3765"/>
                  <a:gd name="T112" fmla="*/ 1558 w 1906"/>
                  <a:gd name="T113" fmla="*/ 1591 h 3765"/>
                  <a:gd name="T114" fmla="*/ 1692 w 1906"/>
                  <a:gd name="T115" fmla="*/ 1591 h 3765"/>
                  <a:gd name="T116" fmla="*/ 1681 w 1906"/>
                  <a:gd name="T117" fmla="*/ 1815 h 3765"/>
                  <a:gd name="T118" fmla="*/ 1861 w 1906"/>
                  <a:gd name="T119" fmla="*/ 1356 h 37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906" h="3765">
                    <a:moveTo>
                      <a:pt x="1905" y="1210"/>
                    </a:moveTo>
                    <a:lnTo>
                      <a:pt x="1905" y="1210"/>
                    </a:lnTo>
                    <a:cubicBezTo>
                      <a:pt x="1905" y="1187"/>
                      <a:pt x="1894" y="1154"/>
                      <a:pt x="1894" y="1120"/>
                    </a:cubicBezTo>
                    <a:cubicBezTo>
                      <a:pt x="1872" y="1120"/>
                      <a:pt x="1838" y="1132"/>
                      <a:pt x="1816" y="1143"/>
                    </a:cubicBezTo>
                    <a:cubicBezTo>
                      <a:pt x="1782" y="1165"/>
                      <a:pt x="1771" y="1176"/>
                      <a:pt x="1748" y="1176"/>
                    </a:cubicBezTo>
                    <a:cubicBezTo>
                      <a:pt x="1715" y="1176"/>
                      <a:pt x="1704" y="1210"/>
                      <a:pt x="1670" y="1210"/>
                    </a:cubicBezTo>
                    <a:cubicBezTo>
                      <a:pt x="1636" y="1210"/>
                      <a:pt x="1592" y="1132"/>
                      <a:pt x="1558" y="1120"/>
                    </a:cubicBezTo>
                    <a:cubicBezTo>
                      <a:pt x="1536" y="1109"/>
                      <a:pt x="1289" y="1120"/>
                      <a:pt x="1222" y="1120"/>
                    </a:cubicBezTo>
                    <a:cubicBezTo>
                      <a:pt x="1154" y="1120"/>
                      <a:pt x="1166" y="1098"/>
                      <a:pt x="1143" y="1064"/>
                    </a:cubicBezTo>
                    <a:cubicBezTo>
                      <a:pt x="1121" y="1042"/>
                      <a:pt x="1099" y="1053"/>
                      <a:pt x="1065" y="1053"/>
                    </a:cubicBezTo>
                    <a:cubicBezTo>
                      <a:pt x="1020" y="1053"/>
                      <a:pt x="1043" y="997"/>
                      <a:pt x="1020" y="997"/>
                    </a:cubicBezTo>
                    <a:cubicBezTo>
                      <a:pt x="998" y="997"/>
                      <a:pt x="975" y="974"/>
                      <a:pt x="941" y="952"/>
                    </a:cubicBezTo>
                    <a:cubicBezTo>
                      <a:pt x="897" y="930"/>
                      <a:pt x="885" y="930"/>
                      <a:pt x="818" y="919"/>
                    </a:cubicBezTo>
                    <a:cubicBezTo>
                      <a:pt x="751" y="919"/>
                      <a:pt x="695" y="874"/>
                      <a:pt x="672" y="863"/>
                    </a:cubicBezTo>
                    <a:cubicBezTo>
                      <a:pt x="661" y="851"/>
                      <a:pt x="639" y="885"/>
                      <a:pt x="605" y="874"/>
                    </a:cubicBezTo>
                    <a:cubicBezTo>
                      <a:pt x="572" y="851"/>
                      <a:pt x="538" y="795"/>
                      <a:pt x="527" y="773"/>
                    </a:cubicBezTo>
                    <a:cubicBezTo>
                      <a:pt x="516" y="750"/>
                      <a:pt x="482" y="762"/>
                      <a:pt x="471" y="750"/>
                    </a:cubicBezTo>
                    <a:cubicBezTo>
                      <a:pt x="471" y="728"/>
                      <a:pt x="493" y="728"/>
                      <a:pt x="505" y="706"/>
                    </a:cubicBezTo>
                    <a:cubicBezTo>
                      <a:pt x="505" y="694"/>
                      <a:pt x="482" y="650"/>
                      <a:pt x="471" y="661"/>
                    </a:cubicBezTo>
                    <a:cubicBezTo>
                      <a:pt x="471" y="672"/>
                      <a:pt x="437" y="683"/>
                      <a:pt x="426" y="661"/>
                    </a:cubicBezTo>
                    <a:cubicBezTo>
                      <a:pt x="404" y="638"/>
                      <a:pt x="426" y="627"/>
                      <a:pt x="426" y="616"/>
                    </a:cubicBezTo>
                    <a:cubicBezTo>
                      <a:pt x="415" y="605"/>
                      <a:pt x="392" y="549"/>
                      <a:pt x="381" y="493"/>
                    </a:cubicBezTo>
                    <a:cubicBezTo>
                      <a:pt x="370" y="437"/>
                      <a:pt x="404" y="470"/>
                      <a:pt x="392" y="448"/>
                    </a:cubicBezTo>
                    <a:cubicBezTo>
                      <a:pt x="381" y="425"/>
                      <a:pt x="359" y="168"/>
                      <a:pt x="348" y="123"/>
                    </a:cubicBezTo>
                    <a:cubicBezTo>
                      <a:pt x="325" y="89"/>
                      <a:pt x="202" y="11"/>
                      <a:pt x="191" y="0"/>
                    </a:cubicBezTo>
                    <a:cubicBezTo>
                      <a:pt x="157" y="33"/>
                      <a:pt x="157" y="33"/>
                      <a:pt x="157" y="33"/>
                    </a:cubicBezTo>
                    <a:cubicBezTo>
                      <a:pt x="157" y="33"/>
                      <a:pt x="123" y="78"/>
                      <a:pt x="135" y="89"/>
                    </a:cubicBezTo>
                    <a:cubicBezTo>
                      <a:pt x="146" y="101"/>
                      <a:pt x="179" y="145"/>
                      <a:pt x="213" y="145"/>
                    </a:cubicBezTo>
                    <a:cubicBezTo>
                      <a:pt x="247" y="145"/>
                      <a:pt x="236" y="156"/>
                      <a:pt x="224" y="201"/>
                    </a:cubicBezTo>
                    <a:cubicBezTo>
                      <a:pt x="224" y="246"/>
                      <a:pt x="213" y="280"/>
                      <a:pt x="236" y="291"/>
                    </a:cubicBezTo>
                    <a:cubicBezTo>
                      <a:pt x="269" y="291"/>
                      <a:pt x="258" y="314"/>
                      <a:pt x="258" y="347"/>
                    </a:cubicBezTo>
                    <a:cubicBezTo>
                      <a:pt x="258" y="381"/>
                      <a:pt x="314" y="403"/>
                      <a:pt x="303" y="414"/>
                    </a:cubicBezTo>
                    <a:cubicBezTo>
                      <a:pt x="292" y="425"/>
                      <a:pt x="269" y="437"/>
                      <a:pt x="258" y="459"/>
                    </a:cubicBezTo>
                    <a:cubicBezTo>
                      <a:pt x="258" y="481"/>
                      <a:pt x="236" y="538"/>
                      <a:pt x="236" y="538"/>
                    </a:cubicBezTo>
                    <a:cubicBezTo>
                      <a:pt x="348" y="538"/>
                      <a:pt x="348" y="538"/>
                      <a:pt x="348" y="538"/>
                    </a:cubicBezTo>
                    <a:cubicBezTo>
                      <a:pt x="303" y="683"/>
                      <a:pt x="303" y="683"/>
                      <a:pt x="303" y="683"/>
                    </a:cubicBezTo>
                    <a:cubicBezTo>
                      <a:pt x="404" y="683"/>
                      <a:pt x="404" y="683"/>
                      <a:pt x="404" y="683"/>
                    </a:cubicBezTo>
                    <a:cubicBezTo>
                      <a:pt x="460" y="762"/>
                      <a:pt x="460" y="762"/>
                      <a:pt x="460" y="762"/>
                    </a:cubicBezTo>
                    <a:cubicBezTo>
                      <a:pt x="426" y="885"/>
                      <a:pt x="426" y="885"/>
                      <a:pt x="426" y="885"/>
                    </a:cubicBezTo>
                    <a:cubicBezTo>
                      <a:pt x="605" y="986"/>
                      <a:pt x="605" y="986"/>
                      <a:pt x="605" y="986"/>
                    </a:cubicBezTo>
                    <a:cubicBezTo>
                      <a:pt x="617" y="1098"/>
                      <a:pt x="617" y="1098"/>
                      <a:pt x="617" y="1098"/>
                    </a:cubicBezTo>
                    <a:cubicBezTo>
                      <a:pt x="617" y="1098"/>
                      <a:pt x="684" y="1143"/>
                      <a:pt x="672" y="1120"/>
                    </a:cubicBezTo>
                    <a:cubicBezTo>
                      <a:pt x="661" y="1098"/>
                      <a:pt x="695" y="1087"/>
                      <a:pt x="706" y="1098"/>
                    </a:cubicBezTo>
                    <a:cubicBezTo>
                      <a:pt x="729" y="1120"/>
                      <a:pt x="740" y="1143"/>
                      <a:pt x="774" y="1154"/>
                    </a:cubicBezTo>
                    <a:cubicBezTo>
                      <a:pt x="807" y="1165"/>
                      <a:pt x="818" y="1132"/>
                      <a:pt x="852" y="1132"/>
                    </a:cubicBezTo>
                    <a:cubicBezTo>
                      <a:pt x="885" y="1132"/>
                      <a:pt x="885" y="1109"/>
                      <a:pt x="930" y="1120"/>
                    </a:cubicBezTo>
                    <a:cubicBezTo>
                      <a:pt x="975" y="1132"/>
                      <a:pt x="998" y="1132"/>
                      <a:pt x="998" y="1132"/>
                    </a:cubicBezTo>
                    <a:cubicBezTo>
                      <a:pt x="1009" y="1401"/>
                      <a:pt x="1009" y="1401"/>
                      <a:pt x="1009" y="1401"/>
                    </a:cubicBezTo>
                    <a:cubicBezTo>
                      <a:pt x="1020" y="1479"/>
                      <a:pt x="1020" y="1479"/>
                      <a:pt x="1020" y="1479"/>
                    </a:cubicBezTo>
                    <a:cubicBezTo>
                      <a:pt x="1020" y="1479"/>
                      <a:pt x="1076" y="1490"/>
                      <a:pt x="1099" y="1490"/>
                    </a:cubicBezTo>
                    <a:cubicBezTo>
                      <a:pt x="1132" y="1490"/>
                      <a:pt x="1110" y="1512"/>
                      <a:pt x="1087" y="1546"/>
                    </a:cubicBezTo>
                    <a:cubicBezTo>
                      <a:pt x="1076" y="1580"/>
                      <a:pt x="1031" y="1569"/>
                      <a:pt x="1031" y="1569"/>
                    </a:cubicBezTo>
                    <a:cubicBezTo>
                      <a:pt x="1031" y="1569"/>
                      <a:pt x="830" y="1748"/>
                      <a:pt x="796" y="1781"/>
                    </a:cubicBezTo>
                    <a:cubicBezTo>
                      <a:pt x="774" y="1804"/>
                      <a:pt x="740" y="1815"/>
                      <a:pt x="729" y="1804"/>
                    </a:cubicBezTo>
                    <a:cubicBezTo>
                      <a:pt x="717" y="1781"/>
                      <a:pt x="706" y="1759"/>
                      <a:pt x="695" y="1793"/>
                    </a:cubicBezTo>
                    <a:cubicBezTo>
                      <a:pt x="695" y="1815"/>
                      <a:pt x="672" y="1804"/>
                      <a:pt x="672" y="1826"/>
                    </a:cubicBezTo>
                    <a:cubicBezTo>
                      <a:pt x="661" y="1849"/>
                      <a:pt x="650" y="1871"/>
                      <a:pt x="617" y="1882"/>
                    </a:cubicBezTo>
                    <a:cubicBezTo>
                      <a:pt x="594" y="1882"/>
                      <a:pt x="594" y="1905"/>
                      <a:pt x="628" y="1916"/>
                    </a:cubicBezTo>
                    <a:cubicBezTo>
                      <a:pt x="661" y="1927"/>
                      <a:pt x="650" y="1950"/>
                      <a:pt x="639" y="1972"/>
                    </a:cubicBezTo>
                    <a:cubicBezTo>
                      <a:pt x="628" y="1994"/>
                      <a:pt x="617" y="1972"/>
                      <a:pt x="605" y="1994"/>
                    </a:cubicBezTo>
                    <a:cubicBezTo>
                      <a:pt x="594" y="2017"/>
                      <a:pt x="572" y="2028"/>
                      <a:pt x="549" y="2017"/>
                    </a:cubicBezTo>
                    <a:cubicBezTo>
                      <a:pt x="527" y="1994"/>
                      <a:pt x="516" y="1983"/>
                      <a:pt x="516" y="2005"/>
                    </a:cubicBezTo>
                    <a:cubicBezTo>
                      <a:pt x="516" y="2039"/>
                      <a:pt x="493" y="2084"/>
                      <a:pt x="471" y="2073"/>
                    </a:cubicBezTo>
                    <a:cubicBezTo>
                      <a:pt x="448" y="2050"/>
                      <a:pt x="426" y="2084"/>
                      <a:pt x="415" y="2107"/>
                    </a:cubicBezTo>
                    <a:cubicBezTo>
                      <a:pt x="404" y="2129"/>
                      <a:pt x="336" y="2129"/>
                      <a:pt x="314" y="2118"/>
                    </a:cubicBezTo>
                    <a:cubicBezTo>
                      <a:pt x="280" y="2118"/>
                      <a:pt x="292" y="2163"/>
                      <a:pt x="292" y="2207"/>
                    </a:cubicBezTo>
                    <a:cubicBezTo>
                      <a:pt x="303" y="2252"/>
                      <a:pt x="336" y="2274"/>
                      <a:pt x="348" y="2297"/>
                    </a:cubicBezTo>
                    <a:cubicBezTo>
                      <a:pt x="359" y="2308"/>
                      <a:pt x="359" y="2409"/>
                      <a:pt x="370" y="2486"/>
                    </a:cubicBezTo>
                    <a:cubicBezTo>
                      <a:pt x="370" y="2498"/>
                      <a:pt x="370" y="2509"/>
                      <a:pt x="370" y="2520"/>
                    </a:cubicBezTo>
                    <a:lnTo>
                      <a:pt x="370" y="2520"/>
                    </a:lnTo>
                    <a:cubicBezTo>
                      <a:pt x="370" y="2531"/>
                      <a:pt x="370" y="2531"/>
                      <a:pt x="370" y="2531"/>
                    </a:cubicBezTo>
                    <a:lnTo>
                      <a:pt x="370" y="2531"/>
                    </a:lnTo>
                    <a:lnTo>
                      <a:pt x="370" y="2531"/>
                    </a:lnTo>
                    <a:cubicBezTo>
                      <a:pt x="370" y="2531"/>
                      <a:pt x="370" y="2531"/>
                      <a:pt x="370" y="2542"/>
                    </a:cubicBezTo>
                    <a:lnTo>
                      <a:pt x="370" y="2542"/>
                    </a:lnTo>
                    <a:lnTo>
                      <a:pt x="370" y="2542"/>
                    </a:lnTo>
                    <a:lnTo>
                      <a:pt x="370" y="2542"/>
                    </a:lnTo>
                    <a:lnTo>
                      <a:pt x="370" y="2542"/>
                    </a:lnTo>
                    <a:lnTo>
                      <a:pt x="370" y="2542"/>
                    </a:lnTo>
                    <a:cubicBezTo>
                      <a:pt x="370" y="2576"/>
                      <a:pt x="415" y="2610"/>
                      <a:pt x="448" y="2632"/>
                    </a:cubicBezTo>
                    <a:cubicBezTo>
                      <a:pt x="482" y="2666"/>
                      <a:pt x="426" y="2688"/>
                      <a:pt x="359" y="2711"/>
                    </a:cubicBezTo>
                    <a:cubicBezTo>
                      <a:pt x="292" y="2722"/>
                      <a:pt x="213" y="2711"/>
                      <a:pt x="179" y="2722"/>
                    </a:cubicBezTo>
                    <a:cubicBezTo>
                      <a:pt x="157" y="2733"/>
                      <a:pt x="146" y="2879"/>
                      <a:pt x="146" y="2924"/>
                    </a:cubicBezTo>
                    <a:cubicBezTo>
                      <a:pt x="157" y="2968"/>
                      <a:pt x="146" y="2991"/>
                      <a:pt x="123" y="2980"/>
                    </a:cubicBezTo>
                    <a:cubicBezTo>
                      <a:pt x="101" y="2968"/>
                      <a:pt x="67" y="2968"/>
                      <a:pt x="56" y="2991"/>
                    </a:cubicBezTo>
                    <a:cubicBezTo>
                      <a:pt x="34" y="3013"/>
                      <a:pt x="34" y="3092"/>
                      <a:pt x="12" y="3114"/>
                    </a:cubicBezTo>
                    <a:lnTo>
                      <a:pt x="0" y="3125"/>
                    </a:lnTo>
                    <a:cubicBezTo>
                      <a:pt x="0" y="3137"/>
                      <a:pt x="0" y="3159"/>
                      <a:pt x="23" y="3159"/>
                    </a:cubicBezTo>
                    <a:cubicBezTo>
                      <a:pt x="45" y="3159"/>
                      <a:pt x="34" y="3181"/>
                      <a:pt x="45" y="3204"/>
                    </a:cubicBezTo>
                    <a:cubicBezTo>
                      <a:pt x="56" y="3226"/>
                      <a:pt x="79" y="3204"/>
                      <a:pt x="90" y="3226"/>
                    </a:cubicBezTo>
                    <a:cubicBezTo>
                      <a:pt x="101" y="3237"/>
                      <a:pt x="56" y="3260"/>
                      <a:pt x="34" y="3282"/>
                    </a:cubicBezTo>
                    <a:cubicBezTo>
                      <a:pt x="12" y="3304"/>
                      <a:pt x="23" y="3372"/>
                      <a:pt x="45" y="3372"/>
                    </a:cubicBezTo>
                    <a:cubicBezTo>
                      <a:pt x="67" y="3383"/>
                      <a:pt x="56" y="3417"/>
                      <a:pt x="67" y="3428"/>
                    </a:cubicBezTo>
                    <a:cubicBezTo>
                      <a:pt x="90" y="3450"/>
                      <a:pt x="135" y="3450"/>
                      <a:pt x="179" y="3439"/>
                    </a:cubicBezTo>
                    <a:cubicBezTo>
                      <a:pt x="224" y="3428"/>
                      <a:pt x="213" y="3473"/>
                      <a:pt x="202" y="3495"/>
                    </a:cubicBezTo>
                    <a:cubicBezTo>
                      <a:pt x="202" y="3529"/>
                      <a:pt x="224" y="3529"/>
                      <a:pt x="269" y="3529"/>
                    </a:cubicBezTo>
                    <a:cubicBezTo>
                      <a:pt x="303" y="3517"/>
                      <a:pt x="303" y="3529"/>
                      <a:pt x="325" y="3506"/>
                    </a:cubicBezTo>
                    <a:cubicBezTo>
                      <a:pt x="359" y="3484"/>
                      <a:pt x="392" y="3529"/>
                      <a:pt x="415" y="3529"/>
                    </a:cubicBezTo>
                    <a:cubicBezTo>
                      <a:pt x="448" y="3540"/>
                      <a:pt x="437" y="3506"/>
                      <a:pt x="437" y="3473"/>
                    </a:cubicBezTo>
                    <a:cubicBezTo>
                      <a:pt x="426" y="3439"/>
                      <a:pt x="448" y="3473"/>
                      <a:pt x="493" y="3506"/>
                    </a:cubicBezTo>
                    <a:cubicBezTo>
                      <a:pt x="527" y="3540"/>
                      <a:pt x="527" y="3551"/>
                      <a:pt x="549" y="3540"/>
                    </a:cubicBezTo>
                    <a:cubicBezTo>
                      <a:pt x="583" y="3540"/>
                      <a:pt x="605" y="3551"/>
                      <a:pt x="594" y="3573"/>
                    </a:cubicBezTo>
                    <a:cubicBezTo>
                      <a:pt x="594" y="3596"/>
                      <a:pt x="594" y="3618"/>
                      <a:pt x="617" y="3630"/>
                    </a:cubicBezTo>
                    <a:cubicBezTo>
                      <a:pt x="639" y="3630"/>
                      <a:pt x="617" y="3641"/>
                      <a:pt x="617" y="3663"/>
                    </a:cubicBezTo>
                    <a:cubicBezTo>
                      <a:pt x="605" y="3686"/>
                      <a:pt x="617" y="3697"/>
                      <a:pt x="628" y="3697"/>
                    </a:cubicBezTo>
                    <a:cubicBezTo>
                      <a:pt x="639" y="3697"/>
                      <a:pt x="684" y="3697"/>
                      <a:pt x="729" y="3675"/>
                    </a:cubicBezTo>
                    <a:cubicBezTo>
                      <a:pt x="774" y="3663"/>
                      <a:pt x="785" y="3675"/>
                      <a:pt x="796" y="3686"/>
                    </a:cubicBezTo>
                    <a:cubicBezTo>
                      <a:pt x="807" y="3708"/>
                      <a:pt x="818" y="3719"/>
                      <a:pt x="863" y="3719"/>
                    </a:cubicBezTo>
                    <a:cubicBezTo>
                      <a:pt x="908" y="3719"/>
                      <a:pt x="953" y="3719"/>
                      <a:pt x="964" y="3686"/>
                    </a:cubicBezTo>
                    <a:cubicBezTo>
                      <a:pt x="975" y="3663"/>
                      <a:pt x="998" y="3675"/>
                      <a:pt x="1031" y="3697"/>
                    </a:cubicBezTo>
                    <a:cubicBezTo>
                      <a:pt x="1043" y="3708"/>
                      <a:pt x="1054" y="3708"/>
                      <a:pt x="1054" y="3708"/>
                    </a:cubicBezTo>
                    <a:lnTo>
                      <a:pt x="1054" y="3708"/>
                    </a:lnTo>
                    <a:lnTo>
                      <a:pt x="1054" y="3708"/>
                    </a:lnTo>
                    <a:lnTo>
                      <a:pt x="1054" y="3708"/>
                    </a:lnTo>
                    <a:lnTo>
                      <a:pt x="1054" y="3708"/>
                    </a:lnTo>
                    <a:lnTo>
                      <a:pt x="1054" y="3708"/>
                    </a:lnTo>
                    <a:cubicBezTo>
                      <a:pt x="1065" y="3708"/>
                      <a:pt x="1065" y="3708"/>
                      <a:pt x="1065" y="3708"/>
                    </a:cubicBezTo>
                    <a:lnTo>
                      <a:pt x="1065" y="3708"/>
                    </a:lnTo>
                    <a:lnTo>
                      <a:pt x="1065" y="3708"/>
                    </a:lnTo>
                    <a:lnTo>
                      <a:pt x="1065" y="3708"/>
                    </a:lnTo>
                    <a:lnTo>
                      <a:pt x="1065" y="3708"/>
                    </a:lnTo>
                    <a:lnTo>
                      <a:pt x="1065" y="3708"/>
                    </a:lnTo>
                    <a:lnTo>
                      <a:pt x="1065" y="3708"/>
                    </a:lnTo>
                    <a:lnTo>
                      <a:pt x="1065" y="3708"/>
                    </a:lnTo>
                    <a:lnTo>
                      <a:pt x="1065" y="3708"/>
                    </a:lnTo>
                    <a:lnTo>
                      <a:pt x="1065" y="3708"/>
                    </a:lnTo>
                    <a:lnTo>
                      <a:pt x="1065" y="3708"/>
                    </a:lnTo>
                    <a:cubicBezTo>
                      <a:pt x="1076" y="3697"/>
                      <a:pt x="1087" y="3686"/>
                      <a:pt x="1099" y="3675"/>
                    </a:cubicBezTo>
                    <a:cubicBezTo>
                      <a:pt x="1110" y="3641"/>
                      <a:pt x="1132" y="3686"/>
                      <a:pt x="1166" y="3686"/>
                    </a:cubicBezTo>
                    <a:cubicBezTo>
                      <a:pt x="1210" y="3686"/>
                      <a:pt x="1222" y="3641"/>
                      <a:pt x="1255" y="3618"/>
                    </a:cubicBezTo>
                    <a:cubicBezTo>
                      <a:pt x="1300" y="3596"/>
                      <a:pt x="1323" y="3641"/>
                      <a:pt x="1356" y="3708"/>
                    </a:cubicBezTo>
                    <a:cubicBezTo>
                      <a:pt x="1390" y="3764"/>
                      <a:pt x="1479" y="3764"/>
                      <a:pt x="1479" y="3764"/>
                    </a:cubicBezTo>
                    <a:lnTo>
                      <a:pt x="1479" y="3764"/>
                    </a:lnTo>
                    <a:cubicBezTo>
                      <a:pt x="1491" y="3764"/>
                      <a:pt x="1502" y="3764"/>
                      <a:pt x="1513" y="3764"/>
                    </a:cubicBezTo>
                    <a:cubicBezTo>
                      <a:pt x="1558" y="3764"/>
                      <a:pt x="1547" y="3730"/>
                      <a:pt x="1524" y="3708"/>
                    </a:cubicBezTo>
                    <a:cubicBezTo>
                      <a:pt x="1502" y="3686"/>
                      <a:pt x="1491" y="3686"/>
                      <a:pt x="1491" y="3585"/>
                    </a:cubicBezTo>
                    <a:cubicBezTo>
                      <a:pt x="1491" y="3495"/>
                      <a:pt x="1491" y="3461"/>
                      <a:pt x="1502" y="3428"/>
                    </a:cubicBezTo>
                    <a:cubicBezTo>
                      <a:pt x="1513" y="3406"/>
                      <a:pt x="1536" y="3327"/>
                      <a:pt x="1547" y="3271"/>
                    </a:cubicBezTo>
                    <a:cubicBezTo>
                      <a:pt x="1547" y="3204"/>
                      <a:pt x="1558" y="3181"/>
                      <a:pt x="1547" y="3148"/>
                    </a:cubicBezTo>
                    <a:cubicBezTo>
                      <a:pt x="1547" y="3103"/>
                      <a:pt x="1547" y="3047"/>
                      <a:pt x="1536" y="3047"/>
                    </a:cubicBezTo>
                    <a:cubicBezTo>
                      <a:pt x="1524" y="3035"/>
                      <a:pt x="1502" y="3035"/>
                      <a:pt x="1524" y="3013"/>
                    </a:cubicBezTo>
                    <a:cubicBezTo>
                      <a:pt x="1536" y="2991"/>
                      <a:pt x="1547" y="2968"/>
                      <a:pt x="1536" y="2879"/>
                    </a:cubicBezTo>
                    <a:cubicBezTo>
                      <a:pt x="1536" y="2800"/>
                      <a:pt x="1536" y="2767"/>
                      <a:pt x="1513" y="2744"/>
                    </a:cubicBezTo>
                    <a:cubicBezTo>
                      <a:pt x="1479" y="2711"/>
                      <a:pt x="1457" y="2711"/>
                      <a:pt x="1457" y="2688"/>
                    </a:cubicBezTo>
                    <a:cubicBezTo>
                      <a:pt x="1457" y="2666"/>
                      <a:pt x="1457" y="2666"/>
                      <a:pt x="1491" y="2655"/>
                    </a:cubicBezTo>
                    <a:cubicBezTo>
                      <a:pt x="1536" y="2655"/>
                      <a:pt x="1547" y="2666"/>
                      <a:pt x="1547" y="2644"/>
                    </a:cubicBezTo>
                    <a:cubicBezTo>
                      <a:pt x="1547" y="2621"/>
                      <a:pt x="1536" y="2576"/>
                      <a:pt x="1524" y="2565"/>
                    </a:cubicBezTo>
                    <a:cubicBezTo>
                      <a:pt x="1502" y="2565"/>
                      <a:pt x="1491" y="2542"/>
                      <a:pt x="1491" y="2520"/>
                    </a:cubicBezTo>
                    <a:cubicBezTo>
                      <a:pt x="1491" y="2498"/>
                      <a:pt x="1513" y="2509"/>
                      <a:pt x="1513" y="2486"/>
                    </a:cubicBezTo>
                    <a:cubicBezTo>
                      <a:pt x="1513" y="2453"/>
                      <a:pt x="1513" y="2442"/>
                      <a:pt x="1536" y="2431"/>
                    </a:cubicBezTo>
                    <a:cubicBezTo>
                      <a:pt x="1558" y="2431"/>
                      <a:pt x="1547" y="2409"/>
                      <a:pt x="1536" y="2376"/>
                    </a:cubicBezTo>
                    <a:cubicBezTo>
                      <a:pt x="1524" y="2353"/>
                      <a:pt x="1513" y="2319"/>
                      <a:pt x="1513" y="2297"/>
                    </a:cubicBezTo>
                    <a:cubicBezTo>
                      <a:pt x="1502" y="2263"/>
                      <a:pt x="1502" y="2252"/>
                      <a:pt x="1479" y="2263"/>
                    </a:cubicBezTo>
                    <a:cubicBezTo>
                      <a:pt x="1457" y="2274"/>
                      <a:pt x="1435" y="2241"/>
                      <a:pt x="1423" y="2241"/>
                    </a:cubicBezTo>
                    <a:cubicBezTo>
                      <a:pt x="1412" y="2252"/>
                      <a:pt x="1423" y="2207"/>
                      <a:pt x="1435" y="2185"/>
                    </a:cubicBezTo>
                    <a:cubicBezTo>
                      <a:pt x="1446" y="2163"/>
                      <a:pt x="1457" y="2163"/>
                      <a:pt x="1468" y="2185"/>
                    </a:cubicBezTo>
                    <a:cubicBezTo>
                      <a:pt x="1479" y="2207"/>
                      <a:pt x="1524" y="2174"/>
                      <a:pt x="1547" y="2196"/>
                    </a:cubicBezTo>
                    <a:cubicBezTo>
                      <a:pt x="1558" y="2218"/>
                      <a:pt x="1569" y="2185"/>
                      <a:pt x="1558" y="2163"/>
                    </a:cubicBezTo>
                    <a:cubicBezTo>
                      <a:pt x="1558" y="2151"/>
                      <a:pt x="1547" y="2151"/>
                      <a:pt x="1524" y="2140"/>
                    </a:cubicBezTo>
                    <a:cubicBezTo>
                      <a:pt x="1513" y="2118"/>
                      <a:pt x="1513" y="2084"/>
                      <a:pt x="1547" y="2062"/>
                    </a:cubicBezTo>
                    <a:cubicBezTo>
                      <a:pt x="1569" y="2050"/>
                      <a:pt x="1547" y="1983"/>
                      <a:pt x="1547" y="1938"/>
                    </a:cubicBezTo>
                    <a:cubicBezTo>
                      <a:pt x="1547" y="1905"/>
                      <a:pt x="1536" y="1882"/>
                      <a:pt x="1524" y="1894"/>
                    </a:cubicBezTo>
                    <a:cubicBezTo>
                      <a:pt x="1502" y="1905"/>
                      <a:pt x="1491" y="1882"/>
                      <a:pt x="1491" y="1871"/>
                    </a:cubicBezTo>
                    <a:cubicBezTo>
                      <a:pt x="1491" y="1860"/>
                      <a:pt x="1524" y="1849"/>
                      <a:pt x="1547" y="1815"/>
                    </a:cubicBezTo>
                    <a:cubicBezTo>
                      <a:pt x="1569" y="1781"/>
                      <a:pt x="1569" y="1759"/>
                      <a:pt x="1536" y="1770"/>
                    </a:cubicBezTo>
                    <a:cubicBezTo>
                      <a:pt x="1502" y="1770"/>
                      <a:pt x="1468" y="1759"/>
                      <a:pt x="1513" y="1748"/>
                    </a:cubicBezTo>
                    <a:cubicBezTo>
                      <a:pt x="1558" y="1737"/>
                      <a:pt x="1558" y="1725"/>
                      <a:pt x="1547" y="1714"/>
                    </a:cubicBezTo>
                    <a:cubicBezTo>
                      <a:pt x="1536" y="1703"/>
                      <a:pt x="1536" y="1681"/>
                      <a:pt x="1513" y="1669"/>
                    </a:cubicBezTo>
                    <a:cubicBezTo>
                      <a:pt x="1491" y="1669"/>
                      <a:pt x="1491" y="1669"/>
                      <a:pt x="1479" y="1681"/>
                    </a:cubicBezTo>
                    <a:cubicBezTo>
                      <a:pt x="1468" y="1692"/>
                      <a:pt x="1468" y="1658"/>
                      <a:pt x="1502" y="1636"/>
                    </a:cubicBezTo>
                    <a:cubicBezTo>
                      <a:pt x="1547" y="1602"/>
                      <a:pt x="1524" y="1591"/>
                      <a:pt x="1558" y="1591"/>
                    </a:cubicBezTo>
                    <a:cubicBezTo>
                      <a:pt x="1592" y="1591"/>
                      <a:pt x="1580" y="1636"/>
                      <a:pt x="1603" y="1636"/>
                    </a:cubicBezTo>
                    <a:cubicBezTo>
                      <a:pt x="1636" y="1647"/>
                      <a:pt x="1670" y="1625"/>
                      <a:pt x="1670" y="1614"/>
                    </a:cubicBezTo>
                    <a:cubicBezTo>
                      <a:pt x="1670" y="1602"/>
                      <a:pt x="1681" y="1580"/>
                      <a:pt x="1692" y="1591"/>
                    </a:cubicBezTo>
                    <a:cubicBezTo>
                      <a:pt x="1715" y="1602"/>
                      <a:pt x="1692" y="1614"/>
                      <a:pt x="1692" y="1658"/>
                    </a:cubicBezTo>
                    <a:cubicBezTo>
                      <a:pt x="1681" y="1703"/>
                      <a:pt x="1681" y="1737"/>
                      <a:pt x="1670" y="1781"/>
                    </a:cubicBezTo>
                    <a:cubicBezTo>
                      <a:pt x="1648" y="1826"/>
                      <a:pt x="1659" y="1849"/>
                      <a:pt x="1681" y="1815"/>
                    </a:cubicBezTo>
                    <a:cubicBezTo>
                      <a:pt x="1704" y="1770"/>
                      <a:pt x="1748" y="1692"/>
                      <a:pt x="1760" y="1647"/>
                    </a:cubicBezTo>
                    <a:cubicBezTo>
                      <a:pt x="1782" y="1602"/>
                      <a:pt x="1793" y="1546"/>
                      <a:pt x="1793" y="1501"/>
                    </a:cubicBezTo>
                    <a:cubicBezTo>
                      <a:pt x="1782" y="1468"/>
                      <a:pt x="1838" y="1389"/>
                      <a:pt x="1861" y="1356"/>
                    </a:cubicBezTo>
                    <a:cubicBezTo>
                      <a:pt x="1894" y="1311"/>
                      <a:pt x="1905" y="1266"/>
                      <a:pt x="1905" y="1210"/>
                    </a:cubicBez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32" name="Freeform 31"/>
              <p:cNvSpPr>
                <a:spLocks noChangeArrowheads="1"/>
              </p:cNvSpPr>
              <p:nvPr/>
            </p:nvSpPr>
            <p:spPr bwMode="auto">
              <a:xfrm>
                <a:off x="4014788" y="3748088"/>
                <a:ext cx="1004887" cy="989012"/>
              </a:xfrm>
              <a:custGeom>
                <a:avLst/>
                <a:gdLst>
                  <a:gd name="T0" fmla="*/ 2790 w 2791"/>
                  <a:gd name="T1" fmla="*/ 661 h 2747"/>
                  <a:gd name="T2" fmla="*/ 2499 w 2791"/>
                  <a:gd name="T3" fmla="*/ 628 h 2747"/>
                  <a:gd name="T4" fmla="*/ 2129 w 2791"/>
                  <a:gd name="T5" fmla="*/ 740 h 2747"/>
                  <a:gd name="T6" fmla="*/ 1961 w 2791"/>
                  <a:gd name="T7" fmla="*/ 751 h 2747"/>
                  <a:gd name="T8" fmla="*/ 2039 w 2791"/>
                  <a:gd name="T9" fmla="*/ 975 h 2747"/>
                  <a:gd name="T10" fmla="*/ 1883 w 2791"/>
                  <a:gd name="T11" fmla="*/ 1065 h 2747"/>
                  <a:gd name="T12" fmla="*/ 1759 w 2791"/>
                  <a:gd name="T13" fmla="*/ 1177 h 2747"/>
                  <a:gd name="T14" fmla="*/ 1535 w 2791"/>
                  <a:gd name="T15" fmla="*/ 1166 h 2747"/>
                  <a:gd name="T16" fmla="*/ 1378 w 2791"/>
                  <a:gd name="T17" fmla="*/ 1087 h 2747"/>
                  <a:gd name="T18" fmla="*/ 1423 w 2791"/>
                  <a:gd name="T19" fmla="*/ 942 h 2747"/>
                  <a:gd name="T20" fmla="*/ 1457 w 2791"/>
                  <a:gd name="T21" fmla="*/ 796 h 2747"/>
                  <a:gd name="T22" fmla="*/ 1591 w 2791"/>
                  <a:gd name="T23" fmla="*/ 572 h 2747"/>
                  <a:gd name="T24" fmla="*/ 1725 w 2791"/>
                  <a:gd name="T25" fmla="*/ 370 h 2747"/>
                  <a:gd name="T26" fmla="*/ 1580 w 2791"/>
                  <a:gd name="T27" fmla="*/ 336 h 2747"/>
                  <a:gd name="T28" fmla="*/ 1367 w 2791"/>
                  <a:gd name="T29" fmla="*/ 426 h 2747"/>
                  <a:gd name="T30" fmla="*/ 1412 w 2791"/>
                  <a:gd name="T31" fmla="*/ 146 h 2747"/>
                  <a:gd name="T32" fmla="*/ 1221 w 2791"/>
                  <a:gd name="T33" fmla="*/ 280 h 2747"/>
                  <a:gd name="T34" fmla="*/ 1300 w 2791"/>
                  <a:gd name="T35" fmla="*/ 23 h 2747"/>
                  <a:gd name="T36" fmla="*/ 1165 w 2791"/>
                  <a:gd name="T37" fmla="*/ 157 h 2747"/>
                  <a:gd name="T38" fmla="*/ 1042 w 2791"/>
                  <a:gd name="T39" fmla="*/ 146 h 2747"/>
                  <a:gd name="T40" fmla="*/ 952 w 2791"/>
                  <a:gd name="T41" fmla="*/ 236 h 2747"/>
                  <a:gd name="T42" fmla="*/ 885 w 2791"/>
                  <a:gd name="T43" fmla="*/ 482 h 2747"/>
                  <a:gd name="T44" fmla="*/ 1031 w 2791"/>
                  <a:gd name="T45" fmla="*/ 661 h 2747"/>
                  <a:gd name="T46" fmla="*/ 1188 w 2791"/>
                  <a:gd name="T47" fmla="*/ 874 h 2747"/>
                  <a:gd name="T48" fmla="*/ 1221 w 2791"/>
                  <a:gd name="T49" fmla="*/ 1076 h 2747"/>
                  <a:gd name="T50" fmla="*/ 997 w 2791"/>
                  <a:gd name="T51" fmla="*/ 1110 h 2747"/>
                  <a:gd name="T52" fmla="*/ 975 w 2791"/>
                  <a:gd name="T53" fmla="*/ 1446 h 2747"/>
                  <a:gd name="T54" fmla="*/ 807 w 2791"/>
                  <a:gd name="T55" fmla="*/ 1356 h 2747"/>
                  <a:gd name="T56" fmla="*/ 538 w 2791"/>
                  <a:gd name="T57" fmla="*/ 1233 h 2747"/>
                  <a:gd name="T58" fmla="*/ 291 w 2791"/>
                  <a:gd name="T59" fmla="*/ 1390 h 2747"/>
                  <a:gd name="T60" fmla="*/ 246 w 2791"/>
                  <a:gd name="T61" fmla="*/ 1580 h 2747"/>
                  <a:gd name="T62" fmla="*/ 33 w 2791"/>
                  <a:gd name="T63" fmla="*/ 1827 h 2747"/>
                  <a:gd name="T64" fmla="*/ 347 w 2791"/>
                  <a:gd name="T65" fmla="*/ 2208 h 2747"/>
                  <a:gd name="T66" fmla="*/ 874 w 2791"/>
                  <a:gd name="T67" fmla="*/ 2421 h 2747"/>
                  <a:gd name="T68" fmla="*/ 1188 w 2791"/>
                  <a:gd name="T69" fmla="*/ 2331 h 2747"/>
                  <a:gd name="T70" fmla="*/ 1356 w 2791"/>
                  <a:gd name="T71" fmla="*/ 2298 h 2747"/>
                  <a:gd name="T72" fmla="*/ 1479 w 2791"/>
                  <a:gd name="T73" fmla="*/ 2421 h 2747"/>
                  <a:gd name="T74" fmla="*/ 1468 w 2791"/>
                  <a:gd name="T75" fmla="*/ 2645 h 2747"/>
                  <a:gd name="T76" fmla="*/ 1591 w 2791"/>
                  <a:gd name="T77" fmla="*/ 2656 h 2747"/>
                  <a:gd name="T78" fmla="*/ 1737 w 2791"/>
                  <a:gd name="T79" fmla="*/ 2678 h 2747"/>
                  <a:gd name="T80" fmla="*/ 1871 w 2791"/>
                  <a:gd name="T81" fmla="*/ 2544 h 2747"/>
                  <a:gd name="T82" fmla="*/ 2039 w 2791"/>
                  <a:gd name="T83" fmla="*/ 2488 h 2747"/>
                  <a:gd name="T84" fmla="*/ 2017 w 2791"/>
                  <a:gd name="T85" fmla="*/ 2287 h 2747"/>
                  <a:gd name="T86" fmla="*/ 1916 w 2791"/>
                  <a:gd name="T87" fmla="*/ 2129 h 2747"/>
                  <a:gd name="T88" fmla="*/ 1950 w 2791"/>
                  <a:gd name="T89" fmla="*/ 2006 h 2747"/>
                  <a:gd name="T90" fmla="*/ 1759 w 2791"/>
                  <a:gd name="T91" fmla="*/ 1984 h 2747"/>
                  <a:gd name="T92" fmla="*/ 1938 w 2791"/>
                  <a:gd name="T93" fmla="*/ 1838 h 2747"/>
                  <a:gd name="T94" fmla="*/ 2129 w 2791"/>
                  <a:gd name="T95" fmla="*/ 1704 h 2747"/>
                  <a:gd name="T96" fmla="*/ 2353 w 2791"/>
                  <a:gd name="T97" fmla="*/ 1704 h 2747"/>
                  <a:gd name="T98" fmla="*/ 2488 w 2791"/>
                  <a:gd name="T99" fmla="*/ 1513 h 2747"/>
                  <a:gd name="T100" fmla="*/ 2443 w 2791"/>
                  <a:gd name="T101" fmla="*/ 1345 h 2747"/>
                  <a:gd name="T102" fmla="*/ 2701 w 2791"/>
                  <a:gd name="T103" fmla="*/ 1009 h 2747"/>
                  <a:gd name="T104" fmla="*/ 2768 w 2791"/>
                  <a:gd name="T105" fmla="*/ 695 h 27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791" h="2747">
                    <a:moveTo>
                      <a:pt x="2768" y="695"/>
                    </a:moveTo>
                    <a:lnTo>
                      <a:pt x="2768" y="695"/>
                    </a:lnTo>
                    <a:cubicBezTo>
                      <a:pt x="2768" y="695"/>
                      <a:pt x="2779" y="684"/>
                      <a:pt x="2790" y="661"/>
                    </a:cubicBezTo>
                    <a:cubicBezTo>
                      <a:pt x="2757" y="639"/>
                      <a:pt x="2689" y="572"/>
                      <a:pt x="2656" y="538"/>
                    </a:cubicBezTo>
                    <a:cubicBezTo>
                      <a:pt x="2622" y="505"/>
                      <a:pt x="2566" y="516"/>
                      <a:pt x="2544" y="516"/>
                    </a:cubicBezTo>
                    <a:cubicBezTo>
                      <a:pt x="2544" y="549"/>
                      <a:pt x="2532" y="594"/>
                      <a:pt x="2499" y="628"/>
                    </a:cubicBezTo>
                    <a:cubicBezTo>
                      <a:pt x="2443" y="684"/>
                      <a:pt x="2320" y="718"/>
                      <a:pt x="2297" y="774"/>
                    </a:cubicBezTo>
                    <a:cubicBezTo>
                      <a:pt x="2286" y="818"/>
                      <a:pt x="2219" y="829"/>
                      <a:pt x="2196" y="796"/>
                    </a:cubicBezTo>
                    <a:cubicBezTo>
                      <a:pt x="2185" y="762"/>
                      <a:pt x="2140" y="762"/>
                      <a:pt x="2129" y="740"/>
                    </a:cubicBezTo>
                    <a:cubicBezTo>
                      <a:pt x="2118" y="718"/>
                      <a:pt x="2084" y="762"/>
                      <a:pt x="2062" y="718"/>
                    </a:cubicBezTo>
                    <a:cubicBezTo>
                      <a:pt x="2051" y="684"/>
                      <a:pt x="2006" y="684"/>
                      <a:pt x="1994" y="718"/>
                    </a:cubicBezTo>
                    <a:cubicBezTo>
                      <a:pt x="1994" y="729"/>
                      <a:pt x="1983" y="740"/>
                      <a:pt x="1961" y="751"/>
                    </a:cubicBezTo>
                    <a:cubicBezTo>
                      <a:pt x="1972" y="785"/>
                      <a:pt x="1961" y="807"/>
                      <a:pt x="1972" y="818"/>
                    </a:cubicBezTo>
                    <a:cubicBezTo>
                      <a:pt x="1994" y="841"/>
                      <a:pt x="2028" y="874"/>
                      <a:pt x="2028" y="874"/>
                    </a:cubicBezTo>
                    <a:cubicBezTo>
                      <a:pt x="2028" y="874"/>
                      <a:pt x="2039" y="942"/>
                      <a:pt x="2039" y="975"/>
                    </a:cubicBezTo>
                    <a:cubicBezTo>
                      <a:pt x="2039" y="1009"/>
                      <a:pt x="2017" y="1009"/>
                      <a:pt x="1994" y="1009"/>
                    </a:cubicBezTo>
                    <a:cubicBezTo>
                      <a:pt x="1972" y="998"/>
                      <a:pt x="1950" y="1009"/>
                      <a:pt x="1938" y="1031"/>
                    </a:cubicBezTo>
                    <a:cubicBezTo>
                      <a:pt x="1916" y="1054"/>
                      <a:pt x="1883" y="1031"/>
                      <a:pt x="1883" y="1065"/>
                    </a:cubicBezTo>
                    <a:cubicBezTo>
                      <a:pt x="1883" y="1087"/>
                      <a:pt x="1860" y="1098"/>
                      <a:pt x="1838" y="1076"/>
                    </a:cubicBezTo>
                    <a:cubicBezTo>
                      <a:pt x="1815" y="1054"/>
                      <a:pt x="1770" y="1076"/>
                      <a:pt x="1770" y="1076"/>
                    </a:cubicBezTo>
                    <a:cubicBezTo>
                      <a:pt x="1770" y="1076"/>
                      <a:pt x="1759" y="1132"/>
                      <a:pt x="1759" y="1177"/>
                    </a:cubicBezTo>
                    <a:cubicBezTo>
                      <a:pt x="1770" y="1211"/>
                      <a:pt x="1759" y="1199"/>
                      <a:pt x="1714" y="1211"/>
                    </a:cubicBezTo>
                    <a:cubicBezTo>
                      <a:pt x="1681" y="1211"/>
                      <a:pt x="1625" y="1222"/>
                      <a:pt x="1591" y="1244"/>
                    </a:cubicBezTo>
                    <a:cubicBezTo>
                      <a:pt x="1558" y="1256"/>
                      <a:pt x="1546" y="1222"/>
                      <a:pt x="1535" y="1166"/>
                    </a:cubicBezTo>
                    <a:cubicBezTo>
                      <a:pt x="1513" y="1121"/>
                      <a:pt x="1468" y="1121"/>
                      <a:pt x="1445" y="1143"/>
                    </a:cubicBezTo>
                    <a:cubicBezTo>
                      <a:pt x="1423" y="1166"/>
                      <a:pt x="1412" y="1154"/>
                      <a:pt x="1412" y="1121"/>
                    </a:cubicBezTo>
                    <a:cubicBezTo>
                      <a:pt x="1423" y="1087"/>
                      <a:pt x="1367" y="1098"/>
                      <a:pt x="1378" y="1087"/>
                    </a:cubicBezTo>
                    <a:cubicBezTo>
                      <a:pt x="1378" y="1065"/>
                      <a:pt x="1367" y="1031"/>
                      <a:pt x="1345" y="998"/>
                    </a:cubicBezTo>
                    <a:cubicBezTo>
                      <a:pt x="1322" y="975"/>
                      <a:pt x="1322" y="953"/>
                      <a:pt x="1345" y="953"/>
                    </a:cubicBezTo>
                    <a:cubicBezTo>
                      <a:pt x="1367" y="964"/>
                      <a:pt x="1412" y="964"/>
                      <a:pt x="1423" y="942"/>
                    </a:cubicBezTo>
                    <a:cubicBezTo>
                      <a:pt x="1445" y="930"/>
                      <a:pt x="1434" y="908"/>
                      <a:pt x="1389" y="908"/>
                    </a:cubicBezTo>
                    <a:cubicBezTo>
                      <a:pt x="1356" y="919"/>
                      <a:pt x="1356" y="874"/>
                      <a:pt x="1389" y="841"/>
                    </a:cubicBezTo>
                    <a:cubicBezTo>
                      <a:pt x="1423" y="807"/>
                      <a:pt x="1434" y="829"/>
                      <a:pt x="1457" y="796"/>
                    </a:cubicBezTo>
                    <a:cubicBezTo>
                      <a:pt x="1479" y="762"/>
                      <a:pt x="1479" y="718"/>
                      <a:pt x="1457" y="706"/>
                    </a:cubicBezTo>
                    <a:cubicBezTo>
                      <a:pt x="1434" y="684"/>
                      <a:pt x="1457" y="673"/>
                      <a:pt x="1490" y="661"/>
                    </a:cubicBezTo>
                    <a:cubicBezTo>
                      <a:pt x="1524" y="639"/>
                      <a:pt x="1558" y="616"/>
                      <a:pt x="1591" y="572"/>
                    </a:cubicBezTo>
                    <a:cubicBezTo>
                      <a:pt x="1625" y="538"/>
                      <a:pt x="1670" y="549"/>
                      <a:pt x="1714" y="527"/>
                    </a:cubicBezTo>
                    <a:cubicBezTo>
                      <a:pt x="1759" y="516"/>
                      <a:pt x="1748" y="493"/>
                      <a:pt x="1725" y="460"/>
                    </a:cubicBezTo>
                    <a:cubicBezTo>
                      <a:pt x="1692" y="437"/>
                      <a:pt x="1714" y="404"/>
                      <a:pt x="1725" y="370"/>
                    </a:cubicBezTo>
                    <a:cubicBezTo>
                      <a:pt x="1737" y="348"/>
                      <a:pt x="1725" y="303"/>
                      <a:pt x="1703" y="280"/>
                    </a:cubicBezTo>
                    <a:cubicBezTo>
                      <a:pt x="1681" y="247"/>
                      <a:pt x="1658" y="236"/>
                      <a:pt x="1625" y="236"/>
                    </a:cubicBezTo>
                    <a:cubicBezTo>
                      <a:pt x="1602" y="247"/>
                      <a:pt x="1569" y="314"/>
                      <a:pt x="1580" y="336"/>
                    </a:cubicBezTo>
                    <a:cubicBezTo>
                      <a:pt x="1591" y="359"/>
                      <a:pt x="1602" y="381"/>
                      <a:pt x="1558" y="392"/>
                    </a:cubicBezTo>
                    <a:cubicBezTo>
                      <a:pt x="1524" y="392"/>
                      <a:pt x="1535" y="449"/>
                      <a:pt x="1490" y="449"/>
                    </a:cubicBezTo>
                    <a:cubicBezTo>
                      <a:pt x="1445" y="449"/>
                      <a:pt x="1356" y="460"/>
                      <a:pt x="1367" y="426"/>
                    </a:cubicBezTo>
                    <a:cubicBezTo>
                      <a:pt x="1378" y="404"/>
                      <a:pt x="1412" y="314"/>
                      <a:pt x="1434" y="269"/>
                    </a:cubicBezTo>
                    <a:cubicBezTo>
                      <a:pt x="1457" y="225"/>
                      <a:pt x="1468" y="213"/>
                      <a:pt x="1445" y="202"/>
                    </a:cubicBezTo>
                    <a:cubicBezTo>
                      <a:pt x="1423" y="191"/>
                      <a:pt x="1423" y="168"/>
                      <a:pt x="1412" y="146"/>
                    </a:cubicBezTo>
                    <a:cubicBezTo>
                      <a:pt x="1389" y="135"/>
                      <a:pt x="1311" y="123"/>
                      <a:pt x="1300" y="146"/>
                    </a:cubicBezTo>
                    <a:cubicBezTo>
                      <a:pt x="1289" y="180"/>
                      <a:pt x="1266" y="247"/>
                      <a:pt x="1266" y="303"/>
                    </a:cubicBezTo>
                    <a:cubicBezTo>
                      <a:pt x="1255" y="348"/>
                      <a:pt x="1244" y="381"/>
                      <a:pt x="1221" y="280"/>
                    </a:cubicBezTo>
                    <a:cubicBezTo>
                      <a:pt x="1210" y="180"/>
                      <a:pt x="1221" y="123"/>
                      <a:pt x="1244" y="123"/>
                    </a:cubicBezTo>
                    <a:cubicBezTo>
                      <a:pt x="1266" y="123"/>
                      <a:pt x="1289" y="112"/>
                      <a:pt x="1300" y="101"/>
                    </a:cubicBezTo>
                    <a:cubicBezTo>
                      <a:pt x="1322" y="90"/>
                      <a:pt x="1311" y="34"/>
                      <a:pt x="1300" y="23"/>
                    </a:cubicBezTo>
                    <a:cubicBezTo>
                      <a:pt x="1300" y="11"/>
                      <a:pt x="1221" y="0"/>
                      <a:pt x="1165" y="11"/>
                    </a:cubicBezTo>
                    <a:cubicBezTo>
                      <a:pt x="1109" y="11"/>
                      <a:pt x="1143" y="56"/>
                      <a:pt x="1154" y="90"/>
                    </a:cubicBezTo>
                    <a:cubicBezTo>
                      <a:pt x="1176" y="112"/>
                      <a:pt x="1154" y="135"/>
                      <a:pt x="1165" y="157"/>
                    </a:cubicBezTo>
                    <a:cubicBezTo>
                      <a:pt x="1176" y="191"/>
                      <a:pt x="1154" y="213"/>
                      <a:pt x="1143" y="236"/>
                    </a:cubicBezTo>
                    <a:cubicBezTo>
                      <a:pt x="1132" y="258"/>
                      <a:pt x="1098" y="280"/>
                      <a:pt x="1098" y="258"/>
                    </a:cubicBezTo>
                    <a:cubicBezTo>
                      <a:pt x="1087" y="236"/>
                      <a:pt x="1065" y="146"/>
                      <a:pt x="1042" y="146"/>
                    </a:cubicBezTo>
                    <a:cubicBezTo>
                      <a:pt x="1020" y="146"/>
                      <a:pt x="1008" y="191"/>
                      <a:pt x="1008" y="213"/>
                    </a:cubicBezTo>
                    <a:cubicBezTo>
                      <a:pt x="997" y="236"/>
                      <a:pt x="975" y="236"/>
                      <a:pt x="952" y="236"/>
                    </a:cubicBezTo>
                    <a:lnTo>
                      <a:pt x="952" y="236"/>
                    </a:lnTo>
                    <a:cubicBezTo>
                      <a:pt x="952" y="247"/>
                      <a:pt x="952" y="258"/>
                      <a:pt x="952" y="258"/>
                    </a:cubicBezTo>
                    <a:cubicBezTo>
                      <a:pt x="952" y="258"/>
                      <a:pt x="930" y="336"/>
                      <a:pt x="919" y="370"/>
                    </a:cubicBezTo>
                    <a:cubicBezTo>
                      <a:pt x="907" y="415"/>
                      <a:pt x="885" y="437"/>
                      <a:pt x="885" y="482"/>
                    </a:cubicBezTo>
                    <a:cubicBezTo>
                      <a:pt x="885" y="538"/>
                      <a:pt x="907" y="527"/>
                      <a:pt x="963" y="516"/>
                    </a:cubicBezTo>
                    <a:cubicBezTo>
                      <a:pt x="1020" y="516"/>
                      <a:pt x="1053" y="538"/>
                      <a:pt x="1042" y="561"/>
                    </a:cubicBezTo>
                    <a:cubicBezTo>
                      <a:pt x="1020" y="594"/>
                      <a:pt x="1008" y="650"/>
                      <a:pt x="1031" y="661"/>
                    </a:cubicBezTo>
                    <a:cubicBezTo>
                      <a:pt x="1065" y="673"/>
                      <a:pt x="1087" y="650"/>
                      <a:pt x="1120" y="673"/>
                    </a:cubicBezTo>
                    <a:cubicBezTo>
                      <a:pt x="1154" y="706"/>
                      <a:pt x="1188" y="729"/>
                      <a:pt x="1188" y="774"/>
                    </a:cubicBezTo>
                    <a:cubicBezTo>
                      <a:pt x="1176" y="818"/>
                      <a:pt x="1176" y="863"/>
                      <a:pt x="1188" y="874"/>
                    </a:cubicBezTo>
                    <a:cubicBezTo>
                      <a:pt x="1210" y="874"/>
                      <a:pt x="1266" y="885"/>
                      <a:pt x="1266" y="908"/>
                    </a:cubicBezTo>
                    <a:cubicBezTo>
                      <a:pt x="1266" y="919"/>
                      <a:pt x="1244" y="953"/>
                      <a:pt x="1244" y="998"/>
                    </a:cubicBezTo>
                    <a:cubicBezTo>
                      <a:pt x="1244" y="1042"/>
                      <a:pt x="1232" y="1087"/>
                      <a:pt x="1221" y="1076"/>
                    </a:cubicBezTo>
                    <a:cubicBezTo>
                      <a:pt x="1199" y="1065"/>
                      <a:pt x="1165" y="1042"/>
                      <a:pt x="1143" y="1076"/>
                    </a:cubicBezTo>
                    <a:cubicBezTo>
                      <a:pt x="1132" y="1110"/>
                      <a:pt x="1120" y="1121"/>
                      <a:pt x="1076" y="1110"/>
                    </a:cubicBezTo>
                    <a:cubicBezTo>
                      <a:pt x="1031" y="1098"/>
                      <a:pt x="997" y="1087"/>
                      <a:pt x="997" y="1110"/>
                    </a:cubicBezTo>
                    <a:cubicBezTo>
                      <a:pt x="986" y="1132"/>
                      <a:pt x="997" y="1256"/>
                      <a:pt x="986" y="1278"/>
                    </a:cubicBezTo>
                    <a:cubicBezTo>
                      <a:pt x="963" y="1300"/>
                      <a:pt x="930" y="1345"/>
                      <a:pt x="930" y="1345"/>
                    </a:cubicBezTo>
                    <a:cubicBezTo>
                      <a:pt x="930" y="1345"/>
                      <a:pt x="975" y="1412"/>
                      <a:pt x="975" y="1446"/>
                    </a:cubicBezTo>
                    <a:cubicBezTo>
                      <a:pt x="975" y="1491"/>
                      <a:pt x="963" y="1480"/>
                      <a:pt x="941" y="1468"/>
                    </a:cubicBezTo>
                    <a:cubicBezTo>
                      <a:pt x="907" y="1457"/>
                      <a:pt x="907" y="1457"/>
                      <a:pt x="885" y="1412"/>
                    </a:cubicBezTo>
                    <a:cubicBezTo>
                      <a:pt x="863" y="1379"/>
                      <a:pt x="840" y="1367"/>
                      <a:pt x="807" y="1356"/>
                    </a:cubicBezTo>
                    <a:cubicBezTo>
                      <a:pt x="762" y="1334"/>
                      <a:pt x="762" y="1289"/>
                      <a:pt x="728" y="1278"/>
                    </a:cubicBezTo>
                    <a:cubicBezTo>
                      <a:pt x="694" y="1278"/>
                      <a:pt x="683" y="1278"/>
                      <a:pt x="672" y="1256"/>
                    </a:cubicBezTo>
                    <a:cubicBezTo>
                      <a:pt x="650" y="1222"/>
                      <a:pt x="560" y="1222"/>
                      <a:pt x="538" y="1233"/>
                    </a:cubicBezTo>
                    <a:cubicBezTo>
                      <a:pt x="527" y="1256"/>
                      <a:pt x="504" y="1289"/>
                      <a:pt x="482" y="1278"/>
                    </a:cubicBezTo>
                    <a:cubicBezTo>
                      <a:pt x="459" y="1278"/>
                      <a:pt x="381" y="1311"/>
                      <a:pt x="370" y="1334"/>
                    </a:cubicBezTo>
                    <a:cubicBezTo>
                      <a:pt x="358" y="1356"/>
                      <a:pt x="302" y="1356"/>
                      <a:pt x="291" y="1390"/>
                    </a:cubicBezTo>
                    <a:cubicBezTo>
                      <a:pt x="291" y="1412"/>
                      <a:pt x="280" y="1423"/>
                      <a:pt x="280" y="1446"/>
                    </a:cubicBezTo>
                    <a:cubicBezTo>
                      <a:pt x="280" y="1446"/>
                      <a:pt x="280" y="1457"/>
                      <a:pt x="280" y="1480"/>
                    </a:cubicBezTo>
                    <a:cubicBezTo>
                      <a:pt x="291" y="1547"/>
                      <a:pt x="280" y="1569"/>
                      <a:pt x="246" y="1580"/>
                    </a:cubicBezTo>
                    <a:cubicBezTo>
                      <a:pt x="224" y="1592"/>
                      <a:pt x="112" y="1592"/>
                      <a:pt x="89" y="1592"/>
                    </a:cubicBezTo>
                    <a:cubicBezTo>
                      <a:pt x="56" y="1603"/>
                      <a:pt x="11" y="1625"/>
                      <a:pt x="11" y="1659"/>
                    </a:cubicBezTo>
                    <a:cubicBezTo>
                      <a:pt x="0" y="1692"/>
                      <a:pt x="22" y="1782"/>
                      <a:pt x="33" y="1827"/>
                    </a:cubicBezTo>
                    <a:cubicBezTo>
                      <a:pt x="56" y="1860"/>
                      <a:pt x="101" y="1950"/>
                      <a:pt x="112" y="1995"/>
                    </a:cubicBezTo>
                    <a:cubicBezTo>
                      <a:pt x="134" y="2040"/>
                      <a:pt x="123" y="2051"/>
                      <a:pt x="157" y="2062"/>
                    </a:cubicBezTo>
                    <a:cubicBezTo>
                      <a:pt x="179" y="2073"/>
                      <a:pt x="314" y="2152"/>
                      <a:pt x="347" y="2208"/>
                    </a:cubicBezTo>
                    <a:cubicBezTo>
                      <a:pt x="392" y="2275"/>
                      <a:pt x="403" y="2354"/>
                      <a:pt x="459" y="2387"/>
                    </a:cubicBezTo>
                    <a:cubicBezTo>
                      <a:pt x="504" y="2410"/>
                      <a:pt x="638" y="2477"/>
                      <a:pt x="717" y="2522"/>
                    </a:cubicBezTo>
                    <a:cubicBezTo>
                      <a:pt x="751" y="2488"/>
                      <a:pt x="829" y="2421"/>
                      <a:pt x="874" y="2421"/>
                    </a:cubicBezTo>
                    <a:cubicBezTo>
                      <a:pt x="919" y="2432"/>
                      <a:pt x="1042" y="2410"/>
                      <a:pt x="1053" y="2376"/>
                    </a:cubicBezTo>
                    <a:cubicBezTo>
                      <a:pt x="1065" y="2354"/>
                      <a:pt x="1076" y="2287"/>
                      <a:pt x="1109" y="2309"/>
                    </a:cubicBezTo>
                    <a:cubicBezTo>
                      <a:pt x="1154" y="2320"/>
                      <a:pt x="1165" y="2309"/>
                      <a:pt x="1188" y="2331"/>
                    </a:cubicBezTo>
                    <a:cubicBezTo>
                      <a:pt x="1199" y="2354"/>
                      <a:pt x="1232" y="2320"/>
                      <a:pt x="1244" y="2354"/>
                    </a:cubicBezTo>
                    <a:cubicBezTo>
                      <a:pt x="1255" y="2376"/>
                      <a:pt x="1277" y="2376"/>
                      <a:pt x="1289" y="2342"/>
                    </a:cubicBezTo>
                    <a:cubicBezTo>
                      <a:pt x="1300" y="2309"/>
                      <a:pt x="1322" y="2320"/>
                      <a:pt x="1356" y="2298"/>
                    </a:cubicBezTo>
                    <a:cubicBezTo>
                      <a:pt x="1378" y="2287"/>
                      <a:pt x="1401" y="2287"/>
                      <a:pt x="1412" y="2309"/>
                    </a:cubicBezTo>
                    <a:cubicBezTo>
                      <a:pt x="1412" y="2342"/>
                      <a:pt x="1434" y="2387"/>
                      <a:pt x="1457" y="2387"/>
                    </a:cubicBezTo>
                    <a:cubicBezTo>
                      <a:pt x="1479" y="2387"/>
                      <a:pt x="1501" y="2410"/>
                      <a:pt x="1479" y="2421"/>
                    </a:cubicBezTo>
                    <a:cubicBezTo>
                      <a:pt x="1457" y="2443"/>
                      <a:pt x="1468" y="2499"/>
                      <a:pt x="1479" y="2511"/>
                    </a:cubicBezTo>
                    <a:cubicBezTo>
                      <a:pt x="1490" y="2522"/>
                      <a:pt x="1468" y="2533"/>
                      <a:pt x="1445" y="2544"/>
                    </a:cubicBezTo>
                    <a:cubicBezTo>
                      <a:pt x="1423" y="2544"/>
                      <a:pt x="1457" y="2623"/>
                      <a:pt x="1468" y="2645"/>
                    </a:cubicBezTo>
                    <a:cubicBezTo>
                      <a:pt x="1479" y="2656"/>
                      <a:pt x="1490" y="2678"/>
                      <a:pt x="1501" y="2690"/>
                    </a:cubicBezTo>
                    <a:lnTo>
                      <a:pt x="1513" y="2690"/>
                    </a:lnTo>
                    <a:cubicBezTo>
                      <a:pt x="1535" y="2690"/>
                      <a:pt x="1580" y="2678"/>
                      <a:pt x="1591" y="2656"/>
                    </a:cubicBezTo>
                    <a:cubicBezTo>
                      <a:pt x="1602" y="2634"/>
                      <a:pt x="1636" y="2656"/>
                      <a:pt x="1658" y="2656"/>
                    </a:cubicBezTo>
                    <a:cubicBezTo>
                      <a:pt x="1681" y="2645"/>
                      <a:pt x="1692" y="2701"/>
                      <a:pt x="1692" y="2723"/>
                    </a:cubicBezTo>
                    <a:cubicBezTo>
                      <a:pt x="1692" y="2746"/>
                      <a:pt x="1737" y="2701"/>
                      <a:pt x="1737" y="2678"/>
                    </a:cubicBezTo>
                    <a:cubicBezTo>
                      <a:pt x="1737" y="2645"/>
                      <a:pt x="1748" y="2634"/>
                      <a:pt x="1770" y="2634"/>
                    </a:cubicBezTo>
                    <a:cubicBezTo>
                      <a:pt x="1804" y="2623"/>
                      <a:pt x="1815" y="2589"/>
                      <a:pt x="1815" y="2567"/>
                    </a:cubicBezTo>
                    <a:cubicBezTo>
                      <a:pt x="1815" y="2544"/>
                      <a:pt x="1849" y="2533"/>
                      <a:pt x="1871" y="2544"/>
                    </a:cubicBezTo>
                    <a:cubicBezTo>
                      <a:pt x="1905" y="2544"/>
                      <a:pt x="1916" y="2533"/>
                      <a:pt x="1927" y="2511"/>
                    </a:cubicBezTo>
                    <a:cubicBezTo>
                      <a:pt x="1950" y="2488"/>
                      <a:pt x="1961" y="2499"/>
                      <a:pt x="1983" y="2522"/>
                    </a:cubicBezTo>
                    <a:cubicBezTo>
                      <a:pt x="1994" y="2544"/>
                      <a:pt x="2028" y="2522"/>
                      <a:pt x="2039" y="2488"/>
                    </a:cubicBezTo>
                    <a:cubicBezTo>
                      <a:pt x="2051" y="2454"/>
                      <a:pt x="2084" y="2410"/>
                      <a:pt x="2096" y="2365"/>
                    </a:cubicBezTo>
                    <a:cubicBezTo>
                      <a:pt x="2107" y="2320"/>
                      <a:pt x="2107" y="2287"/>
                      <a:pt x="2084" y="2275"/>
                    </a:cubicBezTo>
                    <a:cubicBezTo>
                      <a:pt x="2062" y="2264"/>
                      <a:pt x="2028" y="2264"/>
                      <a:pt x="2017" y="2287"/>
                    </a:cubicBezTo>
                    <a:cubicBezTo>
                      <a:pt x="1994" y="2309"/>
                      <a:pt x="1983" y="2309"/>
                      <a:pt x="1972" y="2275"/>
                    </a:cubicBezTo>
                    <a:cubicBezTo>
                      <a:pt x="1961" y="2242"/>
                      <a:pt x="1950" y="2208"/>
                      <a:pt x="1927" y="2208"/>
                    </a:cubicBezTo>
                    <a:cubicBezTo>
                      <a:pt x="1905" y="2208"/>
                      <a:pt x="1916" y="2174"/>
                      <a:pt x="1916" y="2129"/>
                    </a:cubicBezTo>
                    <a:cubicBezTo>
                      <a:pt x="1927" y="2085"/>
                      <a:pt x="1927" y="2073"/>
                      <a:pt x="1950" y="2073"/>
                    </a:cubicBezTo>
                    <a:cubicBezTo>
                      <a:pt x="1972" y="2073"/>
                      <a:pt x="1994" y="2073"/>
                      <a:pt x="1994" y="2051"/>
                    </a:cubicBezTo>
                    <a:cubicBezTo>
                      <a:pt x="1994" y="2029"/>
                      <a:pt x="1983" y="1995"/>
                      <a:pt x="1950" y="2006"/>
                    </a:cubicBezTo>
                    <a:cubicBezTo>
                      <a:pt x="1927" y="2006"/>
                      <a:pt x="1905" y="2006"/>
                      <a:pt x="1883" y="1984"/>
                    </a:cubicBezTo>
                    <a:cubicBezTo>
                      <a:pt x="1860" y="1961"/>
                      <a:pt x="1838" y="1961"/>
                      <a:pt x="1815" y="1984"/>
                    </a:cubicBezTo>
                    <a:cubicBezTo>
                      <a:pt x="1782" y="2006"/>
                      <a:pt x="1782" y="2006"/>
                      <a:pt x="1759" y="1984"/>
                    </a:cubicBezTo>
                    <a:cubicBezTo>
                      <a:pt x="1725" y="1961"/>
                      <a:pt x="1770" y="1928"/>
                      <a:pt x="1782" y="1883"/>
                    </a:cubicBezTo>
                    <a:cubicBezTo>
                      <a:pt x="1793" y="1827"/>
                      <a:pt x="1815" y="1816"/>
                      <a:pt x="1838" y="1805"/>
                    </a:cubicBezTo>
                    <a:cubicBezTo>
                      <a:pt x="1871" y="1793"/>
                      <a:pt x="1905" y="1805"/>
                      <a:pt x="1938" y="1838"/>
                    </a:cubicBezTo>
                    <a:cubicBezTo>
                      <a:pt x="1972" y="1860"/>
                      <a:pt x="2006" y="1827"/>
                      <a:pt x="2028" y="1793"/>
                    </a:cubicBezTo>
                    <a:cubicBezTo>
                      <a:pt x="2051" y="1760"/>
                      <a:pt x="2084" y="1793"/>
                      <a:pt x="2084" y="1771"/>
                    </a:cubicBezTo>
                    <a:cubicBezTo>
                      <a:pt x="2096" y="1737"/>
                      <a:pt x="2118" y="1704"/>
                      <a:pt x="2129" y="1704"/>
                    </a:cubicBezTo>
                    <a:cubicBezTo>
                      <a:pt x="2140" y="1704"/>
                      <a:pt x="2163" y="1726"/>
                      <a:pt x="2196" y="1715"/>
                    </a:cubicBezTo>
                    <a:cubicBezTo>
                      <a:pt x="2219" y="1715"/>
                      <a:pt x="2252" y="1704"/>
                      <a:pt x="2286" y="1704"/>
                    </a:cubicBezTo>
                    <a:cubicBezTo>
                      <a:pt x="2320" y="1704"/>
                      <a:pt x="2320" y="1737"/>
                      <a:pt x="2353" y="1704"/>
                    </a:cubicBezTo>
                    <a:cubicBezTo>
                      <a:pt x="2376" y="1670"/>
                      <a:pt x="2409" y="1692"/>
                      <a:pt x="2409" y="1681"/>
                    </a:cubicBezTo>
                    <a:cubicBezTo>
                      <a:pt x="2409" y="1670"/>
                      <a:pt x="2420" y="1614"/>
                      <a:pt x="2443" y="1580"/>
                    </a:cubicBezTo>
                    <a:cubicBezTo>
                      <a:pt x="2465" y="1547"/>
                      <a:pt x="2488" y="1524"/>
                      <a:pt x="2488" y="1513"/>
                    </a:cubicBezTo>
                    <a:cubicBezTo>
                      <a:pt x="2488" y="1491"/>
                      <a:pt x="2465" y="1446"/>
                      <a:pt x="2443" y="1446"/>
                    </a:cubicBezTo>
                    <a:cubicBezTo>
                      <a:pt x="2432" y="1446"/>
                      <a:pt x="2409" y="1423"/>
                      <a:pt x="2420" y="1401"/>
                    </a:cubicBezTo>
                    <a:cubicBezTo>
                      <a:pt x="2443" y="1390"/>
                      <a:pt x="2420" y="1401"/>
                      <a:pt x="2443" y="1345"/>
                    </a:cubicBezTo>
                    <a:cubicBezTo>
                      <a:pt x="2465" y="1300"/>
                      <a:pt x="2499" y="1256"/>
                      <a:pt x="2532" y="1233"/>
                    </a:cubicBezTo>
                    <a:cubicBezTo>
                      <a:pt x="2577" y="1211"/>
                      <a:pt x="2600" y="1154"/>
                      <a:pt x="2622" y="1098"/>
                    </a:cubicBezTo>
                    <a:cubicBezTo>
                      <a:pt x="2656" y="1054"/>
                      <a:pt x="2689" y="1042"/>
                      <a:pt x="2701" y="1009"/>
                    </a:cubicBezTo>
                    <a:cubicBezTo>
                      <a:pt x="2723" y="986"/>
                      <a:pt x="2745" y="942"/>
                      <a:pt x="2723" y="919"/>
                    </a:cubicBezTo>
                    <a:cubicBezTo>
                      <a:pt x="2701" y="897"/>
                      <a:pt x="2712" y="829"/>
                      <a:pt x="2723" y="796"/>
                    </a:cubicBezTo>
                    <a:cubicBezTo>
                      <a:pt x="2745" y="751"/>
                      <a:pt x="2768" y="706"/>
                      <a:pt x="2768" y="695"/>
                    </a:cubicBezTo>
                  </a:path>
                </a:pathLst>
              </a:custGeom>
              <a:solidFill>
                <a:srgbClr val="FFC000"/>
              </a:solidFill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33" name="Freeform 32"/>
              <p:cNvSpPr>
                <a:spLocks noChangeArrowheads="1"/>
              </p:cNvSpPr>
              <p:nvPr/>
            </p:nvSpPr>
            <p:spPr bwMode="auto">
              <a:xfrm>
                <a:off x="4821238" y="3297238"/>
                <a:ext cx="939800" cy="850900"/>
              </a:xfrm>
              <a:custGeom>
                <a:avLst/>
                <a:gdLst>
                  <a:gd name="T0" fmla="*/ 2476 w 2611"/>
                  <a:gd name="T1" fmla="*/ 1512 h 2365"/>
                  <a:gd name="T2" fmla="*/ 2476 w 2611"/>
                  <a:gd name="T3" fmla="*/ 1512 h 2365"/>
                  <a:gd name="T4" fmla="*/ 2465 w 2611"/>
                  <a:gd name="T5" fmla="*/ 1512 h 2365"/>
                  <a:gd name="T6" fmla="*/ 2465 w 2611"/>
                  <a:gd name="T7" fmla="*/ 1512 h 2365"/>
                  <a:gd name="T8" fmla="*/ 2465 w 2611"/>
                  <a:gd name="T9" fmla="*/ 1512 h 2365"/>
                  <a:gd name="T10" fmla="*/ 2454 w 2611"/>
                  <a:gd name="T11" fmla="*/ 1512 h 2365"/>
                  <a:gd name="T12" fmla="*/ 2442 w 2611"/>
                  <a:gd name="T13" fmla="*/ 1501 h 2365"/>
                  <a:gd name="T14" fmla="*/ 2274 w 2611"/>
                  <a:gd name="T15" fmla="*/ 1523 h 2365"/>
                  <a:gd name="T16" fmla="*/ 2140 w 2611"/>
                  <a:gd name="T17" fmla="*/ 1479 h 2365"/>
                  <a:gd name="T18" fmla="*/ 2028 w 2611"/>
                  <a:gd name="T19" fmla="*/ 1467 h 2365"/>
                  <a:gd name="T20" fmla="*/ 2005 w 2611"/>
                  <a:gd name="T21" fmla="*/ 1377 h 2365"/>
                  <a:gd name="T22" fmla="*/ 1904 w 2611"/>
                  <a:gd name="T23" fmla="*/ 1310 h 2365"/>
                  <a:gd name="T24" fmla="*/ 1826 w 2611"/>
                  <a:gd name="T25" fmla="*/ 1333 h 2365"/>
                  <a:gd name="T26" fmla="*/ 1680 w 2611"/>
                  <a:gd name="T27" fmla="*/ 1333 h 2365"/>
                  <a:gd name="T28" fmla="*/ 1590 w 2611"/>
                  <a:gd name="T29" fmla="*/ 1243 h 2365"/>
                  <a:gd name="T30" fmla="*/ 1456 w 2611"/>
                  <a:gd name="T31" fmla="*/ 1176 h 2365"/>
                  <a:gd name="T32" fmla="*/ 1501 w 2611"/>
                  <a:gd name="T33" fmla="*/ 1030 h 2365"/>
                  <a:gd name="T34" fmla="*/ 1434 w 2611"/>
                  <a:gd name="T35" fmla="*/ 963 h 2365"/>
                  <a:gd name="T36" fmla="*/ 1366 w 2611"/>
                  <a:gd name="T37" fmla="*/ 896 h 2365"/>
                  <a:gd name="T38" fmla="*/ 1288 w 2611"/>
                  <a:gd name="T39" fmla="*/ 985 h 2365"/>
                  <a:gd name="T40" fmla="*/ 1187 w 2611"/>
                  <a:gd name="T41" fmla="*/ 941 h 2365"/>
                  <a:gd name="T42" fmla="*/ 1176 w 2611"/>
                  <a:gd name="T43" fmla="*/ 817 h 2365"/>
                  <a:gd name="T44" fmla="*/ 1221 w 2611"/>
                  <a:gd name="T45" fmla="*/ 627 h 2365"/>
                  <a:gd name="T46" fmla="*/ 1210 w 2611"/>
                  <a:gd name="T47" fmla="*/ 548 h 2365"/>
                  <a:gd name="T48" fmla="*/ 1165 w 2611"/>
                  <a:gd name="T49" fmla="*/ 290 h 2365"/>
                  <a:gd name="T50" fmla="*/ 1131 w 2611"/>
                  <a:gd name="T51" fmla="*/ 146 h 2365"/>
                  <a:gd name="T52" fmla="*/ 996 w 2611"/>
                  <a:gd name="T53" fmla="*/ 0 h 2365"/>
                  <a:gd name="T54" fmla="*/ 828 w 2611"/>
                  <a:gd name="T55" fmla="*/ 302 h 2365"/>
                  <a:gd name="T56" fmla="*/ 740 w 2611"/>
                  <a:gd name="T57" fmla="*/ 403 h 2365"/>
                  <a:gd name="T58" fmla="*/ 392 w 2611"/>
                  <a:gd name="T59" fmla="*/ 739 h 2365"/>
                  <a:gd name="T60" fmla="*/ 314 w 2611"/>
                  <a:gd name="T61" fmla="*/ 716 h 2365"/>
                  <a:gd name="T62" fmla="*/ 224 w 2611"/>
                  <a:gd name="T63" fmla="*/ 828 h 2365"/>
                  <a:gd name="T64" fmla="*/ 34 w 2611"/>
                  <a:gd name="T65" fmla="*/ 806 h 2365"/>
                  <a:gd name="T66" fmla="*/ 56 w 2611"/>
                  <a:gd name="T67" fmla="*/ 1187 h 2365"/>
                  <a:gd name="T68" fmla="*/ 213 w 2611"/>
                  <a:gd name="T69" fmla="*/ 1344 h 2365"/>
                  <a:gd name="T70" fmla="*/ 482 w 2611"/>
                  <a:gd name="T71" fmla="*/ 1422 h 2365"/>
                  <a:gd name="T72" fmla="*/ 617 w 2611"/>
                  <a:gd name="T73" fmla="*/ 1299 h 2365"/>
                  <a:gd name="T74" fmla="*/ 684 w 2611"/>
                  <a:gd name="T75" fmla="*/ 1467 h 2365"/>
                  <a:gd name="T76" fmla="*/ 650 w 2611"/>
                  <a:gd name="T77" fmla="*/ 1736 h 2365"/>
                  <a:gd name="T78" fmla="*/ 538 w 2611"/>
                  <a:gd name="T79" fmla="*/ 1927 h 2365"/>
                  <a:gd name="T80" fmla="*/ 851 w 2611"/>
                  <a:gd name="T81" fmla="*/ 1938 h 2365"/>
                  <a:gd name="T82" fmla="*/ 1176 w 2611"/>
                  <a:gd name="T83" fmla="*/ 2106 h 2365"/>
                  <a:gd name="T84" fmla="*/ 1434 w 2611"/>
                  <a:gd name="T85" fmla="*/ 2072 h 2365"/>
                  <a:gd name="T86" fmla="*/ 1680 w 2611"/>
                  <a:gd name="T87" fmla="*/ 2117 h 2365"/>
                  <a:gd name="T88" fmla="*/ 1859 w 2611"/>
                  <a:gd name="T89" fmla="*/ 2173 h 2365"/>
                  <a:gd name="T90" fmla="*/ 1983 w 2611"/>
                  <a:gd name="T91" fmla="*/ 2072 h 2365"/>
                  <a:gd name="T92" fmla="*/ 2095 w 2611"/>
                  <a:gd name="T93" fmla="*/ 2016 h 2365"/>
                  <a:gd name="T94" fmla="*/ 2117 w 2611"/>
                  <a:gd name="T95" fmla="*/ 2229 h 2365"/>
                  <a:gd name="T96" fmla="*/ 2241 w 2611"/>
                  <a:gd name="T97" fmla="*/ 2285 h 2365"/>
                  <a:gd name="T98" fmla="*/ 2409 w 2611"/>
                  <a:gd name="T99" fmla="*/ 2341 h 2365"/>
                  <a:gd name="T100" fmla="*/ 2409 w 2611"/>
                  <a:gd name="T101" fmla="*/ 2229 h 2365"/>
                  <a:gd name="T102" fmla="*/ 2498 w 2611"/>
                  <a:gd name="T103" fmla="*/ 2106 h 2365"/>
                  <a:gd name="T104" fmla="*/ 2543 w 2611"/>
                  <a:gd name="T105" fmla="*/ 1938 h 2365"/>
                  <a:gd name="T106" fmla="*/ 2543 w 2611"/>
                  <a:gd name="T107" fmla="*/ 1736 h 2365"/>
                  <a:gd name="T108" fmla="*/ 2532 w 2611"/>
                  <a:gd name="T109" fmla="*/ 1557 h 23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611" h="2365">
                    <a:moveTo>
                      <a:pt x="2476" y="1512"/>
                    </a:moveTo>
                    <a:lnTo>
                      <a:pt x="2476" y="1512"/>
                    </a:lnTo>
                    <a:lnTo>
                      <a:pt x="2476" y="1512"/>
                    </a:lnTo>
                    <a:lnTo>
                      <a:pt x="2476" y="1512"/>
                    </a:lnTo>
                    <a:lnTo>
                      <a:pt x="2476" y="1512"/>
                    </a:lnTo>
                    <a:lnTo>
                      <a:pt x="2465" y="1512"/>
                    </a:lnTo>
                    <a:lnTo>
                      <a:pt x="2465" y="1512"/>
                    </a:lnTo>
                    <a:lnTo>
                      <a:pt x="2465" y="1512"/>
                    </a:lnTo>
                    <a:lnTo>
                      <a:pt x="2465" y="1512"/>
                    </a:lnTo>
                    <a:lnTo>
                      <a:pt x="2465" y="1512"/>
                    </a:lnTo>
                    <a:lnTo>
                      <a:pt x="2454" y="1512"/>
                    </a:lnTo>
                    <a:lnTo>
                      <a:pt x="2454" y="1512"/>
                    </a:lnTo>
                    <a:lnTo>
                      <a:pt x="2454" y="1512"/>
                    </a:lnTo>
                    <a:cubicBezTo>
                      <a:pt x="2454" y="1512"/>
                      <a:pt x="2454" y="1512"/>
                      <a:pt x="2442" y="1501"/>
                    </a:cubicBezTo>
                    <a:cubicBezTo>
                      <a:pt x="2409" y="1479"/>
                      <a:pt x="2386" y="1467"/>
                      <a:pt x="2375" y="1490"/>
                    </a:cubicBezTo>
                    <a:cubicBezTo>
                      <a:pt x="2364" y="1523"/>
                      <a:pt x="2319" y="1523"/>
                      <a:pt x="2274" y="1523"/>
                    </a:cubicBezTo>
                    <a:cubicBezTo>
                      <a:pt x="2229" y="1523"/>
                      <a:pt x="2218" y="1512"/>
                      <a:pt x="2207" y="1490"/>
                    </a:cubicBezTo>
                    <a:cubicBezTo>
                      <a:pt x="2196" y="1479"/>
                      <a:pt x="2185" y="1467"/>
                      <a:pt x="2140" y="1479"/>
                    </a:cubicBezTo>
                    <a:cubicBezTo>
                      <a:pt x="2095" y="1501"/>
                      <a:pt x="2050" y="1501"/>
                      <a:pt x="2039" y="1501"/>
                    </a:cubicBezTo>
                    <a:cubicBezTo>
                      <a:pt x="2028" y="1501"/>
                      <a:pt x="2016" y="1490"/>
                      <a:pt x="2028" y="1467"/>
                    </a:cubicBezTo>
                    <a:cubicBezTo>
                      <a:pt x="2028" y="1445"/>
                      <a:pt x="2050" y="1434"/>
                      <a:pt x="2028" y="1434"/>
                    </a:cubicBezTo>
                    <a:cubicBezTo>
                      <a:pt x="2005" y="1422"/>
                      <a:pt x="2005" y="1400"/>
                      <a:pt x="2005" y="1377"/>
                    </a:cubicBezTo>
                    <a:cubicBezTo>
                      <a:pt x="2016" y="1355"/>
                      <a:pt x="1994" y="1344"/>
                      <a:pt x="1960" y="1344"/>
                    </a:cubicBezTo>
                    <a:cubicBezTo>
                      <a:pt x="1938" y="1355"/>
                      <a:pt x="1938" y="1344"/>
                      <a:pt x="1904" y="1310"/>
                    </a:cubicBezTo>
                    <a:cubicBezTo>
                      <a:pt x="1859" y="1277"/>
                      <a:pt x="1837" y="1243"/>
                      <a:pt x="1848" y="1277"/>
                    </a:cubicBezTo>
                    <a:cubicBezTo>
                      <a:pt x="1848" y="1310"/>
                      <a:pt x="1859" y="1344"/>
                      <a:pt x="1826" y="1333"/>
                    </a:cubicBezTo>
                    <a:cubicBezTo>
                      <a:pt x="1803" y="1333"/>
                      <a:pt x="1770" y="1288"/>
                      <a:pt x="1736" y="1310"/>
                    </a:cubicBezTo>
                    <a:cubicBezTo>
                      <a:pt x="1714" y="1333"/>
                      <a:pt x="1714" y="1321"/>
                      <a:pt x="1680" y="1333"/>
                    </a:cubicBezTo>
                    <a:cubicBezTo>
                      <a:pt x="1635" y="1333"/>
                      <a:pt x="1613" y="1333"/>
                      <a:pt x="1613" y="1299"/>
                    </a:cubicBezTo>
                    <a:cubicBezTo>
                      <a:pt x="1624" y="1277"/>
                      <a:pt x="1635" y="1232"/>
                      <a:pt x="1590" y="1243"/>
                    </a:cubicBezTo>
                    <a:cubicBezTo>
                      <a:pt x="1546" y="1254"/>
                      <a:pt x="1501" y="1254"/>
                      <a:pt x="1478" y="1232"/>
                    </a:cubicBezTo>
                    <a:cubicBezTo>
                      <a:pt x="1467" y="1221"/>
                      <a:pt x="1478" y="1187"/>
                      <a:pt x="1456" y="1176"/>
                    </a:cubicBezTo>
                    <a:cubicBezTo>
                      <a:pt x="1434" y="1176"/>
                      <a:pt x="1423" y="1108"/>
                      <a:pt x="1445" y="1086"/>
                    </a:cubicBezTo>
                    <a:cubicBezTo>
                      <a:pt x="1467" y="1064"/>
                      <a:pt x="1512" y="1041"/>
                      <a:pt x="1501" y="1030"/>
                    </a:cubicBezTo>
                    <a:cubicBezTo>
                      <a:pt x="1490" y="1008"/>
                      <a:pt x="1467" y="1030"/>
                      <a:pt x="1456" y="1008"/>
                    </a:cubicBezTo>
                    <a:cubicBezTo>
                      <a:pt x="1445" y="985"/>
                      <a:pt x="1456" y="963"/>
                      <a:pt x="1434" y="963"/>
                    </a:cubicBezTo>
                    <a:cubicBezTo>
                      <a:pt x="1411" y="963"/>
                      <a:pt x="1411" y="941"/>
                      <a:pt x="1411" y="929"/>
                    </a:cubicBezTo>
                    <a:cubicBezTo>
                      <a:pt x="1389" y="929"/>
                      <a:pt x="1378" y="918"/>
                      <a:pt x="1366" y="896"/>
                    </a:cubicBezTo>
                    <a:cubicBezTo>
                      <a:pt x="1344" y="873"/>
                      <a:pt x="1321" y="896"/>
                      <a:pt x="1321" y="929"/>
                    </a:cubicBezTo>
                    <a:cubicBezTo>
                      <a:pt x="1321" y="974"/>
                      <a:pt x="1333" y="985"/>
                      <a:pt x="1288" y="985"/>
                    </a:cubicBezTo>
                    <a:cubicBezTo>
                      <a:pt x="1232" y="997"/>
                      <a:pt x="1254" y="974"/>
                      <a:pt x="1243" y="952"/>
                    </a:cubicBezTo>
                    <a:cubicBezTo>
                      <a:pt x="1243" y="941"/>
                      <a:pt x="1210" y="941"/>
                      <a:pt x="1187" y="941"/>
                    </a:cubicBezTo>
                    <a:cubicBezTo>
                      <a:pt x="1176" y="941"/>
                      <a:pt x="1176" y="896"/>
                      <a:pt x="1187" y="873"/>
                    </a:cubicBezTo>
                    <a:cubicBezTo>
                      <a:pt x="1210" y="839"/>
                      <a:pt x="1198" y="828"/>
                      <a:pt x="1176" y="817"/>
                    </a:cubicBezTo>
                    <a:cubicBezTo>
                      <a:pt x="1165" y="817"/>
                      <a:pt x="1176" y="739"/>
                      <a:pt x="1176" y="705"/>
                    </a:cubicBezTo>
                    <a:cubicBezTo>
                      <a:pt x="1176" y="660"/>
                      <a:pt x="1187" y="638"/>
                      <a:pt x="1221" y="627"/>
                    </a:cubicBezTo>
                    <a:cubicBezTo>
                      <a:pt x="1265" y="627"/>
                      <a:pt x="1277" y="604"/>
                      <a:pt x="1254" y="593"/>
                    </a:cubicBezTo>
                    <a:cubicBezTo>
                      <a:pt x="1221" y="582"/>
                      <a:pt x="1210" y="582"/>
                      <a:pt x="1210" y="548"/>
                    </a:cubicBezTo>
                    <a:cubicBezTo>
                      <a:pt x="1210" y="503"/>
                      <a:pt x="1210" y="526"/>
                      <a:pt x="1176" y="481"/>
                    </a:cubicBezTo>
                    <a:cubicBezTo>
                      <a:pt x="1142" y="448"/>
                      <a:pt x="1154" y="324"/>
                      <a:pt x="1165" y="290"/>
                    </a:cubicBezTo>
                    <a:cubicBezTo>
                      <a:pt x="1176" y="268"/>
                      <a:pt x="1165" y="246"/>
                      <a:pt x="1131" y="224"/>
                    </a:cubicBezTo>
                    <a:cubicBezTo>
                      <a:pt x="1109" y="202"/>
                      <a:pt x="1120" y="168"/>
                      <a:pt x="1131" y="146"/>
                    </a:cubicBezTo>
                    <a:cubicBezTo>
                      <a:pt x="1142" y="123"/>
                      <a:pt x="1120" y="101"/>
                      <a:pt x="1075" y="56"/>
                    </a:cubicBezTo>
                    <a:cubicBezTo>
                      <a:pt x="1030" y="22"/>
                      <a:pt x="996" y="0"/>
                      <a:pt x="996" y="0"/>
                    </a:cubicBezTo>
                    <a:cubicBezTo>
                      <a:pt x="985" y="22"/>
                      <a:pt x="974" y="56"/>
                      <a:pt x="952" y="112"/>
                    </a:cubicBezTo>
                    <a:cubicBezTo>
                      <a:pt x="885" y="213"/>
                      <a:pt x="851" y="290"/>
                      <a:pt x="828" y="302"/>
                    </a:cubicBezTo>
                    <a:cubicBezTo>
                      <a:pt x="795" y="302"/>
                      <a:pt x="740" y="268"/>
                      <a:pt x="740" y="313"/>
                    </a:cubicBezTo>
                    <a:cubicBezTo>
                      <a:pt x="750" y="358"/>
                      <a:pt x="750" y="380"/>
                      <a:pt x="740" y="403"/>
                    </a:cubicBezTo>
                    <a:cubicBezTo>
                      <a:pt x="729" y="425"/>
                      <a:pt x="605" y="537"/>
                      <a:pt x="549" y="593"/>
                    </a:cubicBezTo>
                    <a:cubicBezTo>
                      <a:pt x="504" y="638"/>
                      <a:pt x="392" y="739"/>
                      <a:pt x="392" y="739"/>
                    </a:cubicBezTo>
                    <a:cubicBezTo>
                      <a:pt x="392" y="739"/>
                      <a:pt x="381" y="739"/>
                      <a:pt x="370" y="728"/>
                    </a:cubicBezTo>
                    <a:cubicBezTo>
                      <a:pt x="348" y="716"/>
                      <a:pt x="314" y="694"/>
                      <a:pt x="314" y="716"/>
                    </a:cubicBezTo>
                    <a:cubicBezTo>
                      <a:pt x="303" y="739"/>
                      <a:pt x="269" y="705"/>
                      <a:pt x="258" y="750"/>
                    </a:cubicBezTo>
                    <a:cubicBezTo>
                      <a:pt x="258" y="795"/>
                      <a:pt x="269" y="806"/>
                      <a:pt x="224" y="828"/>
                    </a:cubicBezTo>
                    <a:cubicBezTo>
                      <a:pt x="191" y="851"/>
                      <a:pt x="135" y="862"/>
                      <a:pt x="112" y="851"/>
                    </a:cubicBezTo>
                    <a:cubicBezTo>
                      <a:pt x="90" y="839"/>
                      <a:pt x="56" y="795"/>
                      <a:pt x="34" y="806"/>
                    </a:cubicBezTo>
                    <a:cubicBezTo>
                      <a:pt x="11" y="806"/>
                      <a:pt x="0" y="862"/>
                      <a:pt x="11" y="1008"/>
                    </a:cubicBezTo>
                    <a:cubicBezTo>
                      <a:pt x="22" y="1153"/>
                      <a:pt x="22" y="1165"/>
                      <a:pt x="56" y="1187"/>
                    </a:cubicBezTo>
                    <a:cubicBezTo>
                      <a:pt x="90" y="1210"/>
                      <a:pt x="135" y="1210"/>
                      <a:pt x="157" y="1265"/>
                    </a:cubicBezTo>
                    <a:cubicBezTo>
                      <a:pt x="168" y="1310"/>
                      <a:pt x="168" y="1344"/>
                      <a:pt x="213" y="1344"/>
                    </a:cubicBezTo>
                    <a:cubicBezTo>
                      <a:pt x="247" y="1355"/>
                      <a:pt x="325" y="1355"/>
                      <a:pt x="359" y="1389"/>
                    </a:cubicBezTo>
                    <a:cubicBezTo>
                      <a:pt x="392" y="1434"/>
                      <a:pt x="448" y="1434"/>
                      <a:pt x="482" y="1422"/>
                    </a:cubicBezTo>
                    <a:cubicBezTo>
                      <a:pt x="504" y="1400"/>
                      <a:pt x="493" y="1366"/>
                      <a:pt x="516" y="1355"/>
                    </a:cubicBezTo>
                    <a:cubicBezTo>
                      <a:pt x="538" y="1333"/>
                      <a:pt x="583" y="1288"/>
                      <a:pt x="617" y="1299"/>
                    </a:cubicBezTo>
                    <a:cubicBezTo>
                      <a:pt x="650" y="1299"/>
                      <a:pt x="661" y="1299"/>
                      <a:pt x="661" y="1355"/>
                    </a:cubicBezTo>
                    <a:cubicBezTo>
                      <a:pt x="661" y="1400"/>
                      <a:pt x="706" y="1434"/>
                      <a:pt x="684" y="1467"/>
                    </a:cubicBezTo>
                    <a:cubicBezTo>
                      <a:pt x="661" y="1512"/>
                      <a:pt x="628" y="1523"/>
                      <a:pt x="639" y="1568"/>
                    </a:cubicBezTo>
                    <a:cubicBezTo>
                      <a:pt x="650" y="1613"/>
                      <a:pt x="661" y="1680"/>
                      <a:pt x="650" y="1736"/>
                    </a:cubicBezTo>
                    <a:cubicBezTo>
                      <a:pt x="628" y="1781"/>
                      <a:pt x="583" y="1848"/>
                      <a:pt x="560" y="1882"/>
                    </a:cubicBezTo>
                    <a:cubicBezTo>
                      <a:pt x="560" y="1893"/>
                      <a:pt x="549" y="1915"/>
                      <a:pt x="538" y="1927"/>
                    </a:cubicBezTo>
                    <a:lnTo>
                      <a:pt x="549" y="1927"/>
                    </a:lnTo>
                    <a:cubicBezTo>
                      <a:pt x="549" y="1927"/>
                      <a:pt x="806" y="1915"/>
                      <a:pt x="851" y="1938"/>
                    </a:cubicBezTo>
                    <a:cubicBezTo>
                      <a:pt x="885" y="1960"/>
                      <a:pt x="1052" y="2095"/>
                      <a:pt x="1086" y="2117"/>
                    </a:cubicBezTo>
                    <a:cubicBezTo>
                      <a:pt x="1109" y="2151"/>
                      <a:pt x="1142" y="2139"/>
                      <a:pt x="1176" y="2106"/>
                    </a:cubicBezTo>
                    <a:cubicBezTo>
                      <a:pt x="1221" y="2072"/>
                      <a:pt x="1333" y="1972"/>
                      <a:pt x="1366" y="1994"/>
                    </a:cubicBezTo>
                    <a:cubicBezTo>
                      <a:pt x="1400" y="2005"/>
                      <a:pt x="1411" y="2050"/>
                      <a:pt x="1434" y="2072"/>
                    </a:cubicBezTo>
                    <a:cubicBezTo>
                      <a:pt x="1445" y="2083"/>
                      <a:pt x="1523" y="2128"/>
                      <a:pt x="1602" y="2139"/>
                    </a:cubicBezTo>
                    <a:cubicBezTo>
                      <a:pt x="1669" y="2151"/>
                      <a:pt x="1658" y="2151"/>
                      <a:pt x="1680" y="2117"/>
                    </a:cubicBezTo>
                    <a:cubicBezTo>
                      <a:pt x="1703" y="2083"/>
                      <a:pt x="1736" y="2050"/>
                      <a:pt x="1759" y="2072"/>
                    </a:cubicBezTo>
                    <a:cubicBezTo>
                      <a:pt x="1781" y="2095"/>
                      <a:pt x="1859" y="2173"/>
                      <a:pt x="1859" y="2173"/>
                    </a:cubicBezTo>
                    <a:cubicBezTo>
                      <a:pt x="1859" y="2173"/>
                      <a:pt x="1938" y="2139"/>
                      <a:pt x="1949" y="2117"/>
                    </a:cubicBezTo>
                    <a:cubicBezTo>
                      <a:pt x="1960" y="2095"/>
                      <a:pt x="1949" y="2072"/>
                      <a:pt x="1983" y="2072"/>
                    </a:cubicBezTo>
                    <a:cubicBezTo>
                      <a:pt x="2016" y="2072"/>
                      <a:pt x="2039" y="2061"/>
                      <a:pt x="2039" y="2028"/>
                    </a:cubicBezTo>
                    <a:cubicBezTo>
                      <a:pt x="2039" y="1994"/>
                      <a:pt x="2095" y="1983"/>
                      <a:pt x="2095" y="2016"/>
                    </a:cubicBezTo>
                    <a:cubicBezTo>
                      <a:pt x="2095" y="2039"/>
                      <a:pt x="2106" y="2083"/>
                      <a:pt x="2117" y="2095"/>
                    </a:cubicBezTo>
                    <a:cubicBezTo>
                      <a:pt x="2128" y="2106"/>
                      <a:pt x="2106" y="2196"/>
                      <a:pt x="2117" y="2229"/>
                    </a:cubicBezTo>
                    <a:cubicBezTo>
                      <a:pt x="2128" y="2263"/>
                      <a:pt x="2151" y="2296"/>
                      <a:pt x="2173" y="2274"/>
                    </a:cubicBezTo>
                    <a:cubicBezTo>
                      <a:pt x="2185" y="2240"/>
                      <a:pt x="2229" y="2240"/>
                      <a:pt x="2241" y="2285"/>
                    </a:cubicBezTo>
                    <a:cubicBezTo>
                      <a:pt x="2263" y="2319"/>
                      <a:pt x="2263" y="2341"/>
                      <a:pt x="2308" y="2341"/>
                    </a:cubicBezTo>
                    <a:cubicBezTo>
                      <a:pt x="2352" y="2341"/>
                      <a:pt x="2375" y="2364"/>
                      <a:pt x="2409" y="2341"/>
                    </a:cubicBezTo>
                    <a:cubicBezTo>
                      <a:pt x="2454" y="2319"/>
                      <a:pt x="2476" y="2285"/>
                      <a:pt x="2442" y="2285"/>
                    </a:cubicBezTo>
                    <a:cubicBezTo>
                      <a:pt x="2420" y="2274"/>
                      <a:pt x="2386" y="2229"/>
                      <a:pt x="2409" y="2229"/>
                    </a:cubicBezTo>
                    <a:cubicBezTo>
                      <a:pt x="2442" y="2218"/>
                      <a:pt x="2532" y="2184"/>
                      <a:pt x="2532" y="2184"/>
                    </a:cubicBezTo>
                    <a:cubicBezTo>
                      <a:pt x="2532" y="2184"/>
                      <a:pt x="2521" y="2117"/>
                      <a:pt x="2498" y="2106"/>
                    </a:cubicBezTo>
                    <a:cubicBezTo>
                      <a:pt x="2476" y="2095"/>
                      <a:pt x="2442" y="1994"/>
                      <a:pt x="2454" y="1994"/>
                    </a:cubicBezTo>
                    <a:cubicBezTo>
                      <a:pt x="2476" y="1983"/>
                      <a:pt x="2543" y="1972"/>
                      <a:pt x="2543" y="1938"/>
                    </a:cubicBezTo>
                    <a:cubicBezTo>
                      <a:pt x="2543" y="1904"/>
                      <a:pt x="2554" y="1870"/>
                      <a:pt x="2532" y="1870"/>
                    </a:cubicBezTo>
                    <a:cubicBezTo>
                      <a:pt x="2498" y="1870"/>
                      <a:pt x="2498" y="1759"/>
                      <a:pt x="2543" y="1736"/>
                    </a:cubicBezTo>
                    <a:cubicBezTo>
                      <a:pt x="2588" y="1703"/>
                      <a:pt x="2610" y="1624"/>
                      <a:pt x="2599" y="1590"/>
                    </a:cubicBezTo>
                    <a:cubicBezTo>
                      <a:pt x="2588" y="1568"/>
                      <a:pt x="2565" y="1568"/>
                      <a:pt x="2532" y="1557"/>
                    </a:cubicBezTo>
                    <a:cubicBezTo>
                      <a:pt x="2510" y="1557"/>
                      <a:pt x="2487" y="1534"/>
                      <a:pt x="2476" y="1512"/>
                    </a:cubicBezTo>
                  </a:path>
                </a:pathLst>
              </a:custGeom>
              <a:solidFill>
                <a:schemeClr val="bg1"/>
              </a:solidFill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34" name="Freeform 33"/>
              <p:cNvSpPr>
                <a:spLocks noChangeArrowheads="1"/>
              </p:cNvSpPr>
              <p:nvPr/>
            </p:nvSpPr>
            <p:spPr bwMode="auto">
              <a:xfrm>
                <a:off x="4881563" y="3986213"/>
                <a:ext cx="577850" cy="492125"/>
              </a:xfrm>
              <a:custGeom>
                <a:avLst/>
                <a:gdLst>
                  <a:gd name="T0" fmla="*/ 1064 w 1603"/>
                  <a:gd name="T1" fmla="*/ 1020 h 1369"/>
                  <a:gd name="T2" fmla="*/ 1064 w 1603"/>
                  <a:gd name="T3" fmla="*/ 1020 h 1369"/>
                  <a:gd name="T4" fmla="*/ 1042 w 1603"/>
                  <a:gd name="T5" fmla="*/ 863 h 1369"/>
                  <a:gd name="T6" fmla="*/ 1019 w 1603"/>
                  <a:gd name="T7" fmla="*/ 819 h 1369"/>
                  <a:gd name="T8" fmla="*/ 986 w 1603"/>
                  <a:gd name="T9" fmla="*/ 785 h 1369"/>
                  <a:gd name="T10" fmla="*/ 986 w 1603"/>
                  <a:gd name="T11" fmla="*/ 706 h 1369"/>
                  <a:gd name="T12" fmla="*/ 1064 w 1603"/>
                  <a:gd name="T13" fmla="*/ 617 h 1369"/>
                  <a:gd name="T14" fmla="*/ 1075 w 1603"/>
                  <a:gd name="T15" fmla="*/ 650 h 1369"/>
                  <a:gd name="T16" fmla="*/ 1165 w 1603"/>
                  <a:gd name="T17" fmla="*/ 650 h 1369"/>
                  <a:gd name="T18" fmla="*/ 1210 w 1603"/>
                  <a:gd name="T19" fmla="*/ 606 h 1369"/>
                  <a:gd name="T20" fmla="*/ 1266 w 1603"/>
                  <a:gd name="T21" fmla="*/ 617 h 1369"/>
                  <a:gd name="T22" fmla="*/ 1299 w 1603"/>
                  <a:gd name="T23" fmla="*/ 606 h 1369"/>
                  <a:gd name="T24" fmla="*/ 1344 w 1603"/>
                  <a:gd name="T25" fmla="*/ 572 h 1369"/>
                  <a:gd name="T26" fmla="*/ 1344 w 1603"/>
                  <a:gd name="T27" fmla="*/ 482 h 1369"/>
                  <a:gd name="T28" fmla="*/ 1378 w 1603"/>
                  <a:gd name="T29" fmla="*/ 449 h 1369"/>
                  <a:gd name="T30" fmla="*/ 1445 w 1603"/>
                  <a:gd name="T31" fmla="*/ 426 h 1369"/>
                  <a:gd name="T32" fmla="*/ 1490 w 1603"/>
                  <a:gd name="T33" fmla="*/ 460 h 1369"/>
                  <a:gd name="T34" fmla="*/ 1557 w 1603"/>
                  <a:gd name="T35" fmla="*/ 404 h 1369"/>
                  <a:gd name="T36" fmla="*/ 1591 w 1603"/>
                  <a:gd name="T37" fmla="*/ 359 h 1369"/>
                  <a:gd name="T38" fmla="*/ 1512 w 1603"/>
                  <a:gd name="T39" fmla="*/ 348 h 1369"/>
                  <a:gd name="T40" fmla="*/ 1490 w 1603"/>
                  <a:gd name="T41" fmla="*/ 224 h 1369"/>
                  <a:gd name="T42" fmla="*/ 1434 w 1603"/>
                  <a:gd name="T43" fmla="*/ 224 h 1369"/>
                  <a:gd name="T44" fmla="*/ 1266 w 1603"/>
                  <a:gd name="T45" fmla="*/ 157 h 1369"/>
                  <a:gd name="T46" fmla="*/ 1198 w 1603"/>
                  <a:gd name="T47" fmla="*/ 79 h 1369"/>
                  <a:gd name="T48" fmla="*/ 1008 w 1603"/>
                  <a:gd name="T49" fmla="*/ 191 h 1369"/>
                  <a:gd name="T50" fmla="*/ 918 w 1603"/>
                  <a:gd name="T51" fmla="*/ 202 h 1369"/>
                  <a:gd name="T52" fmla="*/ 683 w 1603"/>
                  <a:gd name="T53" fmla="*/ 23 h 1369"/>
                  <a:gd name="T54" fmla="*/ 381 w 1603"/>
                  <a:gd name="T55" fmla="*/ 12 h 1369"/>
                  <a:gd name="T56" fmla="*/ 370 w 1603"/>
                  <a:gd name="T57" fmla="*/ 12 h 1369"/>
                  <a:gd name="T58" fmla="*/ 359 w 1603"/>
                  <a:gd name="T59" fmla="*/ 34 h 1369"/>
                  <a:gd name="T60" fmla="*/ 314 w 1603"/>
                  <a:gd name="T61" fmla="*/ 135 h 1369"/>
                  <a:gd name="T62" fmla="*/ 314 w 1603"/>
                  <a:gd name="T63" fmla="*/ 258 h 1369"/>
                  <a:gd name="T64" fmla="*/ 292 w 1603"/>
                  <a:gd name="T65" fmla="*/ 348 h 1369"/>
                  <a:gd name="T66" fmla="*/ 213 w 1603"/>
                  <a:gd name="T67" fmla="*/ 437 h 1369"/>
                  <a:gd name="T68" fmla="*/ 123 w 1603"/>
                  <a:gd name="T69" fmla="*/ 572 h 1369"/>
                  <a:gd name="T70" fmla="*/ 34 w 1603"/>
                  <a:gd name="T71" fmla="*/ 684 h 1369"/>
                  <a:gd name="T72" fmla="*/ 11 w 1603"/>
                  <a:gd name="T73" fmla="*/ 740 h 1369"/>
                  <a:gd name="T74" fmla="*/ 34 w 1603"/>
                  <a:gd name="T75" fmla="*/ 785 h 1369"/>
                  <a:gd name="T76" fmla="*/ 79 w 1603"/>
                  <a:gd name="T77" fmla="*/ 852 h 1369"/>
                  <a:gd name="T78" fmla="*/ 34 w 1603"/>
                  <a:gd name="T79" fmla="*/ 919 h 1369"/>
                  <a:gd name="T80" fmla="*/ 0 w 1603"/>
                  <a:gd name="T81" fmla="*/ 1020 h 1369"/>
                  <a:gd name="T82" fmla="*/ 79 w 1603"/>
                  <a:gd name="T83" fmla="*/ 1065 h 1369"/>
                  <a:gd name="T84" fmla="*/ 135 w 1603"/>
                  <a:gd name="T85" fmla="*/ 1144 h 1369"/>
                  <a:gd name="T86" fmla="*/ 269 w 1603"/>
                  <a:gd name="T87" fmla="*/ 1132 h 1369"/>
                  <a:gd name="T88" fmla="*/ 381 w 1603"/>
                  <a:gd name="T89" fmla="*/ 1065 h 1369"/>
                  <a:gd name="T90" fmla="*/ 460 w 1603"/>
                  <a:gd name="T91" fmla="*/ 1144 h 1369"/>
                  <a:gd name="T92" fmla="*/ 437 w 1603"/>
                  <a:gd name="T93" fmla="*/ 1199 h 1369"/>
                  <a:gd name="T94" fmla="*/ 460 w 1603"/>
                  <a:gd name="T95" fmla="*/ 1267 h 1369"/>
                  <a:gd name="T96" fmla="*/ 538 w 1603"/>
                  <a:gd name="T97" fmla="*/ 1289 h 1369"/>
                  <a:gd name="T98" fmla="*/ 604 w 1603"/>
                  <a:gd name="T99" fmla="*/ 1255 h 1369"/>
                  <a:gd name="T100" fmla="*/ 694 w 1603"/>
                  <a:gd name="T101" fmla="*/ 1222 h 1369"/>
                  <a:gd name="T102" fmla="*/ 739 w 1603"/>
                  <a:gd name="T103" fmla="*/ 1300 h 1369"/>
                  <a:gd name="T104" fmla="*/ 806 w 1603"/>
                  <a:gd name="T105" fmla="*/ 1334 h 1369"/>
                  <a:gd name="T106" fmla="*/ 873 w 1603"/>
                  <a:gd name="T107" fmla="*/ 1345 h 1369"/>
                  <a:gd name="T108" fmla="*/ 929 w 1603"/>
                  <a:gd name="T109" fmla="*/ 1345 h 1369"/>
                  <a:gd name="T110" fmla="*/ 1042 w 1603"/>
                  <a:gd name="T111" fmla="*/ 1323 h 1369"/>
                  <a:gd name="T112" fmla="*/ 1109 w 1603"/>
                  <a:gd name="T113" fmla="*/ 1300 h 1369"/>
                  <a:gd name="T114" fmla="*/ 1142 w 1603"/>
                  <a:gd name="T115" fmla="*/ 1255 h 1369"/>
                  <a:gd name="T116" fmla="*/ 1142 w 1603"/>
                  <a:gd name="T117" fmla="*/ 1188 h 1369"/>
                  <a:gd name="T118" fmla="*/ 1153 w 1603"/>
                  <a:gd name="T119" fmla="*/ 1121 h 1369"/>
                  <a:gd name="T120" fmla="*/ 1120 w 1603"/>
                  <a:gd name="T121" fmla="*/ 1043 h 1369"/>
                  <a:gd name="T122" fmla="*/ 1064 w 1603"/>
                  <a:gd name="T123" fmla="*/ 1020 h 13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603" h="1369">
                    <a:moveTo>
                      <a:pt x="1064" y="1020"/>
                    </a:moveTo>
                    <a:lnTo>
                      <a:pt x="1064" y="1020"/>
                    </a:lnTo>
                    <a:cubicBezTo>
                      <a:pt x="1064" y="1009"/>
                      <a:pt x="1053" y="863"/>
                      <a:pt x="1042" y="863"/>
                    </a:cubicBezTo>
                    <a:cubicBezTo>
                      <a:pt x="1019" y="852"/>
                      <a:pt x="1008" y="830"/>
                      <a:pt x="1019" y="819"/>
                    </a:cubicBezTo>
                    <a:cubicBezTo>
                      <a:pt x="1030" y="807"/>
                      <a:pt x="1030" y="785"/>
                      <a:pt x="986" y="785"/>
                    </a:cubicBezTo>
                    <a:cubicBezTo>
                      <a:pt x="952" y="785"/>
                      <a:pt x="963" y="718"/>
                      <a:pt x="986" y="706"/>
                    </a:cubicBezTo>
                    <a:cubicBezTo>
                      <a:pt x="1019" y="695"/>
                      <a:pt x="1064" y="617"/>
                      <a:pt x="1064" y="617"/>
                    </a:cubicBezTo>
                    <a:cubicBezTo>
                      <a:pt x="1064" y="617"/>
                      <a:pt x="1064" y="628"/>
                      <a:pt x="1075" y="650"/>
                    </a:cubicBezTo>
                    <a:cubicBezTo>
                      <a:pt x="1097" y="662"/>
                      <a:pt x="1142" y="662"/>
                      <a:pt x="1165" y="650"/>
                    </a:cubicBezTo>
                    <a:cubicBezTo>
                      <a:pt x="1187" y="628"/>
                      <a:pt x="1187" y="595"/>
                      <a:pt x="1210" y="606"/>
                    </a:cubicBezTo>
                    <a:cubicBezTo>
                      <a:pt x="1221" y="606"/>
                      <a:pt x="1232" y="617"/>
                      <a:pt x="1266" y="617"/>
                    </a:cubicBezTo>
                    <a:cubicBezTo>
                      <a:pt x="1299" y="628"/>
                      <a:pt x="1299" y="639"/>
                      <a:pt x="1299" y="606"/>
                    </a:cubicBezTo>
                    <a:cubicBezTo>
                      <a:pt x="1299" y="572"/>
                      <a:pt x="1322" y="572"/>
                      <a:pt x="1344" y="572"/>
                    </a:cubicBezTo>
                    <a:cubicBezTo>
                      <a:pt x="1366" y="583"/>
                      <a:pt x="1355" y="527"/>
                      <a:pt x="1344" y="482"/>
                    </a:cubicBezTo>
                    <a:cubicBezTo>
                      <a:pt x="1344" y="437"/>
                      <a:pt x="1355" y="426"/>
                      <a:pt x="1378" y="449"/>
                    </a:cubicBezTo>
                    <a:cubicBezTo>
                      <a:pt x="1411" y="471"/>
                      <a:pt x="1434" y="415"/>
                      <a:pt x="1445" y="426"/>
                    </a:cubicBezTo>
                    <a:cubicBezTo>
                      <a:pt x="1456" y="437"/>
                      <a:pt x="1467" y="449"/>
                      <a:pt x="1490" y="460"/>
                    </a:cubicBezTo>
                    <a:cubicBezTo>
                      <a:pt x="1512" y="471"/>
                      <a:pt x="1523" y="426"/>
                      <a:pt x="1557" y="404"/>
                    </a:cubicBezTo>
                    <a:cubicBezTo>
                      <a:pt x="1591" y="381"/>
                      <a:pt x="1602" y="381"/>
                      <a:pt x="1591" y="359"/>
                    </a:cubicBezTo>
                    <a:cubicBezTo>
                      <a:pt x="1568" y="337"/>
                      <a:pt x="1512" y="348"/>
                      <a:pt x="1512" y="348"/>
                    </a:cubicBezTo>
                    <a:cubicBezTo>
                      <a:pt x="1490" y="224"/>
                      <a:pt x="1490" y="224"/>
                      <a:pt x="1490" y="224"/>
                    </a:cubicBezTo>
                    <a:cubicBezTo>
                      <a:pt x="1479" y="236"/>
                      <a:pt x="1467" y="224"/>
                      <a:pt x="1434" y="224"/>
                    </a:cubicBezTo>
                    <a:cubicBezTo>
                      <a:pt x="1355" y="213"/>
                      <a:pt x="1277" y="168"/>
                      <a:pt x="1266" y="157"/>
                    </a:cubicBezTo>
                    <a:cubicBezTo>
                      <a:pt x="1243" y="135"/>
                      <a:pt x="1232" y="90"/>
                      <a:pt x="1198" y="79"/>
                    </a:cubicBezTo>
                    <a:cubicBezTo>
                      <a:pt x="1165" y="57"/>
                      <a:pt x="1053" y="157"/>
                      <a:pt x="1008" y="191"/>
                    </a:cubicBezTo>
                    <a:cubicBezTo>
                      <a:pt x="974" y="224"/>
                      <a:pt x="941" y="236"/>
                      <a:pt x="918" y="202"/>
                    </a:cubicBezTo>
                    <a:cubicBezTo>
                      <a:pt x="884" y="180"/>
                      <a:pt x="717" y="45"/>
                      <a:pt x="683" y="23"/>
                    </a:cubicBezTo>
                    <a:cubicBezTo>
                      <a:pt x="638" y="0"/>
                      <a:pt x="381" y="12"/>
                      <a:pt x="381" y="12"/>
                    </a:cubicBezTo>
                    <a:lnTo>
                      <a:pt x="370" y="12"/>
                    </a:lnTo>
                    <a:cubicBezTo>
                      <a:pt x="370" y="23"/>
                      <a:pt x="359" y="34"/>
                      <a:pt x="359" y="34"/>
                    </a:cubicBezTo>
                    <a:cubicBezTo>
                      <a:pt x="359" y="45"/>
                      <a:pt x="336" y="90"/>
                      <a:pt x="314" y="135"/>
                    </a:cubicBezTo>
                    <a:cubicBezTo>
                      <a:pt x="303" y="168"/>
                      <a:pt x="292" y="236"/>
                      <a:pt x="314" y="258"/>
                    </a:cubicBezTo>
                    <a:cubicBezTo>
                      <a:pt x="336" y="281"/>
                      <a:pt x="314" y="325"/>
                      <a:pt x="292" y="348"/>
                    </a:cubicBezTo>
                    <a:cubicBezTo>
                      <a:pt x="280" y="381"/>
                      <a:pt x="247" y="393"/>
                      <a:pt x="213" y="437"/>
                    </a:cubicBezTo>
                    <a:cubicBezTo>
                      <a:pt x="191" y="493"/>
                      <a:pt x="168" y="550"/>
                      <a:pt x="123" y="572"/>
                    </a:cubicBezTo>
                    <a:cubicBezTo>
                      <a:pt x="90" y="595"/>
                      <a:pt x="56" y="639"/>
                      <a:pt x="34" y="684"/>
                    </a:cubicBezTo>
                    <a:cubicBezTo>
                      <a:pt x="11" y="740"/>
                      <a:pt x="34" y="729"/>
                      <a:pt x="11" y="740"/>
                    </a:cubicBezTo>
                    <a:cubicBezTo>
                      <a:pt x="0" y="762"/>
                      <a:pt x="23" y="785"/>
                      <a:pt x="34" y="785"/>
                    </a:cubicBezTo>
                    <a:cubicBezTo>
                      <a:pt x="56" y="785"/>
                      <a:pt x="79" y="830"/>
                      <a:pt x="79" y="852"/>
                    </a:cubicBezTo>
                    <a:cubicBezTo>
                      <a:pt x="79" y="863"/>
                      <a:pt x="56" y="886"/>
                      <a:pt x="34" y="919"/>
                    </a:cubicBezTo>
                    <a:cubicBezTo>
                      <a:pt x="11" y="953"/>
                      <a:pt x="0" y="1009"/>
                      <a:pt x="0" y="1020"/>
                    </a:cubicBezTo>
                    <a:cubicBezTo>
                      <a:pt x="0" y="1020"/>
                      <a:pt x="79" y="1009"/>
                      <a:pt x="79" y="1065"/>
                    </a:cubicBezTo>
                    <a:cubicBezTo>
                      <a:pt x="90" y="1110"/>
                      <a:pt x="90" y="1155"/>
                      <a:pt x="135" y="1144"/>
                    </a:cubicBezTo>
                    <a:cubicBezTo>
                      <a:pt x="180" y="1144"/>
                      <a:pt x="247" y="1155"/>
                      <a:pt x="269" y="1132"/>
                    </a:cubicBezTo>
                    <a:cubicBezTo>
                      <a:pt x="280" y="1110"/>
                      <a:pt x="325" y="1065"/>
                      <a:pt x="381" y="1065"/>
                    </a:cubicBezTo>
                    <a:cubicBezTo>
                      <a:pt x="449" y="1065"/>
                      <a:pt x="471" y="1121"/>
                      <a:pt x="460" y="1144"/>
                    </a:cubicBezTo>
                    <a:cubicBezTo>
                      <a:pt x="460" y="1177"/>
                      <a:pt x="415" y="1188"/>
                      <a:pt x="437" y="1199"/>
                    </a:cubicBezTo>
                    <a:cubicBezTo>
                      <a:pt x="449" y="1222"/>
                      <a:pt x="460" y="1244"/>
                      <a:pt x="460" y="1267"/>
                    </a:cubicBezTo>
                    <a:cubicBezTo>
                      <a:pt x="449" y="1289"/>
                      <a:pt x="516" y="1278"/>
                      <a:pt x="538" y="1289"/>
                    </a:cubicBezTo>
                    <a:cubicBezTo>
                      <a:pt x="549" y="1312"/>
                      <a:pt x="582" y="1278"/>
                      <a:pt x="604" y="1255"/>
                    </a:cubicBezTo>
                    <a:cubicBezTo>
                      <a:pt x="627" y="1222"/>
                      <a:pt x="660" y="1199"/>
                      <a:pt x="694" y="1222"/>
                    </a:cubicBezTo>
                    <a:cubicBezTo>
                      <a:pt x="728" y="1244"/>
                      <a:pt x="705" y="1289"/>
                      <a:pt x="739" y="1300"/>
                    </a:cubicBezTo>
                    <a:cubicBezTo>
                      <a:pt x="773" y="1300"/>
                      <a:pt x="784" y="1323"/>
                      <a:pt x="806" y="1334"/>
                    </a:cubicBezTo>
                    <a:cubicBezTo>
                      <a:pt x="828" y="1345"/>
                      <a:pt x="851" y="1323"/>
                      <a:pt x="873" y="1345"/>
                    </a:cubicBezTo>
                    <a:cubicBezTo>
                      <a:pt x="884" y="1368"/>
                      <a:pt x="907" y="1368"/>
                      <a:pt x="929" y="1345"/>
                    </a:cubicBezTo>
                    <a:cubicBezTo>
                      <a:pt x="952" y="1323"/>
                      <a:pt x="1019" y="1312"/>
                      <a:pt x="1042" y="1323"/>
                    </a:cubicBezTo>
                    <a:cubicBezTo>
                      <a:pt x="1064" y="1345"/>
                      <a:pt x="1086" y="1323"/>
                      <a:pt x="1109" y="1300"/>
                    </a:cubicBezTo>
                    <a:cubicBezTo>
                      <a:pt x="1120" y="1289"/>
                      <a:pt x="1153" y="1267"/>
                      <a:pt x="1142" y="1255"/>
                    </a:cubicBezTo>
                    <a:cubicBezTo>
                      <a:pt x="1131" y="1244"/>
                      <a:pt x="1131" y="1199"/>
                      <a:pt x="1142" y="1188"/>
                    </a:cubicBezTo>
                    <a:cubicBezTo>
                      <a:pt x="1142" y="1166"/>
                      <a:pt x="1153" y="1144"/>
                      <a:pt x="1153" y="1121"/>
                    </a:cubicBezTo>
                    <a:cubicBezTo>
                      <a:pt x="1153" y="1121"/>
                      <a:pt x="1131" y="1054"/>
                      <a:pt x="1120" y="1043"/>
                    </a:cubicBezTo>
                    <a:cubicBezTo>
                      <a:pt x="1109" y="1020"/>
                      <a:pt x="1053" y="1031"/>
                      <a:pt x="1064" y="1020"/>
                    </a:cubicBezTo>
                  </a:path>
                </a:pathLst>
              </a:custGeom>
              <a:solidFill>
                <a:srgbClr val="FFFF00"/>
              </a:solidFill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35" name="Freeform 34"/>
              <p:cNvSpPr>
                <a:spLocks noChangeArrowheads="1"/>
              </p:cNvSpPr>
              <p:nvPr/>
            </p:nvSpPr>
            <p:spPr bwMode="auto">
              <a:xfrm>
                <a:off x="5511800" y="4676775"/>
                <a:ext cx="201613" cy="190500"/>
              </a:xfrm>
              <a:custGeom>
                <a:avLst/>
                <a:gdLst>
                  <a:gd name="T0" fmla="*/ 470 w 561"/>
                  <a:gd name="T1" fmla="*/ 89 h 527"/>
                  <a:gd name="T2" fmla="*/ 470 w 561"/>
                  <a:gd name="T3" fmla="*/ 89 h 527"/>
                  <a:gd name="T4" fmla="*/ 403 w 561"/>
                  <a:gd name="T5" fmla="*/ 22 h 527"/>
                  <a:gd name="T6" fmla="*/ 358 w 561"/>
                  <a:gd name="T7" fmla="*/ 11 h 527"/>
                  <a:gd name="T8" fmla="*/ 291 w 561"/>
                  <a:gd name="T9" fmla="*/ 22 h 527"/>
                  <a:gd name="T10" fmla="*/ 179 w 561"/>
                  <a:gd name="T11" fmla="*/ 0 h 527"/>
                  <a:gd name="T12" fmla="*/ 112 w 561"/>
                  <a:gd name="T13" fmla="*/ 0 h 527"/>
                  <a:gd name="T14" fmla="*/ 112 w 561"/>
                  <a:gd name="T15" fmla="*/ 112 h 527"/>
                  <a:gd name="T16" fmla="*/ 78 w 561"/>
                  <a:gd name="T17" fmla="*/ 134 h 527"/>
                  <a:gd name="T18" fmla="*/ 0 w 561"/>
                  <a:gd name="T19" fmla="*/ 190 h 527"/>
                  <a:gd name="T20" fmla="*/ 0 w 561"/>
                  <a:gd name="T21" fmla="*/ 291 h 527"/>
                  <a:gd name="T22" fmla="*/ 22 w 561"/>
                  <a:gd name="T23" fmla="*/ 325 h 527"/>
                  <a:gd name="T24" fmla="*/ 67 w 561"/>
                  <a:gd name="T25" fmla="*/ 369 h 527"/>
                  <a:gd name="T26" fmla="*/ 112 w 561"/>
                  <a:gd name="T27" fmla="*/ 437 h 527"/>
                  <a:gd name="T28" fmla="*/ 167 w 561"/>
                  <a:gd name="T29" fmla="*/ 459 h 527"/>
                  <a:gd name="T30" fmla="*/ 280 w 561"/>
                  <a:gd name="T31" fmla="*/ 493 h 527"/>
                  <a:gd name="T32" fmla="*/ 291 w 561"/>
                  <a:gd name="T33" fmla="*/ 526 h 527"/>
                  <a:gd name="T34" fmla="*/ 313 w 561"/>
                  <a:gd name="T35" fmla="*/ 493 h 527"/>
                  <a:gd name="T36" fmla="*/ 403 w 561"/>
                  <a:gd name="T37" fmla="*/ 448 h 527"/>
                  <a:gd name="T38" fmla="*/ 448 w 561"/>
                  <a:gd name="T39" fmla="*/ 403 h 527"/>
                  <a:gd name="T40" fmla="*/ 538 w 561"/>
                  <a:gd name="T41" fmla="*/ 448 h 527"/>
                  <a:gd name="T42" fmla="*/ 526 w 561"/>
                  <a:gd name="T43" fmla="*/ 358 h 527"/>
                  <a:gd name="T44" fmla="*/ 504 w 561"/>
                  <a:gd name="T45" fmla="*/ 291 h 527"/>
                  <a:gd name="T46" fmla="*/ 515 w 561"/>
                  <a:gd name="T47" fmla="*/ 168 h 527"/>
                  <a:gd name="T48" fmla="*/ 549 w 561"/>
                  <a:gd name="T49" fmla="*/ 112 h 527"/>
                  <a:gd name="T50" fmla="*/ 560 w 561"/>
                  <a:gd name="T51" fmla="*/ 56 h 527"/>
                  <a:gd name="T52" fmla="*/ 470 w 561"/>
                  <a:gd name="T53" fmla="*/ 89 h 5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61" h="527">
                    <a:moveTo>
                      <a:pt x="470" y="89"/>
                    </a:moveTo>
                    <a:lnTo>
                      <a:pt x="470" y="89"/>
                    </a:lnTo>
                    <a:cubicBezTo>
                      <a:pt x="436" y="67"/>
                      <a:pt x="414" y="45"/>
                      <a:pt x="403" y="22"/>
                    </a:cubicBezTo>
                    <a:cubicBezTo>
                      <a:pt x="380" y="0"/>
                      <a:pt x="369" y="0"/>
                      <a:pt x="358" y="11"/>
                    </a:cubicBezTo>
                    <a:cubicBezTo>
                      <a:pt x="347" y="22"/>
                      <a:pt x="325" y="0"/>
                      <a:pt x="291" y="22"/>
                    </a:cubicBezTo>
                    <a:cubicBezTo>
                      <a:pt x="269" y="45"/>
                      <a:pt x="224" y="0"/>
                      <a:pt x="179" y="0"/>
                    </a:cubicBezTo>
                    <a:cubicBezTo>
                      <a:pt x="123" y="0"/>
                      <a:pt x="112" y="0"/>
                      <a:pt x="112" y="0"/>
                    </a:cubicBezTo>
                    <a:cubicBezTo>
                      <a:pt x="112" y="0"/>
                      <a:pt x="112" y="100"/>
                      <a:pt x="112" y="112"/>
                    </a:cubicBezTo>
                    <a:cubicBezTo>
                      <a:pt x="112" y="134"/>
                      <a:pt x="100" y="145"/>
                      <a:pt x="78" y="134"/>
                    </a:cubicBezTo>
                    <a:cubicBezTo>
                      <a:pt x="56" y="123"/>
                      <a:pt x="0" y="168"/>
                      <a:pt x="0" y="190"/>
                    </a:cubicBezTo>
                    <a:cubicBezTo>
                      <a:pt x="0" y="213"/>
                      <a:pt x="0" y="258"/>
                      <a:pt x="0" y="291"/>
                    </a:cubicBezTo>
                    <a:cubicBezTo>
                      <a:pt x="11" y="302"/>
                      <a:pt x="22" y="313"/>
                      <a:pt x="22" y="325"/>
                    </a:cubicBezTo>
                    <a:cubicBezTo>
                      <a:pt x="33" y="347"/>
                      <a:pt x="67" y="336"/>
                      <a:pt x="67" y="369"/>
                    </a:cubicBezTo>
                    <a:cubicBezTo>
                      <a:pt x="67" y="403"/>
                      <a:pt x="78" y="448"/>
                      <a:pt x="112" y="437"/>
                    </a:cubicBezTo>
                    <a:cubicBezTo>
                      <a:pt x="145" y="437"/>
                      <a:pt x="134" y="459"/>
                      <a:pt x="167" y="459"/>
                    </a:cubicBezTo>
                    <a:cubicBezTo>
                      <a:pt x="201" y="459"/>
                      <a:pt x="257" y="459"/>
                      <a:pt x="280" y="493"/>
                    </a:cubicBezTo>
                    <a:cubicBezTo>
                      <a:pt x="291" y="504"/>
                      <a:pt x="291" y="515"/>
                      <a:pt x="291" y="526"/>
                    </a:cubicBezTo>
                    <a:cubicBezTo>
                      <a:pt x="302" y="526"/>
                      <a:pt x="313" y="515"/>
                      <a:pt x="313" y="493"/>
                    </a:cubicBezTo>
                    <a:cubicBezTo>
                      <a:pt x="325" y="471"/>
                      <a:pt x="392" y="471"/>
                      <a:pt x="403" y="448"/>
                    </a:cubicBezTo>
                    <a:cubicBezTo>
                      <a:pt x="414" y="426"/>
                      <a:pt x="414" y="403"/>
                      <a:pt x="448" y="403"/>
                    </a:cubicBezTo>
                    <a:cubicBezTo>
                      <a:pt x="470" y="414"/>
                      <a:pt x="526" y="459"/>
                      <a:pt x="538" y="448"/>
                    </a:cubicBezTo>
                    <a:cubicBezTo>
                      <a:pt x="549" y="437"/>
                      <a:pt x="549" y="369"/>
                      <a:pt x="526" y="358"/>
                    </a:cubicBezTo>
                    <a:cubicBezTo>
                      <a:pt x="504" y="347"/>
                      <a:pt x="526" y="313"/>
                      <a:pt x="504" y="291"/>
                    </a:cubicBezTo>
                    <a:cubicBezTo>
                      <a:pt x="481" y="269"/>
                      <a:pt x="493" y="179"/>
                      <a:pt x="515" y="168"/>
                    </a:cubicBezTo>
                    <a:cubicBezTo>
                      <a:pt x="538" y="145"/>
                      <a:pt x="549" y="134"/>
                      <a:pt x="549" y="112"/>
                    </a:cubicBezTo>
                    <a:cubicBezTo>
                      <a:pt x="560" y="100"/>
                      <a:pt x="560" y="78"/>
                      <a:pt x="560" y="56"/>
                    </a:cubicBezTo>
                    <a:cubicBezTo>
                      <a:pt x="538" y="67"/>
                      <a:pt x="504" y="100"/>
                      <a:pt x="470" y="89"/>
                    </a:cubicBez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36" name="Freeform 35"/>
              <p:cNvSpPr>
                <a:spLocks noChangeArrowheads="1"/>
              </p:cNvSpPr>
              <p:nvPr/>
            </p:nvSpPr>
            <p:spPr bwMode="auto">
              <a:xfrm>
                <a:off x="5527675" y="4525963"/>
                <a:ext cx="120650" cy="166687"/>
              </a:xfrm>
              <a:custGeom>
                <a:avLst/>
                <a:gdLst>
                  <a:gd name="T0" fmla="*/ 314 w 337"/>
                  <a:gd name="T1" fmla="*/ 336 h 461"/>
                  <a:gd name="T2" fmla="*/ 314 w 337"/>
                  <a:gd name="T3" fmla="*/ 336 h 461"/>
                  <a:gd name="T4" fmla="*/ 325 w 337"/>
                  <a:gd name="T5" fmla="*/ 291 h 461"/>
                  <a:gd name="T6" fmla="*/ 292 w 337"/>
                  <a:gd name="T7" fmla="*/ 224 h 461"/>
                  <a:gd name="T8" fmla="*/ 236 w 337"/>
                  <a:gd name="T9" fmla="*/ 157 h 461"/>
                  <a:gd name="T10" fmla="*/ 202 w 337"/>
                  <a:gd name="T11" fmla="*/ 112 h 461"/>
                  <a:gd name="T12" fmla="*/ 202 w 337"/>
                  <a:gd name="T13" fmla="*/ 45 h 461"/>
                  <a:gd name="T14" fmla="*/ 157 w 337"/>
                  <a:gd name="T15" fmla="*/ 34 h 461"/>
                  <a:gd name="T16" fmla="*/ 135 w 337"/>
                  <a:gd name="T17" fmla="*/ 101 h 461"/>
                  <a:gd name="T18" fmla="*/ 112 w 337"/>
                  <a:gd name="T19" fmla="*/ 135 h 461"/>
                  <a:gd name="T20" fmla="*/ 56 w 337"/>
                  <a:gd name="T21" fmla="*/ 213 h 461"/>
                  <a:gd name="T22" fmla="*/ 12 w 337"/>
                  <a:gd name="T23" fmla="*/ 258 h 461"/>
                  <a:gd name="T24" fmla="*/ 34 w 337"/>
                  <a:gd name="T25" fmla="*/ 325 h 461"/>
                  <a:gd name="T26" fmla="*/ 68 w 337"/>
                  <a:gd name="T27" fmla="*/ 415 h 461"/>
                  <a:gd name="T28" fmla="*/ 135 w 337"/>
                  <a:gd name="T29" fmla="*/ 415 h 461"/>
                  <a:gd name="T30" fmla="*/ 247 w 337"/>
                  <a:gd name="T31" fmla="*/ 437 h 461"/>
                  <a:gd name="T32" fmla="*/ 314 w 337"/>
                  <a:gd name="T33" fmla="*/ 426 h 461"/>
                  <a:gd name="T34" fmla="*/ 336 w 337"/>
                  <a:gd name="T35" fmla="*/ 415 h 461"/>
                  <a:gd name="T36" fmla="*/ 314 w 337"/>
                  <a:gd name="T37" fmla="*/ 336 h 4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37" h="461">
                    <a:moveTo>
                      <a:pt x="314" y="336"/>
                    </a:moveTo>
                    <a:lnTo>
                      <a:pt x="314" y="336"/>
                    </a:lnTo>
                    <a:cubicBezTo>
                      <a:pt x="336" y="325"/>
                      <a:pt x="336" y="325"/>
                      <a:pt x="325" y="291"/>
                    </a:cubicBezTo>
                    <a:cubicBezTo>
                      <a:pt x="314" y="247"/>
                      <a:pt x="336" y="224"/>
                      <a:pt x="292" y="224"/>
                    </a:cubicBezTo>
                    <a:cubicBezTo>
                      <a:pt x="258" y="213"/>
                      <a:pt x="236" y="191"/>
                      <a:pt x="236" y="157"/>
                    </a:cubicBezTo>
                    <a:cubicBezTo>
                      <a:pt x="236" y="124"/>
                      <a:pt x="225" y="112"/>
                      <a:pt x="202" y="112"/>
                    </a:cubicBezTo>
                    <a:cubicBezTo>
                      <a:pt x="180" y="112"/>
                      <a:pt x="202" y="67"/>
                      <a:pt x="202" y="45"/>
                    </a:cubicBezTo>
                    <a:cubicBezTo>
                      <a:pt x="191" y="34"/>
                      <a:pt x="146" y="0"/>
                      <a:pt x="157" y="34"/>
                    </a:cubicBezTo>
                    <a:cubicBezTo>
                      <a:pt x="157" y="67"/>
                      <a:pt x="146" y="101"/>
                      <a:pt x="135" y="101"/>
                    </a:cubicBezTo>
                    <a:cubicBezTo>
                      <a:pt x="112" y="112"/>
                      <a:pt x="101" y="101"/>
                      <a:pt x="112" y="135"/>
                    </a:cubicBezTo>
                    <a:cubicBezTo>
                      <a:pt x="112" y="179"/>
                      <a:pt x="79" y="213"/>
                      <a:pt x="56" y="213"/>
                    </a:cubicBezTo>
                    <a:cubicBezTo>
                      <a:pt x="34" y="224"/>
                      <a:pt x="12" y="235"/>
                      <a:pt x="12" y="258"/>
                    </a:cubicBezTo>
                    <a:cubicBezTo>
                      <a:pt x="0" y="280"/>
                      <a:pt x="0" y="291"/>
                      <a:pt x="34" y="325"/>
                    </a:cubicBezTo>
                    <a:cubicBezTo>
                      <a:pt x="68" y="348"/>
                      <a:pt x="68" y="415"/>
                      <a:pt x="68" y="415"/>
                    </a:cubicBezTo>
                    <a:cubicBezTo>
                      <a:pt x="68" y="415"/>
                      <a:pt x="79" y="415"/>
                      <a:pt x="135" y="415"/>
                    </a:cubicBezTo>
                    <a:cubicBezTo>
                      <a:pt x="180" y="415"/>
                      <a:pt x="225" y="460"/>
                      <a:pt x="247" y="437"/>
                    </a:cubicBezTo>
                    <a:cubicBezTo>
                      <a:pt x="281" y="415"/>
                      <a:pt x="303" y="437"/>
                      <a:pt x="314" y="426"/>
                    </a:cubicBezTo>
                    <a:cubicBezTo>
                      <a:pt x="325" y="415"/>
                      <a:pt x="336" y="415"/>
                      <a:pt x="336" y="415"/>
                    </a:cubicBezTo>
                    <a:cubicBezTo>
                      <a:pt x="336" y="415"/>
                      <a:pt x="303" y="359"/>
                      <a:pt x="314" y="336"/>
                    </a:cubicBezTo>
                  </a:path>
                </a:pathLst>
              </a:custGeom>
              <a:solidFill>
                <a:srgbClr val="FFFF00"/>
              </a:solidFill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37" name="Freeform 36"/>
              <p:cNvSpPr>
                <a:spLocks noChangeArrowheads="1"/>
              </p:cNvSpPr>
              <p:nvPr/>
            </p:nvSpPr>
            <p:spPr bwMode="auto">
              <a:xfrm>
                <a:off x="4483100" y="4349750"/>
                <a:ext cx="887413" cy="649288"/>
              </a:xfrm>
              <a:custGeom>
                <a:avLst/>
                <a:gdLst>
                  <a:gd name="T0" fmla="*/ 1053 w 2465"/>
                  <a:gd name="T1" fmla="*/ 1614 h 1805"/>
                  <a:gd name="T2" fmla="*/ 1244 w 2465"/>
                  <a:gd name="T3" fmla="*/ 1546 h 1805"/>
                  <a:gd name="T4" fmla="*/ 1255 w 2465"/>
                  <a:gd name="T5" fmla="*/ 1345 h 1805"/>
                  <a:gd name="T6" fmla="*/ 1378 w 2465"/>
                  <a:gd name="T7" fmla="*/ 1277 h 1805"/>
                  <a:gd name="T8" fmla="*/ 1602 w 2465"/>
                  <a:gd name="T9" fmla="*/ 1334 h 1805"/>
                  <a:gd name="T10" fmla="*/ 1870 w 2465"/>
                  <a:gd name="T11" fmla="*/ 1379 h 1805"/>
                  <a:gd name="T12" fmla="*/ 2038 w 2465"/>
                  <a:gd name="T13" fmla="*/ 1423 h 1805"/>
                  <a:gd name="T14" fmla="*/ 2016 w 2465"/>
                  <a:gd name="T15" fmla="*/ 1322 h 1805"/>
                  <a:gd name="T16" fmla="*/ 1971 w 2465"/>
                  <a:gd name="T17" fmla="*/ 1166 h 1805"/>
                  <a:gd name="T18" fmla="*/ 2038 w 2465"/>
                  <a:gd name="T19" fmla="*/ 1110 h 1805"/>
                  <a:gd name="T20" fmla="*/ 2262 w 2465"/>
                  <a:gd name="T21" fmla="*/ 885 h 1805"/>
                  <a:gd name="T22" fmla="*/ 2352 w 2465"/>
                  <a:gd name="T23" fmla="*/ 684 h 1805"/>
                  <a:gd name="T24" fmla="*/ 2319 w 2465"/>
                  <a:gd name="T25" fmla="*/ 538 h 1805"/>
                  <a:gd name="T26" fmla="*/ 2408 w 2465"/>
                  <a:gd name="T27" fmla="*/ 437 h 1805"/>
                  <a:gd name="T28" fmla="*/ 2442 w 2465"/>
                  <a:gd name="T29" fmla="*/ 325 h 1805"/>
                  <a:gd name="T30" fmla="*/ 2419 w 2465"/>
                  <a:gd name="T31" fmla="*/ 213 h 1805"/>
                  <a:gd name="T32" fmla="*/ 2262 w 2465"/>
                  <a:gd name="T33" fmla="*/ 112 h 1805"/>
                  <a:gd name="T34" fmla="*/ 2251 w 2465"/>
                  <a:gd name="T35" fmla="*/ 246 h 1805"/>
                  <a:gd name="T36" fmla="*/ 2151 w 2465"/>
                  <a:gd name="T37" fmla="*/ 314 h 1805"/>
                  <a:gd name="T38" fmla="*/ 1982 w 2465"/>
                  <a:gd name="T39" fmla="*/ 336 h 1805"/>
                  <a:gd name="T40" fmla="*/ 1848 w 2465"/>
                  <a:gd name="T41" fmla="*/ 291 h 1805"/>
                  <a:gd name="T42" fmla="*/ 1713 w 2465"/>
                  <a:gd name="T43" fmla="*/ 246 h 1805"/>
                  <a:gd name="T44" fmla="*/ 1569 w 2465"/>
                  <a:gd name="T45" fmla="*/ 258 h 1805"/>
                  <a:gd name="T46" fmla="*/ 1569 w 2465"/>
                  <a:gd name="T47" fmla="*/ 135 h 1805"/>
                  <a:gd name="T48" fmla="*/ 1378 w 2465"/>
                  <a:gd name="T49" fmla="*/ 123 h 1805"/>
                  <a:gd name="T50" fmla="*/ 1188 w 2465"/>
                  <a:gd name="T51" fmla="*/ 56 h 1805"/>
                  <a:gd name="T52" fmla="*/ 1053 w 2465"/>
                  <a:gd name="T53" fmla="*/ 34 h 1805"/>
                  <a:gd name="T54" fmla="*/ 896 w 2465"/>
                  <a:gd name="T55" fmla="*/ 45 h 1805"/>
                  <a:gd name="T56" fmla="*/ 784 w 2465"/>
                  <a:gd name="T57" fmla="*/ 101 h 1805"/>
                  <a:gd name="T58" fmla="*/ 638 w 2465"/>
                  <a:gd name="T59" fmla="*/ 168 h 1805"/>
                  <a:gd name="T60" fmla="*/ 482 w 2465"/>
                  <a:gd name="T61" fmla="*/ 213 h 1805"/>
                  <a:gd name="T62" fmla="*/ 515 w 2465"/>
                  <a:gd name="T63" fmla="*/ 314 h 1805"/>
                  <a:gd name="T64" fmla="*/ 650 w 2465"/>
                  <a:gd name="T65" fmla="*/ 336 h 1805"/>
                  <a:gd name="T66" fmla="*/ 650 w 2465"/>
                  <a:gd name="T67" fmla="*/ 403 h 1805"/>
                  <a:gd name="T68" fmla="*/ 627 w 2465"/>
                  <a:gd name="T69" fmla="*/ 538 h 1805"/>
                  <a:gd name="T70" fmla="*/ 717 w 2465"/>
                  <a:gd name="T71" fmla="*/ 617 h 1805"/>
                  <a:gd name="T72" fmla="*/ 796 w 2465"/>
                  <a:gd name="T73" fmla="*/ 695 h 1805"/>
                  <a:gd name="T74" fmla="*/ 683 w 2465"/>
                  <a:gd name="T75" fmla="*/ 852 h 1805"/>
                  <a:gd name="T76" fmla="*/ 571 w 2465"/>
                  <a:gd name="T77" fmla="*/ 874 h 1805"/>
                  <a:gd name="T78" fmla="*/ 470 w 2465"/>
                  <a:gd name="T79" fmla="*/ 964 h 1805"/>
                  <a:gd name="T80" fmla="*/ 392 w 2465"/>
                  <a:gd name="T81" fmla="*/ 1053 h 1805"/>
                  <a:gd name="T82" fmla="*/ 291 w 2465"/>
                  <a:gd name="T83" fmla="*/ 986 h 1805"/>
                  <a:gd name="T84" fmla="*/ 157 w 2465"/>
                  <a:gd name="T85" fmla="*/ 1065 h 1805"/>
                  <a:gd name="T86" fmla="*/ 0 w 2465"/>
                  <a:gd name="T87" fmla="*/ 1210 h 1805"/>
                  <a:gd name="T88" fmla="*/ 22 w 2465"/>
                  <a:gd name="T89" fmla="*/ 1255 h 1805"/>
                  <a:gd name="T90" fmla="*/ 325 w 2465"/>
                  <a:gd name="T91" fmla="*/ 1535 h 1805"/>
                  <a:gd name="T92" fmla="*/ 963 w 2465"/>
                  <a:gd name="T93" fmla="*/ 1782 h 1805"/>
                  <a:gd name="T94" fmla="*/ 1098 w 2465"/>
                  <a:gd name="T95" fmla="*/ 1759 h 1805"/>
                  <a:gd name="T96" fmla="*/ 1053 w 2465"/>
                  <a:gd name="T97" fmla="*/ 1614 h 18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465" h="1805">
                    <a:moveTo>
                      <a:pt x="1053" y="1614"/>
                    </a:moveTo>
                    <a:lnTo>
                      <a:pt x="1053" y="1614"/>
                    </a:lnTo>
                    <a:cubicBezTo>
                      <a:pt x="1065" y="1580"/>
                      <a:pt x="1143" y="1603"/>
                      <a:pt x="1154" y="1580"/>
                    </a:cubicBezTo>
                    <a:cubicBezTo>
                      <a:pt x="1165" y="1569"/>
                      <a:pt x="1199" y="1535"/>
                      <a:pt x="1244" y="1546"/>
                    </a:cubicBezTo>
                    <a:cubicBezTo>
                      <a:pt x="1300" y="1558"/>
                      <a:pt x="1289" y="1502"/>
                      <a:pt x="1266" y="1479"/>
                    </a:cubicBezTo>
                    <a:cubicBezTo>
                      <a:pt x="1232" y="1457"/>
                      <a:pt x="1244" y="1401"/>
                      <a:pt x="1255" y="1345"/>
                    </a:cubicBezTo>
                    <a:cubicBezTo>
                      <a:pt x="1255" y="1289"/>
                      <a:pt x="1266" y="1277"/>
                      <a:pt x="1289" y="1289"/>
                    </a:cubicBezTo>
                    <a:cubicBezTo>
                      <a:pt x="1322" y="1289"/>
                      <a:pt x="1356" y="1277"/>
                      <a:pt x="1378" y="1277"/>
                    </a:cubicBezTo>
                    <a:cubicBezTo>
                      <a:pt x="1412" y="1266"/>
                      <a:pt x="1468" y="1322"/>
                      <a:pt x="1490" y="1356"/>
                    </a:cubicBezTo>
                    <a:cubicBezTo>
                      <a:pt x="1501" y="1379"/>
                      <a:pt x="1558" y="1356"/>
                      <a:pt x="1602" y="1334"/>
                    </a:cubicBezTo>
                    <a:cubicBezTo>
                      <a:pt x="1647" y="1300"/>
                      <a:pt x="1769" y="1311"/>
                      <a:pt x="1803" y="1311"/>
                    </a:cubicBezTo>
                    <a:cubicBezTo>
                      <a:pt x="1837" y="1311"/>
                      <a:pt x="1837" y="1367"/>
                      <a:pt x="1870" y="1379"/>
                    </a:cubicBezTo>
                    <a:cubicBezTo>
                      <a:pt x="1893" y="1390"/>
                      <a:pt x="1949" y="1356"/>
                      <a:pt x="1971" y="1356"/>
                    </a:cubicBezTo>
                    <a:cubicBezTo>
                      <a:pt x="1982" y="1356"/>
                      <a:pt x="2005" y="1390"/>
                      <a:pt x="2038" y="1423"/>
                    </a:cubicBezTo>
                    <a:cubicBezTo>
                      <a:pt x="2083" y="1457"/>
                      <a:pt x="2095" y="1423"/>
                      <a:pt x="2095" y="1379"/>
                    </a:cubicBezTo>
                    <a:cubicBezTo>
                      <a:pt x="2095" y="1345"/>
                      <a:pt x="2050" y="1334"/>
                      <a:pt x="2016" y="1322"/>
                    </a:cubicBezTo>
                    <a:cubicBezTo>
                      <a:pt x="1982" y="1300"/>
                      <a:pt x="2005" y="1255"/>
                      <a:pt x="1982" y="1233"/>
                    </a:cubicBezTo>
                    <a:cubicBezTo>
                      <a:pt x="1960" y="1210"/>
                      <a:pt x="1993" y="1177"/>
                      <a:pt x="1971" y="1166"/>
                    </a:cubicBezTo>
                    <a:cubicBezTo>
                      <a:pt x="1937" y="1154"/>
                      <a:pt x="1960" y="1110"/>
                      <a:pt x="1982" y="1110"/>
                    </a:cubicBezTo>
                    <a:cubicBezTo>
                      <a:pt x="2005" y="1110"/>
                      <a:pt x="2027" y="1132"/>
                      <a:pt x="2038" y="1110"/>
                    </a:cubicBezTo>
                    <a:cubicBezTo>
                      <a:pt x="2050" y="1098"/>
                      <a:pt x="2072" y="1110"/>
                      <a:pt x="2106" y="1076"/>
                    </a:cubicBezTo>
                    <a:cubicBezTo>
                      <a:pt x="2128" y="1042"/>
                      <a:pt x="2240" y="897"/>
                      <a:pt x="2262" y="885"/>
                    </a:cubicBezTo>
                    <a:cubicBezTo>
                      <a:pt x="2296" y="874"/>
                      <a:pt x="2307" y="829"/>
                      <a:pt x="2285" y="784"/>
                    </a:cubicBezTo>
                    <a:cubicBezTo>
                      <a:pt x="2274" y="740"/>
                      <a:pt x="2330" y="695"/>
                      <a:pt x="2352" y="684"/>
                    </a:cubicBezTo>
                    <a:cubicBezTo>
                      <a:pt x="2386" y="672"/>
                      <a:pt x="2408" y="639"/>
                      <a:pt x="2386" y="605"/>
                    </a:cubicBezTo>
                    <a:cubicBezTo>
                      <a:pt x="2375" y="583"/>
                      <a:pt x="2330" y="560"/>
                      <a:pt x="2319" y="538"/>
                    </a:cubicBezTo>
                    <a:cubicBezTo>
                      <a:pt x="2307" y="504"/>
                      <a:pt x="2352" y="482"/>
                      <a:pt x="2375" y="482"/>
                    </a:cubicBezTo>
                    <a:cubicBezTo>
                      <a:pt x="2397" y="482"/>
                      <a:pt x="2419" y="459"/>
                      <a:pt x="2408" y="437"/>
                    </a:cubicBezTo>
                    <a:cubicBezTo>
                      <a:pt x="2408" y="426"/>
                      <a:pt x="2431" y="392"/>
                      <a:pt x="2442" y="381"/>
                    </a:cubicBezTo>
                    <a:cubicBezTo>
                      <a:pt x="2464" y="370"/>
                      <a:pt x="2464" y="336"/>
                      <a:pt x="2442" y="325"/>
                    </a:cubicBezTo>
                    <a:cubicBezTo>
                      <a:pt x="2408" y="314"/>
                      <a:pt x="2408" y="258"/>
                      <a:pt x="2419" y="258"/>
                    </a:cubicBezTo>
                    <a:cubicBezTo>
                      <a:pt x="2442" y="246"/>
                      <a:pt x="2442" y="235"/>
                      <a:pt x="2419" y="213"/>
                    </a:cubicBezTo>
                    <a:cubicBezTo>
                      <a:pt x="2397" y="202"/>
                      <a:pt x="2386" y="190"/>
                      <a:pt x="2341" y="157"/>
                    </a:cubicBezTo>
                    <a:cubicBezTo>
                      <a:pt x="2307" y="123"/>
                      <a:pt x="2262" y="79"/>
                      <a:pt x="2262" y="112"/>
                    </a:cubicBezTo>
                    <a:cubicBezTo>
                      <a:pt x="2262" y="135"/>
                      <a:pt x="2251" y="157"/>
                      <a:pt x="2251" y="179"/>
                    </a:cubicBezTo>
                    <a:cubicBezTo>
                      <a:pt x="2240" y="190"/>
                      <a:pt x="2240" y="235"/>
                      <a:pt x="2251" y="246"/>
                    </a:cubicBezTo>
                    <a:cubicBezTo>
                      <a:pt x="2262" y="258"/>
                      <a:pt x="2229" y="280"/>
                      <a:pt x="2218" y="291"/>
                    </a:cubicBezTo>
                    <a:cubicBezTo>
                      <a:pt x="2195" y="314"/>
                      <a:pt x="2173" y="336"/>
                      <a:pt x="2151" y="314"/>
                    </a:cubicBezTo>
                    <a:cubicBezTo>
                      <a:pt x="2128" y="303"/>
                      <a:pt x="2061" y="314"/>
                      <a:pt x="2038" y="336"/>
                    </a:cubicBezTo>
                    <a:cubicBezTo>
                      <a:pt x="2016" y="359"/>
                      <a:pt x="1993" y="359"/>
                      <a:pt x="1982" y="336"/>
                    </a:cubicBezTo>
                    <a:cubicBezTo>
                      <a:pt x="1960" y="314"/>
                      <a:pt x="1937" y="336"/>
                      <a:pt x="1915" y="325"/>
                    </a:cubicBezTo>
                    <a:cubicBezTo>
                      <a:pt x="1893" y="314"/>
                      <a:pt x="1882" y="291"/>
                      <a:pt x="1848" y="291"/>
                    </a:cubicBezTo>
                    <a:cubicBezTo>
                      <a:pt x="1814" y="280"/>
                      <a:pt x="1837" y="235"/>
                      <a:pt x="1803" y="213"/>
                    </a:cubicBezTo>
                    <a:cubicBezTo>
                      <a:pt x="1769" y="190"/>
                      <a:pt x="1736" y="213"/>
                      <a:pt x="1713" y="246"/>
                    </a:cubicBezTo>
                    <a:cubicBezTo>
                      <a:pt x="1691" y="269"/>
                      <a:pt x="1658" y="303"/>
                      <a:pt x="1647" y="280"/>
                    </a:cubicBezTo>
                    <a:cubicBezTo>
                      <a:pt x="1625" y="269"/>
                      <a:pt x="1558" y="280"/>
                      <a:pt x="1569" y="258"/>
                    </a:cubicBezTo>
                    <a:cubicBezTo>
                      <a:pt x="1569" y="235"/>
                      <a:pt x="1558" y="213"/>
                      <a:pt x="1546" y="190"/>
                    </a:cubicBezTo>
                    <a:cubicBezTo>
                      <a:pt x="1524" y="179"/>
                      <a:pt x="1569" y="168"/>
                      <a:pt x="1569" y="135"/>
                    </a:cubicBezTo>
                    <a:cubicBezTo>
                      <a:pt x="1580" y="112"/>
                      <a:pt x="1558" y="56"/>
                      <a:pt x="1490" y="56"/>
                    </a:cubicBezTo>
                    <a:cubicBezTo>
                      <a:pt x="1434" y="56"/>
                      <a:pt x="1389" y="101"/>
                      <a:pt x="1378" y="123"/>
                    </a:cubicBezTo>
                    <a:cubicBezTo>
                      <a:pt x="1356" y="146"/>
                      <a:pt x="1289" y="135"/>
                      <a:pt x="1244" y="135"/>
                    </a:cubicBezTo>
                    <a:cubicBezTo>
                      <a:pt x="1199" y="146"/>
                      <a:pt x="1199" y="101"/>
                      <a:pt x="1188" y="56"/>
                    </a:cubicBezTo>
                    <a:cubicBezTo>
                      <a:pt x="1188" y="0"/>
                      <a:pt x="1109" y="11"/>
                      <a:pt x="1109" y="11"/>
                    </a:cubicBezTo>
                    <a:cubicBezTo>
                      <a:pt x="1109" y="22"/>
                      <a:pt x="1076" y="0"/>
                      <a:pt x="1053" y="34"/>
                    </a:cubicBezTo>
                    <a:cubicBezTo>
                      <a:pt x="1020" y="67"/>
                      <a:pt x="1020" y="34"/>
                      <a:pt x="986" y="34"/>
                    </a:cubicBezTo>
                    <a:cubicBezTo>
                      <a:pt x="952" y="34"/>
                      <a:pt x="919" y="45"/>
                      <a:pt x="896" y="45"/>
                    </a:cubicBezTo>
                    <a:cubicBezTo>
                      <a:pt x="863" y="56"/>
                      <a:pt x="840" y="34"/>
                      <a:pt x="829" y="34"/>
                    </a:cubicBezTo>
                    <a:cubicBezTo>
                      <a:pt x="818" y="34"/>
                      <a:pt x="796" y="67"/>
                      <a:pt x="784" y="101"/>
                    </a:cubicBezTo>
                    <a:cubicBezTo>
                      <a:pt x="784" y="123"/>
                      <a:pt x="751" y="90"/>
                      <a:pt x="728" y="123"/>
                    </a:cubicBezTo>
                    <a:cubicBezTo>
                      <a:pt x="706" y="157"/>
                      <a:pt x="672" y="190"/>
                      <a:pt x="638" y="168"/>
                    </a:cubicBezTo>
                    <a:cubicBezTo>
                      <a:pt x="605" y="135"/>
                      <a:pt x="571" y="123"/>
                      <a:pt x="538" y="135"/>
                    </a:cubicBezTo>
                    <a:cubicBezTo>
                      <a:pt x="515" y="146"/>
                      <a:pt x="493" y="157"/>
                      <a:pt x="482" y="213"/>
                    </a:cubicBezTo>
                    <a:cubicBezTo>
                      <a:pt x="470" y="258"/>
                      <a:pt x="425" y="291"/>
                      <a:pt x="459" y="314"/>
                    </a:cubicBezTo>
                    <a:cubicBezTo>
                      <a:pt x="482" y="336"/>
                      <a:pt x="482" y="336"/>
                      <a:pt x="515" y="314"/>
                    </a:cubicBezTo>
                    <a:cubicBezTo>
                      <a:pt x="538" y="291"/>
                      <a:pt x="560" y="291"/>
                      <a:pt x="583" y="314"/>
                    </a:cubicBezTo>
                    <a:cubicBezTo>
                      <a:pt x="605" y="336"/>
                      <a:pt x="627" y="336"/>
                      <a:pt x="650" y="336"/>
                    </a:cubicBezTo>
                    <a:cubicBezTo>
                      <a:pt x="683" y="325"/>
                      <a:pt x="694" y="359"/>
                      <a:pt x="694" y="381"/>
                    </a:cubicBezTo>
                    <a:cubicBezTo>
                      <a:pt x="694" y="403"/>
                      <a:pt x="672" y="403"/>
                      <a:pt x="650" y="403"/>
                    </a:cubicBezTo>
                    <a:cubicBezTo>
                      <a:pt x="627" y="403"/>
                      <a:pt x="627" y="415"/>
                      <a:pt x="616" y="459"/>
                    </a:cubicBezTo>
                    <a:cubicBezTo>
                      <a:pt x="616" y="504"/>
                      <a:pt x="605" y="538"/>
                      <a:pt x="627" y="538"/>
                    </a:cubicBezTo>
                    <a:cubicBezTo>
                      <a:pt x="650" y="538"/>
                      <a:pt x="661" y="572"/>
                      <a:pt x="672" y="605"/>
                    </a:cubicBezTo>
                    <a:cubicBezTo>
                      <a:pt x="683" y="639"/>
                      <a:pt x="694" y="639"/>
                      <a:pt x="717" y="617"/>
                    </a:cubicBezTo>
                    <a:cubicBezTo>
                      <a:pt x="728" y="594"/>
                      <a:pt x="762" y="594"/>
                      <a:pt x="784" y="605"/>
                    </a:cubicBezTo>
                    <a:cubicBezTo>
                      <a:pt x="807" y="617"/>
                      <a:pt x="807" y="650"/>
                      <a:pt x="796" y="695"/>
                    </a:cubicBezTo>
                    <a:cubicBezTo>
                      <a:pt x="784" y="740"/>
                      <a:pt x="751" y="784"/>
                      <a:pt x="739" y="818"/>
                    </a:cubicBezTo>
                    <a:cubicBezTo>
                      <a:pt x="728" y="852"/>
                      <a:pt x="694" y="874"/>
                      <a:pt x="683" y="852"/>
                    </a:cubicBezTo>
                    <a:cubicBezTo>
                      <a:pt x="661" y="829"/>
                      <a:pt x="650" y="818"/>
                      <a:pt x="627" y="841"/>
                    </a:cubicBezTo>
                    <a:cubicBezTo>
                      <a:pt x="616" y="863"/>
                      <a:pt x="605" y="874"/>
                      <a:pt x="571" y="874"/>
                    </a:cubicBezTo>
                    <a:cubicBezTo>
                      <a:pt x="549" y="863"/>
                      <a:pt x="515" y="874"/>
                      <a:pt x="515" y="897"/>
                    </a:cubicBezTo>
                    <a:cubicBezTo>
                      <a:pt x="515" y="919"/>
                      <a:pt x="504" y="953"/>
                      <a:pt x="470" y="964"/>
                    </a:cubicBezTo>
                    <a:cubicBezTo>
                      <a:pt x="448" y="964"/>
                      <a:pt x="437" y="975"/>
                      <a:pt x="437" y="1008"/>
                    </a:cubicBezTo>
                    <a:cubicBezTo>
                      <a:pt x="437" y="1031"/>
                      <a:pt x="392" y="1076"/>
                      <a:pt x="392" y="1053"/>
                    </a:cubicBezTo>
                    <a:cubicBezTo>
                      <a:pt x="392" y="1031"/>
                      <a:pt x="381" y="975"/>
                      <a:pt x="358" y="986"/>
                    </a:cubicBezTo>
                    <a:cubicBezTo>
                      <a:pt x="336" y="986"/>
                      <a:pt x="302" y="964"/>
                      <a:pt x="291" y="986"/>
                    </a:cubicBezTo>
                    <a:cubicBezTo>
                      <a:pt x="280" y="1008"/>
                      <a:pt x="235" y="1020"/>
                      <a:pt x="213" y="1020"/>
                    </a:cubicBezTo>
                    <a:cubicBezTo>
                      <a:pt x="201" y="1008"/>
                      <a:pt x="190" y="1065"/>
                      <a:pt x="157" y="1065"/>
                    </a:cubicBezTo>
                    <a:cubicBezTo>
                      <a:pt x="134" y="1076"/>
                      <a:pt x="45" y="1098"/>
                      <a:pt x="22" y="1143"/>
                    </a:cubicBezTo>
                    <a:cubicBezTo>
                      <a:pt x="0" y="1177"/>
                      <a:pt x="0" y="1210"/>
                      <a:pt x="0" y="1210"/>
                    </a:cubicBezTo>
                    <a:lnTo>
                      <a:pt x="0" y="1210"/>
                    </a:lnTo>
                    <a:cubicBezTo>
                      <a:pt x="0" y="1221"/>
                      <a:pt x="11" y="1233"/>
                      <a:pt x="22" y="1255"/>
                    </a:cubicBezTo>
                    <a:cubicBezTo>
                      <a:pt x="45" y="1289"/>
                      <a:pt x="101" y="1434"/>
                      <a:pt x="134" y="1457"/>
                    </a:cubicBezTo>
                    <a:cubicBezTo>
                      <a:pt x="157" y="1468"/>
                      <a:pt x="269" y="1524"/>
                      <a:pt x="325" y="1535"/>
                    </a:cubicBezTo>
                    <a:cubicBezTo>
                      <a:pt x="392" y="1558"/>
                      <a:pt x="650" y="1625"/>
                      <a:pt x="739" y="1670"/>
                    </a:cubicBezTo>
                    <a:cubicBezTo>
                      <a:pt x="840" y="1715"/>
                      <a:pt x="919" y="1759"/>
                      <a:pt x="963" y="1782"/>
                    </a:cubicBezTo>
                    <a:cubicBezTo>
                      <a:pt x="1020" y="1804"/>
                      <a:pt x="1053" y="1804"/>
                      <a:pt x="1076" y="1771"/>
                    </a:cubicBezTo>
                    <a:cubicBezTo>
                      <a:pt x="1087" y="1771"/>
                      <a:pt x="1087" y="1771"/>
                      <a:pt x="1098" y="1759"/>
                    </a:cubicBezTo>
                    <a:cubicBezTo>
                      <a:pt x="1087" y="1759"/>
                      <a:pt x="1076" y="1748"/>
                      <a:pt x="1065" y="1737"/>
                    </a:cubicBezTo>
                    <a:cubicBezTo>
                      <a:pt x="1042" y="1715"/>
                      <a:pt x="1042" y="1636"/>
                      <a:pt x="1053" y="1614"/>
                    </a:cubicBez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38" name="Freeform 37"/>
              <p:cNvSpPr>
                <a:spLocks noChangeArrowheads="1"/>
              </p:cNvSpPr>
              <p:nvPr/>
            </p:nvSpPr>
            <p:spPr bwMode="auto">
              <a:xfrm>
                <a:off x="5414963" y="4083050"/>
                <a:ext cx="444500" cy="460375"/>
              </a:xfrm>
              <a:custGeom>
                <a:avLst/>
                <a:gdLst>
                  <a:gd name="T0" fmla="*/ 78 w 1233"/>
                  <a:gd name="T1" fmla="*/ 875 h 1279"/>
                  <a:gd name="T2" fmla="*/ 212 w 1233"/>
                  <a:gd name="T3" fmla="*/ 919 h 1279"/>
                  <a:gd name="T4" fmla="*/ 257 w 1233"/>
                  <a:gd name="T5" fmla="*/ 1054 h 1279"/>
                  <a:gd name="T6" fmla="*/ 347 w 1233"/>
                  <a:gd name="T7" fmla="*/ 1177 h 1279"/>
                  <a:gd name="T8" fmla="*/ 470 w 1233"/>
                  <a:gd name="T9" fmla="*/ 1088 h 1279"/>
                  <a:gd name="T10" fmla="*/ 594 w 1233"/>
                  <a:gd name="T11" fmla="*/ 1065 h 1279"/>
                  <a:gd name="T12" fmla="*/ 672 w 1233"/>
                  <a:gd name="T13" fmla="*/ 1099 h 1279"/>
                  <a:gd name="T14" fmla="*/ 829 w 1233"/>
                  <a:gd name="T15" fmla="*/ 1177 h 1279"/>
                  <a:gd name="T16" fmla="*/ 851 w 1233"/>
                  <a:gd name="T17" fmla="*/ 1267 h 1279"/>
                  <a:gd name="T18" fmla="*/ 974 w 1233"/>
                  <a:gd name="T19" fmla="*/ 1244 h 1279"/>
                  <a:gd name="T20" fmla="*/ 1087 w 1233"/>
                  <a:gd name="T21" fmla="*/ 1177 h 1279"/>
                  <a:gd name="T22" fmla="*/ 1120 w 1233"/>
                  <a:gd name="T23" fmla="*/ 986 h 1279"/>
                  <a:gd name="T24" fmla="*/ 1098 w 1233"/>
                  <a:gd name="T25" fmla="*/ 819 h 1279"/>
                  <a:gd name="T26" fmla="*/ 1087 w 1233"/>
                  <a:gd name="T27" fmla="*/ 774 h 1279"/>
                  <a:gd name="T28" fmla="*/ 1199 w 1233"/>
                  <a:gd name="T29" fmla="*/ 650 h 1279"/>
                  <a:gd name="T30" fmla="*/ 1176 w 1233"/>
                  <a:gd name="T31" fmla="*/ 550 h 1279"/>
                  <a:gd name="T32" fmla="*/ 1008 w 1233"/>
                  <a:gd name="T33" fmla="*/ 673 h 1279"/>
                  <a:gd name="T34" fmla="*/ 863 w 1233"/>
                  <a:gd name="T35" fmla="*/ 717 h 1279"/>
                  <a:gd name="T36" fmla="*/ 918 w 1233"/>
                  <a:gd name="T37" fmla="*/ 516 h 1279"/>
                  <a:gd name="T38" fmla="*/ 930 w 1233"/>
                  <a:gd name="T39" fmla="*/ 426 h 1279"/>
                  <a:gd name="T40" fmla="*/ 1042 w 1233"/>
                  <a:gd name="T41" fmla="*/ 449 h 1279"/>
                  <a:gd name="T42" fmla="*/ 1120 w 1233"/>
                  <a:gd name="T43" fmla="*/ 269 h 1279"/>
                  <a:gd name="T44" fmla="*/ 986 w 1233"/>
                  <a:gd name="T45" fmla="*/ 168 h 1279"/>
                  <a:gd name="T46" fmla="*/ 907 w 1233"/>
                  <a:gd name="T47" fmla="*/ 23 h 1279"/>
                  <a:gd name="T48" fmla="*/ 762 w 1233"/>
                  <a:gd name="T49" fmla="*/ 45 h 1279"/>
                  <a:gd name="T50" fmla="*/ 762 w 1233"/>
                  <a:gd name="T51" fmla="*/ 157 h 1279"/>
                  <a:gd name="T52" fmla="*/ 594 w 1233"/>
                  <a:gd name="T53" fmla="*/ 101 h 1279"/>
                  <a:gd name="T54" fmla="*/ 515 w 1233"/>
                  <a:gd name="T55" fmla="*/ 90 h 1279"/>
                  <a:gd name="T56" fmla="*/ 448 w 1233"/>
                  <a:gd name="T57" fmla="*/ 191 h 1279"/>
                  <a:gd name="T58" fmla="*/ 313 w 1233"/>
                  <a:gd name="T59" fmla="*/ 202 h 1279"/>
                  <a:gd name="T60" fmla="*/ 302 w 1233"/>
                  <a:gd name="T61" fmla="*/ 337 h 1279"/>
                  <a:gd name="T62" fmla="*/ 224 w 1233"/>
                  <a:gd name="T63" fmla="*/ 426 h 1279"/>
                  <a:gd name="T64" fmla="*/ 123 w 1233"/>
                  <a:gd name="T65" fmla="*/ 594 h 1279"/>
                  <a:gd name="T66" fmla="*/ 11 w 1233"/>
                  <a:gd name="T67" fmla="*/ 650 h 1279"/>
                  <a:gd name="T68" fmla="*/ 78 w 1233"/>
                  <a:gd name="T69" fmla="*/ 875 h 1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233" h="1279">
                    <a:moveTo>
                      <a:pt x="78" y="875"/>
                    </a:moveTo>
                    <a:lnTo>
                      <a:pt x="78" y="875"/>
                    </a:lnTo>
                    <a:cubicBezTo>
                      <a:pt x="100" y="875"/>
                      <a:pt x="89" y="908"/>
                      <a:pt x="134" y="886"/>
                    </a:cubicBezTo>
                    <a:cubicBezTo>
                      <a:pt x="179" y="875"/>
                      <a:pt x="201" y="886"/>
                      <a:pt x="212" y="919"/>
                    </a:cubicBezTo>
                    <a:cubicBezTo>
                      <a:pt x="224" y="953"/>
                      <a:pt x="235" y="1009"/>
                      <a:pt x="257" y="1009"/>
                    </a:cubicBezTo>
                    <a:cubicBezTo>
                      <a:pt x="280" y="1009"/>
                      <a:pt x="269" y="1031"/>
                      <a:pt x="257" y="1054"/>
                    </a:cubicBezTo>
                    <a:cubicBezTo>
                      <a:pt x="235" y="1065"/>
                      <a:pt x="280" y="1088"/>
                      <a:pt x="302" y="1121"/>
                    </a:cubicBezTo>
                    <a:cubicBezTo>
                      <a:pt x="313" y="1155"/>
                      <a:pt x="325" y="1199"/>
                      <a:pt x="347" y="1177"/>
                    </a:cubicBezTo>
                    <a:cubicBezTo>
                      <a:pt x="358" y="1155"/>
                      <a:pt x="403" y="1121"/>
                      <a:pt x="425" y="1132"/>
                    </a:cubicBezTo>
                    <a:cubicBezTo>
                      <a:pt x="459" y="1143"/>
                      <a:pt x="470" y="1121"/>
                      <a:pt x="470" y="1088"/>
                    </a:cubicBezTo>
                    <a:cubicBezTo>
                      <a:pt x="481" y="1054"/>
                      <a:pt x="493" y="1009"/>
                      <a:pt x="538" y="1009"/>
                    </a:cubicBezTo>
                    <a:cubicBezTo>
                      <a:pt x="582" y="1009"/>
                      <a:pt x="627" y="1043"/>
                      <a:pt x="594" y="1065"/>
                    </a:cubicBezTo>
                    <a:cubicBezTo>
                      <a:pt x="560" y="1088"/>
                      <a:pt x="549" y="1132"/>
                      <a:pt x="571" y="1143"/>
                    </a:cubicBezTo>
                    <a:cubicBezTo>
                      <a:pt x="594" y="1155"/>
                      <a:pt x="627" y="1099"/>
                      <a:pt x="672" y="1099"/>
                    </a:cubicBezTo>
                    <a:cubicBezTo>
                      <a:pt x="717" y="1088"/>
                      <a:pt x="784" y="1076"/>
                      <a:pt x="807" y="1099"/>
                    </a:cubicBezTo>
                    <a:cubicBezTo>
                      <a:pt x="829" y="1121"/>
                      <a:pt x="863" y="1177"/>
                      <a:pt x="829" y="1177"/>
                    </a:cubicBezTo>
                    <a:cubicBezTo>
                      <a:pt x="807" y="1188"/>
                      <a:pt x="762" y="1233"/>
                      <a:pt x="795" y="1222"/>
                    </a:cubicBezTo>
                    <a:cubicBezTo>
                      <a:pt x="829" y="1222"/>
                      <a:pt x="851" y="1255"/>
                      <a:pt x="851" y="1267"/>
                    </a:cubicBezTo>
                    <a:cubicBezTo>
                      <a:pt x="874" y="1267"/>
                      <a:pt x="896" y="1278"/>
                      <a:pt x="907" y="1267"/>
                    </a:cubicBezTo>
                    <a:cubicBezTo>
                      <a:pt x="930" y="1255"/>
                      <a:pt x="952" y="1233"/>
                      <a:pt x="974" y="1244"/>
                    </a:cubicBezTo>
                    <a:cubicBezTo>
                      <a:pt x="997" y="1255"/>
                      <a:pt x="1019" y="1233"/>
                      <a:pt x="1031" y="1211"/>
                    </a:cubicBezTo>
                    <a:cubicBezTo>
                      <a:pt x="1042" y="1188"/>
                      <a:pt x="1064" y="1177"/>
                      <a:pt x="1087" y="1177"/>
                    </a:cubicBezTo>
                    <a:cubicBezTo>
                      <a:pt x="1076" y="1155"/>
                      <a:pt x="1064" y="1110"/>
                      <a:pt x="1053" y="1099"/>
                    </a:cubicBezTo>
                    <a:cubicBezTo>
                      <a:pt x="1031" y="1065"/>
                      <a:pt x="1076" y="1020"/>
                      <a:pt x="1120" y="986"/>
                    </a:cubicBezTo>
                    <a:cubicBezTo>
                      <a:pt x="1154" y="942"/>
                      <a:pt x="1165" y="875"/>
                      <a:pt x="1154" y="863"/>
                    </a:cubicBezTo>
                    <a:cubicBezTo>
                      <a:pt x="1154" y="852"/>
                      <a:pt x="1120" y="807"/>
                      <a:pt x="1098" y="819"/>
                    </a:cubicBezTo>
                    <a:cubicBezTo>
                      <a:pt x="1076" y="830"/>
                      <a:pt x="1031" y="841"/>
                      <a:pt x="1019" y="819"/>
                    </a:cubicBezTo>
                    <a:cubicBezTo>
                      <a:pt x="1008" y="785"/>
                      <a:pt x="1053" y="762"/>
                      <a:pt x="1087" y="774"/>
                    </a:cubicBezTo>
                    <a:cubicBezTo>
                      <a:pt x="1120" y="774"/>
                      <a:pt x="1131" y="762"/>
                      <a:pt x="1143" y="729"/>
                    </a:cubicBezTo>
                    <a:cubicBezTo>
                      <a:pt x="1165" y="684"/>
                      <a:pt x="1176" y="662"/>
                      <a:pt x="1199" y="650"/>
                    </a:cubicBezTo>
                    <a:cubicBezTo>
                      <a:pt x="1221" y="650"/>
                      <a:pt x="1232" y="617"/>
                      <a:pt x="1232" y="594"/>
                    </a:cubicBezTo>
                    <a:cubicBezTo>
                      <a:pt x="1221" y="583"/>
                      <a:pt x="1199" y="561"/>
                      <a:pt x="1176" y="550"/>
                    </a:cubicBezTo>
                    <a:cubicBezTo>
                      <a:pt x="1154" y="538"/>
                      <a:pt x="1143" y="572"/>
                      <a:pt x="1109" y="606"/>
                    </a:cubicBezTo>
                    <a:cubicBezTo>
                      <a:pt x="1087" y="639"/>
                      <a:pt x="1042" y="673"/>
                      <a:pt x="1008" y="673"/>
                    </a:cubicBezTo>
                    <a:cubicBezTo>
                      <a:pt x="974" y="684"/>
                      <a:pt x="963" y="706"/>
                      <a:pt x="941" y="740"/>
                    </a:cubicBezTo>
                    <a:cubicBezTo>
                      <a:pt x="918" y="762"/>
                      <a:pt x="874" y="762"/>
                      <a:pt x="863" y="717"/>
                    </a:cubicBezTo>
                    <a:cubicBezTo>
                      <a:pt x="851" y="684"/>
                      <a:pt x="818" y="606"/>
                      <a:pt x="863" y="594"/>
                    </a:cubicBezTo>
                    <a:cubicBezTo>
                      <a:pt x="907" y="583"/>
                      <a:pt x="941" y="527"/>
                      <a:pt x="918" y="516"/>
                    </a:cubicBezTo>
                    <a:cubicBezTo>
                      <a:pt x="896" y="505"/>
                      <a:pt x="829" y="482"/>
                      <a:pt x="874" y="460"/>
                    </a:cubicBezTo>
                    <a:cubicBezTo>
                      <a:pt x="907" y="437"/>
                      <a:pt x="918" y="482"/>
                      <a:pt x="930" y="426"/>
                    </a:cubicBezTo>
                    <a:cubicBezTo>
                      <a:pt x="941" y="370"/>
                      <a:pt x="1008" y="370"/>
                      <a:pt x="1008" y="404"/>
                    </a:cubicBezTo>
                    <a:cubicBezTo>
                      <a:pt x="1008" y="449"/>
                      <a:pt x="1019" y="482"/>
                      <a:pt x="1042" y="449"/>
                    </a:cubicBezTo>
                    <a:cubicBezTo>
                      <a:pt x="1064" y="426"/>
                      <a:pt x="1064" y="393"/>
                      <a:pt x="1076" y="359"/>
                    </a:cubicBezTo>
                    <a:cubicBezTo>
                      <a:pt x="1076" y="326"/>
                      <a:pt x="1109" y="314"/>
                      <a:pt x="1120" y="269"/>
                    </a:cubicBezTo>
                    <a:cubicBezTo>
                      <a:pt x="1131" y="236"/>
                      <a:pt x="1109" y="191"/>
                      <a:pt x="1087" y="168"/>
                    </a:cubicBezTo>
                    <a:cubicBezTo>
                      <a:pt x="1064" y="146"/>
                      <a:pt x="1042" y="168"/>
                      <a:pt x="986" y="168"/>
                    </a:cubicBezTo>
                    <a:cubicBezTo>
                      <a:pt x="941" y="168"/>
                      <a:pt x="907" y="146"/>
                      <a:pt x="907" y="112"/>
                    </a:cubicBezTo>
                    <a:cubicBezTo>
                      <a:pt x="907" y="79"/>
                      <a:pt x="907" y="23"/>
                      <a:pt x="907" y="23"/>
                    </a:cubicBezTo>
                    <a:cubicBezTo>
                      <a:pt x="885" y="0"/>
                      <a:pt x="885" y="0"/>
                      <a:pt x="885" y="0"/>
                    </a:cubicBezTo>
                    <a:cubicBezTo>
                      <a:pt x="885" y="0"/>
                      <a:pt x="795" y="34"/>
                      <a:pt x="762" y="45"/>
                    </a:cubicBezTo>
                    <a:cubicBezTo>
                      <a:pt x="739" y="45"/>
                      <a:pt x="773" y="90"/>
                      <a:pt x="795" y="101"/>
                    </a:cubicBezTo>
                    <a:cubicBezTo>
                      <a:pt x="829" y="101"/>
                      <a:pt x="807" y="135"/>
                      <a:pt x="762" y="157"/>
                    </a:cubicBezTo>
                    <a:cubicBezTo>
                      <a:pt x="728" y="180"/>
                      <a:pt x="705" y="157"/>
                      <a:pt x="661" y="157"/>
                    </a:cubicBezTo>
                    <a:cubicBezTo>
                      <a:pt x="616" y="157"/>
                      <a:pt x="616" y="135"/>
                      <a:pt x="594" y="101"/>
                    </a:cubicBezTo>
                    <a:cubicBezTo>
                      <a:pt x="582" y="56"/>
                      <a:pt x="538" y="56"/>
                      <a:pt x="526" y="90"/>
                    </a:cubicBezTo>
                    <a:cubicBezTo>
                      <a:pt x="515" y="90"/>
                      <a:pt x="515" y="90"/>
                      <a:pt x="515" y="90"/>
                    </a:cubicBezTo>
                    <a:cubicBezTo>
                      <a:pt x="515" y="112"/>
                      <a:pt x="526" y="157"/>
                      <a:pt x="515" y="168"/>
                    </a:cubicBezTo>
                    <a:cubicBezTo>
                      <a:pt x="504" y="191"/>
                      <a:pt x="481" y="191"/>
                      <a:pt x="448" y="191"/>
                    </a:cubicBezTo>
                    <a:cubicBezTo>
                      <a:pt x="425" y="191"/>
                      <a:pt x="425" y="224"/>
                      <a:pt x="403" y="224"/>
                    </a:cubicBezTo>
                    <a:cubicBezTo>
                      <a:pt x="381" y="236"/>
                      <a:pt x="336" y="202"/>
                      <a:pt x="313" y="202"/>
                    </a:cubicBezTo>
                    <a:cubicBezTo>
                      <a:pt x="280" y="213"/>
                      <a:pt x="269" y="258"/>
                      <a:pt x="291" y="269"/>
                    </a:cubicBezTo>
                    <a:cubicBezTo>
                      <a:pt x="313" y="281"/>
                      <a:pt x="325" y="326"/>
                      <a:pt x="302" y="337"/>
                    </a:cubicBezTo>
                    <a:cubicBezTo>
                      <a:pt x="280" y="348"/>
                      <a:pt x="302" y="393"/>
                      <a:pt x="269" y="381"/>
                    </a:cubicBezTo>
                    <a:cubicBezTo>
                      <a:pt x="235" y="381"/>
                      <a:pt x="201" y="381"/>
                      <a:pt x="224" y="426"/>
                    </a:cubicBezTo>
                    <a:cubicBezTo>
                      <a:pt x="235" y="482"/>
                      <a:pt x="235" y="527"/>
                      <a:pt x="212" y="538"/>
                    </a:cubicBezTo>
                    <a:cubicBezTo>
                      <a:pt x="201" y="550"/>
                      <a:pt x="168" y="583"/>
                      <a:pt x="123" y="594"/>
                    </a:cubicBezTo>
                    <a:cubicBezTo>
                      <a:pt x="78" y="617"/>
                      <a:pt x="67" y="639"/>
                      <a:pt x="33" y="639"/>
                    </a:cubicBezTo>
                    <a:cubicBezTo>
                      <a:pt x="11" y="628"/>
                      <a:pt x="11" y="650"/>
                      <a:pt x="11" y="650"/>
                    </a:cubicBezTo>
                    <a:cubicBezTo>
                      <a:pt x="0" y="807"/>
                      <a:pt x="0" y="807"/>
                      <a:pt x="0" y="807"/>
                    </a:cubicBezTo>
                    <a:cubicBezTo>
                      <a:pt x="33" y="830"/>
                      <a:pt x="56" y="875"/>
                      <a:pt x="78" y="875"/>
                    </a:cubicBez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39" name="Freeform 38"/>
              <p:cNvSpPr>
                <a:spLocks noChangeArrowheads="1"/>
              </p:cNvSpPr>
              <p:nvPr/>
            </p:nvSpPr>
            <p:spPr bwMode="auto">
              <a:xfrm>
                <a:off x="5229225" y="4368800"/>
                <a:ext cx="496888" cy="504825"/>
              </a:xfrm>
              <a:custGeom>
                <a:avLst/>
                <a:gdLst>
                  <a:gd name="T0" fmla="*/ 1356 w 1380"/>
                  <a:gd name="T1" fmla="*/ 471 h 1402"/>
                  <a:gd name="T2" fmla="*/ 1311 w 1380"/>
                  <a:gd name="T3" fmla="*/ 426 h 1402"/>
                  <a:gd name="T4" fmla="*/ 1323 w 1380"/>
                  <a:gd name="T5" fmla="*/ 303 h 1402"/>
                  <a:gd name="T6" fmla="*/ 1087 w 1380"/>
                  <a:gd name="T7" fmla="*/ 347 h 1402"/>
                  <a:gd name="T8" fmla="*/ 1054 w 1380"/>
                  <a:gd name="T9" fmla="*/ 213 h 1402"/>
                  <a:gd name="T10" fmla="*/ 941 w 1380"/>
                  <a:gd name="T11" fmla="*/ 336 h 1402"/>
                  <a:gd name="T12" fmla="*/ 818 w 1380"/>
                  <a:gd name="T13" fmla="*/ 325 h 1402"/>
                  <a:gd name="T14" fmla="*/ 773 w 1380"/>
                  <a:gd name="T15" fmla="*/ 213 h 1402"/>
                  <a:gd name="T16" fmla="*/ 650 w 1380"/>
                  <a:gd name="T17" fmla="*/ 90 h 1402"/>
                  <a:gd name="T18" fmla="*/ 504 w 1380"/>
                  <a:gd name="T19" fmla="*/ 11 h 1402"/>
                  <a:gd name="T20" fmla="*/ 437 w 1380"/>
                  <a:gd name="T21" fmla="*/ 146 h 1402"/>
                  <a:gd name="T22" fmla="*/ 347 w 1380"/>
                  <a:gd name="T23" fmla="*/ 202 h 1402"/>
                  <a:gd name="T24" fmla="*/ 370 w 1380"/>
                  <a:gd name="T25" fmla="*/ 325 h 1402"/>
                  <a:gd name="T26" fmla="*/ 303 w 1380"/>
                  <a:gd name="T27" fmla="*/ 426 h 1402"/>
                  <a:gd name="T28" fmla="*/ 314 w 1380"/>
                  <a:gd name="T29" fmla="*/ 549 h 1402"/>
                  <a:gd name="T30" fmla="*/ 213 w 1380"/>
                  <a:gd name="T31" fmla="*/ 728 h 1402"/>
                  <a:gd name="T32" fmla="*/ 34 w 1380"/>
                  <a:gd name="T33" fmla="*/ 1020 h 1402"/>
                  <a:gd name="T34" fmla="*/ 56 w 1380"/>
                  <a:gd name="T35" fmla="*/ 1065 h 1402"/>
                  <a:gd name="T36" fmla="*/ 123 w 1380"/>
                  <a:gd name="T37" fmla="*/ 1132 h 1402"/>
                  <a:gd name="T38" fmla="*/ 168 w 1380"/>
                  <a:gd name="T39" fmla="*/ 1255 h 1402"/>
                  <a:gd name="T40" fmla="*/ 213 w 1380"/>
                  <a:gd name="T41" fmla="*/ 1367 h 1402"/>
                  <a:gd name="T42" fmla="*/ 303 w 1380"/>
                  <a:gd name="T43" fmla="*/ 1345 h 1402"/>
                  <a:gd name="T44" fmla="*/ 359 w 1380"/>
                  <a:gd name="T45" fmla="*/ 1278 h 1402"/>
                  <a:gd name="T46" fmla="*/ 415 w 1380"/>
                  <a:gd name="T47" fmla="*/ 1221 h 1402"/>
                  <a:gd name="T48" fmla="*/ 538 w 1380"/>
                  <a:gd name="T49" fmla="*/ 1199 h 1402"/>
                  <a:gd name="T50" fmla="*/ 616 w 1380"/>
                  <a:gd name="T51" fmla="*/ 1132 h 1402"/>
                  <a:gd name="T52" fmla="*/ 695 w 1380"/>
                  <a:gd name="T53" fmla="*/ 1065 h 1402"/>
                  <a:gd name="T54" fmla="*/ 785 w 1380"/>
                  <a:gd name="T55" fmla="*/ 1143 h 1402"/>
                  <a:gd name="T56" fmla="*/ 863 w 1380"/>
                  <a:gd name="T57" fmla="*/ 986 h 1402"/>
                  <a:gd name="T58" fmla="*/ 897 w 1380"/>
                  <a:gd name="T59" fmla="*/ 852 h 1402"/>
                  <a:gd name="T60" fmla="*/ 841 w 1380"/>
                  <a:gd name="T61" fmla="*/ 695 h 1402"/>
                  <a:gd name="T62" fmla="*/ 941 w 1380"/>
                  <a:gd name="T63" fmla="*/ 572 h 1402"/>
                  <a:gd name="T64" fmla="*/ 986 w 1380"/>
                  <a:gd name="T65" fmla="*/ 471 h 1402"/>
                  <a:gd name="T66" fmla="*/ 1031 w 1380"/>
                  <a:gd name="T67" fmla="*/ 549 h 1402"/>
                  <a:gd name="T68" fmla="*/ 1121 w 1380"/>
                  <a:gd name="T69" fmla="*/ 661 h 1402"/>
                  <a:gd name="T70" fmla="*/ 1143 w 1380"/>
                  <a:gd name="T71" fmla="*/ 773 h 1402"/>
                  <a:gd name="T72" fmla="*/ 1188 w 1380"/>
                  <a:gd name="T73" fmla="*/ 874 h 1402"/>
                  <a:gd name="T74" fmla="*/ 1345 w 1380"/>
                  <a:gd name="T75" fmla="*/ 908 h 1402"/>
                  <a:gd name="T76" fmla="*/ 1345 w 1380"/>
                  <a:gd name="T77" fmla="*/ 762 h 1402"/>
                  <a:gd name="T78" fmla="*/ 1323 w 1380"/>
                  <a:gd name="T79" fmla="*/ 594 h 1402"/>
                  <a:gd name="T80" fmla="*/ 1334 w 1380"/>
                  <a:gd name="T81" fmla="*/ 572 h 1402"/>
                  <a:gd name="T82" fmla="*/ 1356 w 1380"/>
                  <a:gd name="T83" fmla="*/ 471 h 14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380" h="1402">
                    <a:moveTo>
                      <a:pt x="1356" y="471"/>
                    </a:moveTo>
                    <a:lnTo>
                      <a:pt x="1356" y="471"/>
                    </a:lnTo>
                    <a:lnTo>
                      <a:pt x="1367" y="471"/>
                    </a:lnTo>
                    <a:cubicBezTo>
                      <a:pt x="1367" y="459"/>
                      <a:pt x="1345" y="426"/>
                      <a:pt x="1311" y="426"/>
                    </a:cubicBezTo>
                    <a:cubicBezTo>
                      <a:pt x="1278" y="437"/>
                      <a:pt x="1323" y="392"/>
                      <a:pt x="1345" y="381"/>
                    </a:cubicBezTo>
                    <a:cubicBezTo>
                      <a:pt x="1379" y="381"/>
                      <a:pt x="1345" y="325"/>
                      <a:pt x="1323" y="303"/>
                    </a:cubicBezTo>
                    <a:cubicBezTo>
                      <a:pt x="1300" y="280"/>
                      <a:pt x="1233" y="292"/>
                      <a:pt x="1188" y="303"/>
                    </a:cubicBezTo>
                    <a:cubicBezTo>
                      <a:pt x="1143" y="303"/>
                      <a:pt x="1110" y="359"/>
                      <a:pt x="1087" y="347"/>
                    </a:cubicBezTo>
                    <a:cubicBezTo>
                      <a:pt x="1065" y="336"/>
                      <a:pt x="1076" y="292"/>
                      <a:pt x="1110" y="269"/>
                    </a:cubicBezTo>
                    <a:cubicBezTo>
                      <a:pt x="1143" y="247"/>
                      <a:pt x="1098" y="213"/>
                      <a:pt x="1054" y="213"/>
                    </a:cubicBezTo>
                    <a:cubicBezTo>
                      <a:pt x="1009" y="213"/>
                      <a:pt x="997" y="258"/>
                      <a:pt x="986" y="292"/>
                    </a:cubicBezTo>
                    <a:cubicBezTo>
                      <a:pt x="986" y="325"/>
                      <a:pt x="975" y="347"/>
                      <a:pt x="941" y="336"/>
                    </a:cubicBezTo>
                    <a:cubicBezTo>
                      <a:pt x="919" y="325"/>
                      <a:pt x="874" y="359"/>
                      <a:pt x="863" y="381"/>
                    </a:cubicBezTo>
                    <a:cubicBezTo>
                      <a:pt x="841" y="403"/>
                      <a:pt x="829" y="359"/>
                      <a:pt x="818" y="325"/>
                    </a:cubicBezTo>
                    <a:cubicBezTo>
                      <a:pt x="796" y="292"/>
                      <a:pt x="751" y="269"/>
                      <a:pt x="773" y="258"/>
                    </a:cubicBezTo>
                    <a:cubicBezTo>
                      <a:pt x="785" y="235"/>
                      <a:pt x="796" y="213"/>
                      <a:pt x="773" y="213"/>
                    </a:cubicBezTo>
                    <a:cubicBezTo>
                      <a:pt x="751" y="213"/>
                      <a:pt x="740" y="157"/>
                      <a:pt x="728" y="123"/>
                    </a:cubicBezTo>
                    <a:cubicBezTo>
                      <a:pt x="717" y="90"/>
                      <a:pt x="695" y="79"/>
                      <a:pt x="650" y="90"/>
                    </a:cubicBezTo>
                    <a:cubicBezTo>
                      <a:pt x="605" y="112"/>
                      <a:pt x="616" y="79"/>
                      <a:pt x="594" y="79"/>
                    </a:cubicBezTo>
                    <a:cubicBezTo>
                      <a:pt x="572" y="79"/>
                      <a:pt x="549" y="23"/>
                      <a:pt x="504" y="11"/>
                    </a:cubicBezTo>
                    <a:cubicBezTo>
                      <a:pt x="459" y="0"/>
                      <a:pt x="437" y="56"/>
                      <a:pt x="437" y="79"/>
                    </a:cubicBezTo>
                    <a:cubicBezTo>
                      <a:pt x="448" y="101"/>
                      <a:pt x="448" y="123"/>
                      <a:pt x="437" y="146"/>
                    </a:cubicBezTo>
                    <a:cubicBezTo>
                      <a:pt x="426" y="179"/>
                      <a:pt x="359" y="179"/>
                      <a:pt x="359" y="179"/>
                    </a:cubicBezTo>
                    <a:cubicBezTo>
                      <a:pt x="370" y="190"/>
                      <a:pt x="359" y="190"/>
                      <a:pt x="347" y="202"/>
                    </a:cubicBezTo>
                    <a:cubicBezTo>
                      <a:pt x="336" y="202"/>
                      <a:pt x="336" y="258"/>
                      <a:pt x="370" y="269"/>
                    </a:cubicBezTo>
                    <a:cubicBezTo>
                      <a:pt x="392" y="280"/>
                      <a:pt x="392" y="314"/>
                      <a:pt x="370" y="325"/>
                    </a:cubicBezTo>
                    <a:cubicBezTo>
                      <a:pt x="359" y="336"/>
                      <a:pt x="336" y="370"/>
                      <a:pt x="336" y="381"/>
                    </a:cubicBezTo>
                    <a:cubicBezTo>
                      <a:pt x="347" y="403"/>
                      <a:pt x="325" y="426"/>
                      <a:pt x="303" y="426"/>
                    </a:cubicBezTo>
                    <a:cubicBezTo>
                      <a:pt x="280" y="426"/>
                      <a:pt x="235" y="448"/>
                      <a:pt x="247" y="482"/>
                    </a:cubicBezTo>
                    <a:cubicBezTo>
                      <a:pt x="258" y="504"/>
                      <a:pt x="303" y="527"/>
                      <a:pt x="314" y="549"/>
                    </a:cubicBezTo>
                    <a:cubicBezTo>
                      <a:pt x="336" y="583"/>
                      <a:pt x="314" y="616"/>
                      <a:pt x="280" y="628"/>
                    </a:cubicBezTo>
                    <a:cubicBezTo>
                      <a:pt x="258" y="639"/>
                      <a:pt x="202" y="684"/>
                      <a:pt x="213" y="728"/>
                    </a:cubicBezTo>
                    <a:cubicBezTo>
                      <a:pt x="235" y="773"/>
                      <a:pt x="224" y="818"/>
                      <a:pt x="190" y="829"/>
                    </a:cubicBezTo>
                    <a:cubicBezTo>
                      <a:pt x="168" y="841"/>
                      <a:pt x="56" y="986"/>
                      <a:pt x="34" y="1020"/>
                    </a:cubicBezTo>
                    <a:cubicBezTo>
                      <a:pt x="23" y="1031"/>
                      <a:pt x="11" y="1031"/>
                      <a:pt x="0" y="1042"/>
                    </a:cubicBezTo>
                    <a:cubicBezTo>
                      <a:pt x="23" y="1054"/>
                      <a:pt x="34" y="1076"/>
                      <a:pt x="56" y="1065"/>
                    </a:cubicBezTo>
                    <a:cubicBezTo>
                      <a:pt x="79" y="1065"/>
                      <a:pt x="79" y="1098"/>
                      <a:pt x="101" y="1098"/>
                    </a:cubicBezTo>
                    <a:cubicBezTo>
                      <a:pt x="123" y="1098"/>
                      <a:pt x="134" y="1121"/>
                      <a:pt x="123" y="1132"/>
                    </a:cubicBezTo>
                    <a:cubicBezTo>
                      <a:pt x="101" y="1143"/>
                      <a:pt x="90" y="1210"/>
                      <a:pt x="123" y="1210"/>
                    </a:cubicBezTo>
                    <a:cubicBezTo>
                      <a:pt x="157" y="1210"/>
                      <a:pt x="190" y="1233"/>
                      <a:pt x="168" y="1255"/>
                    </a:cubicBezTo>
                    <a:cubicBezTo>
                      <a:pt x="146" y="1266"/>
                      <a:pt x="146" y="1289"/>
                      <a:pt x="168" y="1300"/>
                    </a:cubicBezTo>
                    <a:cubicBezTo>
                      <a:pt x="190" y="1311"/>
                      <a:pt x="202" y="1345"/>
                      <a:pt x="213" y="1367"/>
                    </a:cubicBezTo>
                    <a:cubicBezTo>
                      <a:pt x="224" y="1401"/>
                      <a:pt x="247" y="1401"/>
                      <a:pt x="258" y="1378"/>
                    </a:cubicBezTo>
                    <a:cubicBezTo>
                      <a:pt x="269" y="1356"/>
                      <a:pt x="280" y="1345"/>
                      <a:pt x="303" y="1345"/>
                    </a:cubicBezTo>
                    <a:cubicBezTo>
                      <a:pt x="325" y="1345"/>
                      <a:pt x="336" y="1334"/>
                      <a:pt x="336" y="1323"/>
                    </a:cubicBezTo>
                    <a:cubicBezTo>
                      <a:pt x="325" y="1300"/>
                      <a:pt x="336" y="1266"/>
                      <a:pt x="359" y="1278"/>
                    </a:cubicBezTo>
                    <a:cubicBezTo>
                      <a:pt x="370" y="1278"/>
                      <a:pt x="392" y="1255"/>
                      <a:pt x="392" y="1233"/>
                    </a:cubicBezTo>
                    <a:cubicBezTo>
                      <a:pt x="392" y="1210"/>
                      <a:pt x="403" y="1199"/>
                      <a:pt x="415" y="1221"/>
                    </a:cubicBezTo>
                    <a:cubicBezTo>
                      <a:pt x="437" y="1244"/>
                      <a:pt x="448" y="1244"/>
                      <a:pt x="459" y="1221"/>
                    </a:cubicBezTo>
                    <a:cubicBezTo>
                      <a:pt x="471" y="1199"/>
                      <a:pt x="516" y="1199"/>
                      <a:pt x="538" y="1199"/>
                    </a:cubicBezTo>
                    <a:cubicBezTo>
                      <a:pt x="549" y="1199"/>
                      <a:pt x="594" y="1199"/>
                      <a:pt x="594" y="1177"/>
                    </a:cubicBezTo>
                    <a:cubicBezTo>
                      <a:pt x="605" y="1154"/>
                      <a:pt x="594" y="1132"/>
                      <a:pt x="616" y="1132"/>
                    </a:cubicBezTo>
                    <a:cubicBezTo>
                      <a:pt x="650" y="1132"/>
                      <a:pt x="661" y="1121"/>
                      <a:pt x="661" y="1087"/>
                    </a:cubicBezTo>
                    <a:cubicBezTo>
                      <a:pt x="650" y="1065"/>
                      <a:pt x="684" y="1054"/>
                      <a:pt x="695" y="1065"/>
                    </a:cubicBezTo>
                    <a:cubicBezTo>
                      <a:pt x="706" y="1087"/>
                      <a:pt x="740" y="1121"/>
                      <a:pt x="751" y="1121"/>
                    </a:cubicBezTo>
                    <a:cubicBezTo>
                      <a:pt x="762" y="1121"/>
                      <a:pt x="773" y="1132"/>
                      <a:pt x="785" y="1143"/>
                    </a:cubicBezTo>
                    <a:cubicBezTo>
                      <a:pt x="785" y="1110"/>
                      <a:pt x="785" y="1065"/>
                      <a:pt x="785" y="1042"/>
                    </a:cubicBezTo>
                    <a:cubicBezTo>
                      <a:pt x="785" y="1020"/>
                      <a:pt x="841" y="975"/>
                      <a:pt x="863" y="986"/>
                    </a:cubicBezTo>
                    <a:cubicBezTo>
                      <a:pt x="885" y="997"/>
                      <a:pt x="897" y="986"/>
                      <a:pt x="897" y="964"/>
                    </a:cubicBezTo>
                    <a:cubicBezTo>
                      <a:pt x="897" y="952"/>
                      <a:pt x="897" y="852"/>
                      <a:pt x="897" y="852"/>
                    </a:cubicBezTo>
                    <a:cubicBezTo>
                      <a:pt x="897" y="852"/>
                      <a:pt x="897" y="785"/>
                      <a:pt x="863" y="762"/>
                    </a:cubicBezTo>
                    <a:cubicBezTo>
                      <a:pt x="829" y="728"/>
                      <a:pt x="829" y="717"/>
                      <a:pt x="841" y="695"/>
                    </a:cubicBezTo>
                    <a:cubicBezTo>
                      <a:pt x="841" y="672"/>
                      <a:pt x="863" y="661"/>
                      <a:pt x="885" y="650"/>
                    </a:cubicBezTo>
                    <a:cubicBezTo>
                      <a:pt x="908" y="650"/>
                      <a:pt x="941" y="616"/>
                      <a:pt x="941" y="572"/>
                    </a:cubicBezTo>
                    <a:cubicBezTo>
                      <a:pt x="930" y="538"/>
                      <a:pt x="941" y="549"/>
                      <a:pt x="964" y="538"/>
                    </a:cubicBezTo>
                    <a:cubicBezTo>
                      <a:pt x="975" y="538"/>
                      <a:pt x="986" y="504"/>
                      <a:pt x="986" y="471"/>
                    </a:cubicBezTo>
                    <a:cubicBezTo>
                      <a:pt x="975" y="437"/>
                      <a:pt x="1020" y="471"/>
                      <a:pt x="1031" y="482"/>
                    </a:cubicBezTo>
                    <a:cubicBezTo>
                      <a:pt x="1031" y="504"/>
                      <a:pt x="1009" y="549"/>
                      <a:pt x="1031" y="549"/>
                    </a:cubicBezTo>
                    <a:cubicBezTo>
                      <a:pt x="1054" y="549"/>
                      <a:pt x="1065" y="561"/>
                      <a:pt x="1065" y="594"/>
                    </a:cubicBezTo>
                    <a:cubicBezTo>
                      <a:pt x="1065" y="628"/>
                      <a:pt x="1087" y="650"/>
                      <a:pt x="1121" y="661"/>
                    </a:cubicBezTo>
                    <a:cubicBezTo>
                      <a:pt x="1165" y="661"/>
                      <a:pt x="1143" y="684"/>
                      <a:pt x="1154" y="728"/>
                    </a:cubicBezTo>
                    <a:cubicBezTo>
                      <a:pt x="1165" y="762"/>
                      <a:pt x="1165" y="762"/>
                      <a:pt x="1143" y="773"/>
                    </a:cubicBezTo>
                    <a:cubicBezTo>
                      <a:pt x="1132" y="796"/>
                      <a:pt x="1165" y="852"/>
                      <a:pt x="1165" y="852"/>
                    </a:cubicBezTo>
                    <a:cubicBezTo>
                      <a:pt x="1177" y="852"/>
                      <a:pt x="1177" y="863"/>
                      <a:pt x="1188" y="874"/>
                    </a:cubicBezTo>
                    <a:cubicBezTo>
                      <a:pt x="1199" y="897"/>
                      <a:pt x="1221" y="919"/>
                      <a:pt x="1255" y="941"/>
                    </a:cubicBezTo>
                    <a:cubicBezTo>
                      <a:pt x="1289" y="952"/>
                      <a:pt x="1323" y="919"/>
                      <a:pt x="1345" y="908"/>
                    </a:cubicBezTo>
                    <a:cubicBezTo>
                      <a:pt x="1356" y="874"/>
                      <a:pt x="1356" y="841"/>
                      <a:pt x="1334" y="841"/>
                    </a:cubicBezTo>
                    <a:cubicBezTo>
                      <a:pt x="1311" y="841"/>
                      <a:pt x="1334" y="785"/>
                      <a:pt x="1345" y="762"/>
                    </a:cubicBezTo>
                    <a:cubicBezTo>
                      <a:pt x="1356" y="728"/>
                      <a:pt x="1345" y="695"/>
                      <a:pt x="1323" y="684"/>
                    </a:cubicBezTo>
                    <a:cubicBezTo>
                      <a:pt x="1300" y="684"/>
                      <a:pt x="1323" y="628"/>
                      <a:pt x="1323" y="594"/>
                    </a:cubicBezTo>
                    <a:cubicBezTo>
                      <a:pt x="1323" y="583"/>
                      <a:pt x="1323" y="572"/>
                      <a:pt x="1334" y="572"/>
                    </a:cubicBezTo>
                    <a:lnTo>
                      <a:pt x="1334" y="572"/>
                    </a:lnTo>
                    <a:cubicBezTo>
                      <a:pt x="1334" y="572"/>
                      <a:pt x="1311" y="538"/>
                      <a:pt x="1300" y="527"/>
                    </a:cubicBezTo>
                    <a:cubicBezTo>
                      <a:pt x="1289" y="504"/>
                      <a:pt x="1323" y="482"/>
                      <a:pt x="1356" y="471"/>
                    </a:cubicBezTo>
                  </a:path>
                </a:pathLst>
              </a:custGeom>
              <a:solidFill>
                <a:srgbClr val="FFC000"/>
              </a:solidFill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40" name="Freeform 25"/>
              <p:cNvSpPr>
                <a:spLocks noChangeArrowheads="1"/>
              </p:cNvSpPr>
              <p:nvPr/>
            </p:nvSpPr>
            <p:spPr bwMode="auto">
              <a:xfrm>
                <a:off x="7956550" y="3860800"/>
                <a:ext cx="552450" cy="973138"/>
              </a:xfrm>
              <a:custGeom>
                <a:avLst/>
                <a:gdLst>
                  <a:gd name="T0" fmla="*/ 1502 w 1536"/>
                  <a:gd name="T1" fmla="*/ 224 h 2702"/>
                  <a:gd name="T2" fmla="*/ 1311 w 1536"/>
                  <a:gd name="T3" fmla="*/ 11 h 2702"/>
                  <a:gd name="T4" fmla="*/ 1042 w 1536"/>
                  <a:gd name="T5" fmla="*/ 112 h 2702"/>
                  <a:gd name="T6" fmla="*/ 986 w 1536"/>
                  <a:gd name="T7" fmla="*/ 291 h 2702"/>
                  <a:gd name="T8" fmla="*/ 1165 w 1536"/>
                  <a:gd name="T9" fmla="*/ 404 h 2702"/>
                  <a:gd name="T10" fmla="*/ 1053 w 1536"/>
                  <a:gd name="T11" fmla="*/ 471 h 2702"/>
                  <a:gd name="T12" fmla="*/ 1031 w 1536"/>
                  <a:gd name="T13" fmla="*/ 639 h 2702"/>
                  <a:gd name="T14" fmla="*/ 941 w 1536"/>
                  <a:gd name="T15" fmla="*/ 784 h 2702"/>
                  <a:gd name="T16" fmla="*/ 975 w 1536"/>
                  <a:gd name="T17" fmla="*/ 908 h 2702"/>
                  <a:gd name="T18" fmla="*/ 863 w 1536"/>
                  <a:gd name="T19" fmla="*/ 852 h 2702"/>
                  <a:gd name="T20" fmla="*/ 773 w 1536"/>
                  <a:gd name="T21" fmla="*/ 986 h 2702"/>
                  <a:gd name="T22" fmla="*/ 583 w 1536"/>
                  <a:gd name="T23" fmla="*/ 1042 h 2702"/>
                  <a:gd name="T24" fmla="*/ 448 w 1536"/>
                  <a:gd name="T25" fmla="*/ 1121 h 2702"/>
                  <a:gd name="T26" fmla="*/ 392 w 1536"/>
                  <a:gd name="T27" fmla="*/ 1199 h 2702"/>
                  <a:gd name="T28" fmla="*/ 89 w 1536"/>
                  <a:gd name="T29" fmla="*/ 1715 h 2702"/>
                  <a:gd name="T30" fmla="*/ 347 w 1536"/>
                  <a:gd name="T31" fmla="*/ 2667 h 2702"/>
                  <a:gd name="T32" fmla="*/ 493 w 1536"/>
                  <a:gd name="T33" fmla="*/ 2488 h 2702"/>
                  <a:gd name="T34" fmla="*/ 583 w 1536"/>
                  <a:gd name="T35" fmla="*/ 2297 h 2702"/>
                  <a:gd name="T36" fmla="*/ 706 w 1536"/>
                  <a:gd name="T37" fmla="*/ 2297 h 2702"/>
                  <a:gd name="T38" fmla="*/ 784 w 1536"/>
                  <a:gd name="T39" fmla="*/ 2197 h 2702"/>
                  <a:gd name="T40" fmla="*/ 683 w 1536"/>
                  <a:gd name="T41" fmla="*/ 2208 h 2702"/>
                  <a:gd name="T42" fmla="*/ 706 w 1536"/>
                  <a:gd name="T43" fmla="*/ 2107 h 2702"/>
                  <a:gd name="T44" fmla="*/ 762 w 1536"/>
                  <a:gd name="T45" fmla="*/ 1961 h 2702"/>
                  <a:gd name="T46" fmla="*/ 796 w 1536"/>
                  <a:gd name="T47" fmla="*/ 2107 h 2702"/>
                  <a:gd name="T48" fmla="*/ 829 w 1536"/>
                  <a:gd name="T49" fmla="*/ 2006 h 2702"/>
                  <a:gd name="T50" fmla="*/ 852 w 1536"/>
                  <a:gd name="T51" fmla="*/ 2219 h 2702"/>
                  <a:gd name="T52" fmla="*/ 1009 w 1536"/>
                  <a:gd name="T53" fmla="*/ 2443 h 2702"/>
                  <a:gd name="T54" fmla="*/ 1053 w 1536"/>
                  <a:gd name="T55" fmla="*/ 2219 h 2702"/>
                  <a:gd name="T56" fmla="*/ 1121 w 1536"/>
                  <a:gd name="T57" fmla="*/ 1928 h 2702"/>
                  <a:gd name="T58" fmla="*/ 1143 w 1536"/>
                  <a:gd name="T59" fmla="*/ 1670 h 2702"/>
                  <a:gd name="T60" fmla="*/ 1065 w 1536"/>
                  <a:gd name="T61" fmla="*/ 1670 h 2702"/>
                  <a:gd name="T62" fmla="*/ 1098 w 1536"/>
                  <a:gd name="T63" fmla="*/ 1591 h 2702"/>
                  <a:gd name="T64" fmla="*/ 1221 w 1536"/>
                  <a:gd name="T65" fmla="*/ 1446 h 2702"/>
                  <a:gd name="T66" fmla="*/ 1109 w 1536"/>
                  <a:gd name="T67" fmla="*/ 1502 h 2702"/>
                  <a:gd name="T68" fmla="*/ 1065 w 1536"/>
                  <a:gd name="T69" fmla="*/ 1468 h 2702"/>
                  <a:gd name="T70" fmla="*/ 1053 w 1536"/>
                  <a:gd name="T71" fmla="*/ 1356 h 2702"/>
                  <a:gd name="T72" fmla="*/ 1154 w 1536"/>
                  <a:gd name="T73" fmla="*/ 1255 h 2702"/>
                  <a:gd name="T74" fmla="*/ 1165 w 1536"/>
                  <a:gd name="T75" fmla="*/ 964 h 2702"/>
                  <a:gd name="T76" fmla="*/ 1412 w 1536"/>
                  <a:gd name="T77" fmla="*/ 639 h 2702"/>
                  <a:gd name="T78" fmla="*/ 1502 w 1536"/>
                  <a:gd name="T79" fmla="*/ 392 h 27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536" h="2702">
                    <a:moveTo>
                      <a:pt x="1502" y="224"/>
                    </a:moveTo>
                    <a:lnTo>
                      <a:pt x="1502" y="224"/>
                    </a:lnTo>
                    <a:cubicBezTo>
                      <a:pt x="1479" y="191"/>
                      <a:pt x="1434" y="123"/>
                      <a:pt x="1401" y="78"/>
                    </a:cubicBezTo>
                    <a:cubicBezTo>
                      <a:pt x="1367" y="34"/>
                      <a:pt x="1322" y="0"/>
                      <a:pt x="1311" y="11"/>
                    </a:cubicBezTo>
                    <a:cubicBezTo>
                      <a:pt x="1300" y="11"/>
                      <a:pt x="1266" y="78"/>
                      <a:pt x="1199" y="90"/>
                    </a:cubicBezTo>
                    <a:cubicBezTo>
                      <a:pt x="1165" y="101"/>
                      <a:pt x="1098" y="112"/>
                      <a:pt x="1042" y="112"/>
                    </a:cubicBezTo>
                    <a:cubicBezTo>
                      <a:pt x="1031" y="280"/>
                      <a:pt x="1031" y="280"/>
                      <a:pt x="1031" y="280"/>
                    </a:cubicBezTo>
                    <a:cubicBezTo>
                      <a:pt x="986" y="291"/>
                      <a:pt x="986" y="291"/>
                      <a:pt x="986" y="291"/>
                    </a:cubicBezTo>
                    <a:cubicBezTo>
                      <a:pt x="986" y="404"/>
                      <a:pt x="986" y="404"/>
                      <a:pt x="986" y="404"/>
                    </a:cubicBezTo>
                    <a:cubicBezTo>
                      <a:pt x="1165" y="404"/>
                      <a:pt x="1165" y="404"/>
                      <a:pt x="1165" y="404"/>
                    </a:cubicBezTo>
                    <a:cubicBezTo>
                      <a:pt x="1165" y="460"/>
                      <a:pt x="1165" y="460"/>
                      <a:pt x="1165" y="460"/>
                    </a:cubicBezTo>
                    <a:cubicBezTo>
                      <a:pt x="1053" y="471"/>
                      <a:pt x="1053" y="471"/>
                      <a:pt x="1053" y="471"/>
                    </a:cubicBezTo>
                    <a:cubicBezTo>
                      <a:pt x="986" y="639"/>
                      <a:pt x="986" y="639"/>
                      <a:pt x="986" y="639"/>
                    </a:cubicBezTo>
                    <a:cubicBezTo>
                      <a:pt x="1031" y="639"/>
                      <a:pt x="1031" y="639"/>
                      <a:pt x="1031" y="639"/>
                    </a:cubicBezTo>
                    <a:cubicBezTo>
                      <a:pt x="1031" y="773"/>
                      <a:pt x="1031" y="773"/>
                      <a:pt x="1031" y="773"/>
                    </a:cubicBezTo>
                    <a:cubicBezTo>
                      <a:pt x="941" y="784"/>
                      <a:pt x="941" y="784"/>
                      <a:pt x="941" y="784"/>
                    </a:cubicBezTo>
                    <a:cubicBezTo>
                      <a:pt x="941" y="852"/>
                      <a:pt x="941" y="852"/>
                      <a:pt x="941" y="852"/>
                    </a:cubicBezTo>
                    <a:cubicBezTo>
                      <a:pt x="975" y="908"/>
                      <a:pt x="975" y="908"/>
                      <a:pt x="975" y="908"/>
                    </a:cubicBezTo>
                    <a:cubicBezTo>
                      <a:pt x="863" y="908"/>
                      <a:pt x="863" y="908"/>
                      <a:pt x="863" y="908"/>
                    </a:cubicBezTo>
                    <a:cubicBezTo>
                      <a:pt x="863" y="852"/>
                      <a:pt x="863" y="852"/>
                      <a:pt x="863" y="852"/>
                    </a:cubicBezTo>
                    <a:cubicBezTo>
                      <a:pt x="762" y="942"/>
                      <a:pt x="762" y="942"/>
                      <a:pt x="762" y="942"/>
                    </a:cubicBezTo>
                    <a:cubicBezTo>
                      <a:pt x="773" y="986"/>
                      <a:pt x="773" y="986"/>
                      <a:pt x="773" y="986"/>
                    </a:cubicBezTo>
                    <a:cubicBezTo>
                      <a:pt x="583" y="986"/>
                      <a:pt x="583" y="986"/>
                      <a:pt x="583" y="986"/>
                    </a:cubicBezTo>
                    <a:cubicBezTo>
                      <a:pt x="583" y="1042"/>
                      <a:pt x="583" y="1042"/>
                      <a:pt x="583" y="1042"/>
                    </a:cubicBezTo>
                    <a:cubicBezTo>
                      <a:pt x="448" y="1042"/>
                      <a:pt x="448" y="1042"/>
                      <a:pt x="448" y="1042"/>
                    </a:cubicBezTo>
                    <a:cubicBezTo>
                      <a:pt x="448" y="1121"/>
                      <a:pt x="448" y="1121"/>
                      <a:pt x="448" y="1121"/>
                    </a:cubicBezTo>
                    <a:cubicBezTo>
                      <a:pt x="392" y="1132"/>
                      <a:pt x="392" y="1132"/>
                      <a:pt x="392" y="1132"/>
                    </a:cubicBezTo>
                    <a:cubicBezTo>
                      <a:pt x="392" y="1199"/>
                      <a:pt x="392" y="1199"/>
                      <a:pt x="392" y="1199"/>
                    </a:cubicBezTo>
                    <a:cubicBezTo>
                      <a:pt x="0" y="1614"/>
                      <a:pt x="0" y="1614"/>
                      <a:pt x="0" y="1614"/>
                    </a:cubicBezTo>
                    <a:cubicBezTo>
                      <a:pt x="89" y="1715"/>
                      <a:pt x="89" y="1715"/>
                      <a:pt x="89" y="1715"/>
                    </a:cubicBezTo>
                    <a:cubicBezTo>
                      <a:pt x="179" y="2701"/>
                      <a:pt x="179" y="2701"/>
                      <a:pt x="179" y="2701"/>
                    </a:cubicBezTo>
                    <a:cubicBezTo>
                      <a:pt x="179" y="2701"/>
                      <a:pt x="314" y="2656"/>
                      <a:pt x="347" y="2667"/>
                    </a:cubicBezTo>
                    <a:cubicBezTo>
                      <a:pt x="392" y="2678"/>
                      <a:pt x="403" y="2633"/>
                      <a:pt x="426" y="2622"/>
                    </a:cubicBezTo>
                    <a:cubicBezTo>
                      <a:pt x="459" y="2611"/>
                      <a:pt x="493" y="2555"/>
                      <a:pt x="493" y="2488"/>
                    </a:cubicBezTo>
                    <a:cubicBezTo>
                      <a:pt x="482" y="2421"/>
                      <a:pt x="482" y="2387"/>
                      <a:pt x="516" y="2376"/>
                    </a:cubicBezTo>
                    <a:cubicBezTo>
                      <a:pt x="538" y="2376"/>
                      <a:pt x="571" y="2320"/>
                      <a:pt x="583" y="2297"/>
                    </a:cubicBezTo>
                    <a:cubicBezTo>
                      <a:pt x="594" y="2275"/>
                      <a:pt x="650" y="2275"/>
                      <a:pt x="672" y="2275"/>
                    </a:cubicBezTo>
                    <a:cubicBezTo>
                      <a:pt x="683" y="2275"/>
                      <a:pt x="695" y="2286"/>
                      <a:pt x="706" y="2297"/>
                    </a:cubicBezTo>
                    <a:cubicBezTo>
                      <a:pt x="706" y="2286"/>
                      <a:pt x="706" y="2286"/>
                      <a:pt x="706" y="2286"/>
                    </a:cubicBezTo>
                    <a:cubicBezTo>
                      <a:pt x="740" y="2253"/>
                      <a:pt x="762" y="2219"/>
                      <a:pt x="784" y="2197"/>
                    </a:cubicBezTo>
                    <a:cubicBezTo>
                      <a:pt x="807" y="2163"/>
                      <a:pt x="784" y="2140"/>
                      <a:pt x="762" y="2152"/>
                    </a:cubicBezTo>
                    <a:cubicBezTo>
                      <a:pt x="728" y="2163"/>
                      <a:pt x="695" y="2197"/>
                      <a:pt x="683" y="2208"/>
                    </a:cubicBezTo>
                    <a:cubicBezTo>
                      <a:pt x="661" y="2219"/>
                      <a:pt x="627" y="2219"/>
                      <a:pt x="661" y="2185"/>
                    </a:cubicBezTo>
                    <a:cubicBezTo>
                      <a:pt x="683" y="2152"/>
                      <a:pt x="706" y="2118"/>
                      <a:pt x="706" y="2107"/>
                    </a:cubicBezTo>
                    <a:cubicBezTo>
                      <a:pt x="706" y="2084"/>
                      <a:pt x="728" y="2084"/>
                      <a:pt x="740" y="2040"/>
                    </a:cubicBezTo>
                    <a:cubicBezTo>
                      <a:pt x="751" y="2006"/>
                      <a:pt x="751" y="1973"/>
                      <a:pt x="762" y="1961"/>
                    </a:cubicBezTo>
                    <a:cubicBezTo>
                      <a:pt x="773" y="1950"/>
                      <a:pt x="784" y="1950"/>
                      <a:pt x="784" y="1995"/>
                    </a:cubicBezTo>
                    <a:cubicBezTo>
                      <a:pt x="784" y="2051"/>
                      <a:pt x="773" y="2118"/>
                      <a:pt x="796" y="2107"/>
                    </a:cubicBezTo>
                    <a:cubicBezTo>
                      <a:pt x="807" y="2107"/>
                      <a:pt x="829" y="2084"/>
                      <a:pt x="818" y="2051"/>
                    </a:cubicBezTo>
                    <a:cubicBezTo>
                      <a:pt x="807" y="2028"/>
                      <a:pt x="796" y="1995"/>
                      <a:pt x="829" y="2006"/>
                    </a:cubicBezTo>
                    <a:cubicBezTo>
                      <a:pt x="863" y="2017"/>
                      <a:pt x="919" y="2051"/>
                      <a:pt x="907" y="2096"/>
                    </a:cubicBezTo>
                    <a:cubicBezTo>
                      <a:pt x="907" y="2152"/>
                      <a:pt x="852" y="2163"/>
                      <a:pt x="852" y="2219"/>
                    </a:cubicBezTo>
                    <a:cubicBezTo>
                      <a:pt x="852" y="2275"/>
                      <a:pt x="885" y="2309"/>
                      <a:pt x="941" y="2320"/>
                    </a:cubicBezTo>
                    <a:cubicBezTo>
                      <a:pt x="986" y="2342"/>
                      <a:pt x="1009" y="2421"/>
                      <a:pt x="1009" y="2443"/>
                    </a:cubicBezTo>
                    <a:cubicBezTo>
                      <a:pt x="997" y="2466"/>
                      <a:pt x="1042" y="2466"/>
                      <a:pt x="1042" y="2432"/>
                    </a:cubicBezTo>
                    <a:cubicBezTo>
                      <a:pt x="1042" y="2398"/>
                      <a:pt x="1053" y="2286"/>
                      <a:pt x="1053" y="2219"/>
                    </a:cubicBezTo>
                    <a:cubicBezTo>
                      <a:pt x="1053" y="2163"/>
                      <a:pt x="1065" y="2040"/>
                      <a:pt x="1076" y="2028"/>
                    </a:cubicBezTo>
                    <a:cubicBezTo>
                      <a:pt x="1076" y="2006"/>
                      <a:pt x="1098" y="2006"/>
                      <a:pt x="1121" y="1928"/>
                    </a:cubicBezTo>
                    <a:cubicBezTo>
                      <a:pt x="1154" y="1838"/>
                      <a:pt x="1165" y="1771"/>
                      <a:pt x="1165" y="1715"/>
                    </a:cubicBezTo>
                    <a:cubicBezTo>
                      <a:pt x="1154" y="1659"/>
                      <a:pt x="1154" y="1647"/>
                      <a:pt x="1143" y="1670"/>
                    </a:cubicBezTo>
                    <a:cubicBezTo>
                      <a:pt x="1121" y="1692"/>
                      <a:pt x="1098" y="1726"/>
                      <a:pt x="1087" y="1704"/>
                    </a:cubicBezTo>
                    <a:cubicBezTo>
                      <a:pt x="1076" y="1681"/>
                      <a:pt x="1087" y="1670"/>
                      <a:pt x="1065" y="1670"/>
                    </a:cubicBezTo>
                    <a:cubicBezTo>
                      <a:pt x="1042" y="1670"/>
                      <a:pt x="1031" y="1659"/>
                      <a:pt x="1065" y="1647"/>
                    </a:cubicBezTo>
                    <a:cubicBezTo>
                      <a:pt x="1087" y="1636"/>
                      <a:pt x="1098" y="1602"/>
                      <a:pt x="1098" y="1591"/>
                    </a:cubicBezTo>
                    <a:cubicBezTo>
                      <a:pt x="1098" y="1569"/>
                      <a:pt x="1176" y="1558"/>
                      <a:pt x="1199" y="1535"/>
                    </a:cubicBezTo>
                    <a:cubicBezTo>
                      <a:pt x="1233" y="1513"/>
                      <a:pt x="1233" y="1479"/>
                      <a:pt x="1221" y="1446"/>
                    </a:cubicBezTo>
                    <a:cubicBezTo>
                      <a:pt x="1221" y="1412"/>
                      <a:pt x="1199" y="1423"/>
                      <a:pt x="1165" y="1446"/>
                    </a:cubicBezTo>
                    <a:cubicBezTo>
                      <a:pt x="1121" y="1468"/>
                      <a:pt x="1109" y="1479"/>
                      <a:pt x="1109" y="1502"/>
                    </a:cubicBezTo>
                    <a:cubicBezTo>
                      <a:pt x="1121" y="1524"/>
                      <a:pt x="1076" y="1524"/>
                      <a:pt x="1065" y="1513"/>
                    </a:cubicBezTo>
                    <a:cubicBezTo>
                      <a:pt x="1053" y="1502"/>
                      <a:pt x="1053" y="1491"/>
                      <a:pt x="1065" y="1468"/>
                    </a:cubicBezTo>
                    <a:cubicBezTo>
                      <a:pt x="1076" y="1457"/>
                      <a:pt x="1053" y="1457"/>
                      <a:pt x="1031" y="1446"/>
                    </a:cubicBezTo>
                    <a:cubicBezTo>
                      <a:pt x="1020" y="1446"/>
                      <a:pt x="1031" y="1390"/>
                      <a:pt x="1053" y="1356"/>
                    </a:cubicBezTo>
                    <a:cubicBezTo>
                      <a:pt x="1076" y="1322"/>
                      <a:pt x="1098" y="1333"/>
                      <a:pt x="1121" y="1322"/>
                    </a:cubicBezTo>
                    <a:cubicBezTo>
                      <a:pt x="1132" y="1311"/>
                      <a:pt x="1121" y="1289"/>
                      <a:pt x="1154" y="1255"/>
                    </a:cubicBezTo>
                    <a:cubicBezTo>
                      <a:pt x="1176" y="1233"/>
                      <a:pt x="1188" y="1199"/>
                      <a:pt x="1165" y="1166"/>
                    </a:cubicBezTo>
                    <a:cubicBezTo>
                      <a:pt x="1143" y="1132"/>
                      <a:pt x="1132" y="1020"/>
                      <a:pt x="1165" y="964"/>
                    </a:cubicBezTo>
                    <a:cubicBezTo>
                      <a:pt x="1199" y="908"/>
                      <a:pt x="1278" y="829"/>
                      <a:pt x="1322" y="762"/>
                    </a:cubicBezTo>
                    <a:cubicBezTo>
                      <a:pt x="1378" y="684"/>
                      <a:pt x="1356" y="684"/>
                      <a:pt x="1412" y="639"/>
                    </a:cubicBezTo>
                    <a:cubicBezTo>
                      <a:pt x="1457" y="583"/>
                      <a:pt x="1468" y="583"/>
                      <a:pt x="1468" y="571"/>
                    </a:cubicBezTo>
                    <a:cubicBezTo>
                      <a:pt x="1468" y="549"/>
                      <a:pt x="1479" y="471"/>
                      <a:pt x="1502" y="392"/>
                    </a:cubicBezTo>
                    <a:cubicBezTo>
                      <a:pt x="1535" y="314"/>
                      <a:pt x="1535" y="269"/>
                      <a:pt x="1502" y="224"/>
                    </a:cubicBez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41" name="Freeform 26"/>
              <p:cNvSpPr>
                <a:spLocks noChangeArrowheads="1"/>
              </p:cNvSpPr>
              <p:nvPr/>
            </p:nvSpPr>
            <p:spPr bwMode="auto">
              <a:xfrm>
                <a:off x="7653338" y="3889375"/>
                <a:ext cx="722312" cy="554038"/>
              </a:xfrm>
              <a:custGeom>
                <a:avLst/>
                <a:gdLst>
                  <a:gd name="T0" fmla="*/ 1233 w 2007"/>
                  <a:gd name="T1" fmla="*/ 1054 h 1537"/>
                  <a:gd name="T2" fmla="*/ 1233 w 2007"/>
                  <a:gd name="T3" fmla="*/ 1054 h 1537"/>
                  <a:gd name="T4" fmla="*/ 1289 w 2007"/>
                  <a:gd name="T5" fmla="*/ 1043 h 1537"/>
                  <a:gd name="T6" fmla="*/ 1289 w 2007"/>
                  <a:gd name="T7" fmla="*/ 964 h 1537"/>
                  <a:gd name="T8" fmla="*/ 1424 w 2007"/>
                  <a:gd name="T9" fmla="*/ 964 h 1537"/>
                  <a:gd name="T10" fmla="*/ 1424 w 2007"/>
                  <a:gd name="T11" fmla="*/ 908 h 1537"/>
                  <a:gd name="T12" fmla="*/ 1614 w 2007"/>
                  <a:gd name="T13" fmla="*/ 908 h 1537"/>
                  <a:gd name="T14" fmla="*/ 1603 w 2007"/>
                  <a:gd name="T15" fmla="*/ 864 h 1537"/>
                  <a:gd name="T16" fmla="*/ 1704 w 2007"/>
                  <a:gd name="T17" fmla="*/ 774 h 1537"/>
                  <a:gd name="T18" fmla="*/ 1704 w 2007"/>
                  <a:gd name="T19" fmla="*/ 830 h 1537"/>
                  <a:gd name="T20" fmla="*/ 1816 w 2007"/>
                  <a:gd name="T21" fmla="*/ 830 h 1537"/>
                  <a:gd name="T22" fmla="*/ 1782 w 2007"/>
                  <a:gd name="T23" fmla="*/ 774 h 1537"/>
                  <a:gd name="T24" fmla="*/ 1782 w 2007"/>
                  <a:gd name="T25" fmla="*/ 706 h 1537"/>
                  <a:gd name="T26" fmla="*/ 1872 w 2007"/>
                  <a:gd name="T27" fmla="*/ 695 h 1537"/>
                  <a:gd name="T28" fmla="*/ 1872 w 2007"/>
                  <a:gd name="T29" fmla="*/ 561 h 1537"/>
                  <a:gd name="T30" fmla="*/ 1827 w 2007"/>
                  <a:gd name="T31" fmla="*/ 561 h 1537"/>
                  <a:gd name="T32" fmla="*/ 1894 w 2007"/>
                  <a:gd name="T33" fmla="*/ 393 h 1537"/>
                  <a:gd name="T34" fmla="*/ 2006 w 2007"/>
                  <a:gd name="T35" fmla="*/ 382 h 1537"/>
                  <a:gd name="T36" fmla="*/ 2006 w 2007"/>
                  <a:gd name="T37" fmla="*/ 326 h 1537"/>
                  <a:gd name="T38" fmla="*/ 1827 w 2007"/>
                  <a:gd name="T39" fmla="*/ 326 h 1537"/>
                  <a:gd name="T40" fmla="*/ 1827 w 2007"/>
                  <a:gd name="T41" fmla="*/ 213 h 1537"/>
                  <a:gd name="T42" fmla="*/ 1872 w 2007"/>
                  <a:gd name="T43" fmla="*/ 202 h 1537"/>
                  <a:gd name="T44" fmla="*/ 1883 w 2007"/>
                  <a:gd name="T45" fmla="*/ 34 h 1537"/>
                  <a:gd name="T46" fmla="*/ 1782 w 2007"/>
                  <a:gd name="T47" fmla="*/ 34 h 1537"/>
                  <a:gd name="T48" fmla="*/ 1491 w 2007"/>
                  <a:gd name="T49" fmla="*/ 23 h 1537"/>
                  <a:gd name="T50" fmla="*/ 1177 w 2007"/>
                  <a:gd name="T51" fmla="*/ 45 h 1537"/>
                  <a:gd name="T52" fmla="*/ 875 w 2007"/>
                  <a:gd name="T53" fmla="*/ 202 h 1537"/>
                  <a:gd name="T54" fmla="*/ 516 w 2007"/>
                  <a:gd name="T55" fmla="*/ 303 h 1537"/>
                  <a:gd name="T56" fmla="*/ 213 w 2007"/>
                  <a:gd name="T57" fmla="*/ 404 h 1537"/>
                  <a:gd name="T58" fmla="*/ 23 w 2007"/>
                  <a:gd name="T59" fmla="*/ 561 h 1537"/>
                  <a:gd name="T60" fmla="*/ 0 w 2007"/>
                  <a:gd name="T61" fmla="*/ 606 h 1537"/>
                  <a:gd name="T62" fmla="*/ 45 w 2007"/>
                  <a:gd name="T63" fmla="*/ 684 h 1537"/>
                  <a:gd name="T64" fmla="*/ 45 w 2007"/>
                  <a:gd name="T65" fmla="*/ 841 h 1537"/>
                  <a:gd name="T66" fmla="*/ 180 w 2007"/>
                  <a:gd name="T67" fmla="*/ 841 h 1537"/>
                  <a:gd name="T68" fmla="*/ 180 w 2007"/>
                  <a:gd name="T69" fmla="*/ 931 h 1537"/>
                  <a:gd name="T70" fmla="*/ 404 w 2007"/>
                  <a:gd name="T71" fmla="*/ 931 h 1537"/>
                  <a:gd name="T72" fmla="*/ 426 w 2007"/>
                  <a:gd name="T73" fmla="*/ 1043 h 1537"/>
                  <a:gd name="T74" fmla="*/ 505 w 2007"/>
                  <a:gd name="T75" fmla="*/ 1110 h 1537"/>
                  <a:gd name="T76" fmla="*/ 561 w 2007"/>
                  <a:gd name="T77" fmla="*/ 1065 h 1537"/>
                  <a:gd name="T78" fmla="*/ 606 w 2007"/>
                  <a:gd name="T79" fmla="*/ 1076 h 1537"/>
                  <a:gd name="T80" fmla="*/ 617 w 2007"/>
                  <a:gd name="T81" fmla="*/ 1278 h 1537"/>
                  <a:gd name="T82" fmla="*/ 841 w 2007"/>
                  <a:gd name="T83" fmla="*/ 1536 h 1537"/>
                  <a:gd name="T84" fmla="*/ 841 w 2007"/>
                  <a:gd name="T85" fmla="*/ 1536 h 1537"/>
                  <a:gd name="T86" fmla="*/ 1233 w 2007"/>
                  <a:gd name="T87" fmla="*/ 1121 h 1537"/>
                  <a:gd name="T88" fmla="*/ 1233 w 2007"/>
                  <a:gd name="T89" fmla="*/ 1054 h 15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007" h="1537">
                    <a:moveTo>
                      <a:pt x="1233" y="1054"/>
                    </a:moveTo>
                    <a:lnTo>
                      <a:pt x="1233" y="1054"/>
                    </a:lnTo>
                    <a:cubicBezTo>
                      <a:pt x="1289" y="1043"/>
                      <a:pt x="1289" y="1043"/>
                      <a:pt x="1289" y="1043"/>
                    </a:cubicBezTo>
                    <a:cubicBezTo>
                      <a:pt x="1289" y="964"/>
                      <a:pt x="1289" y="964"/>
                      <a:pt x="1289" y="964"/>
                    </a:cubicBezTo>
                    <a:cubicBezTo>
                      <a:pt x="1424" y="964"/>
                      <a:pt x="1424" y="964"/>
                      <a:pt x="1424" y="964"/>
                    </a:cubicBezTo>
                    <a:cubicBezTo>
                      <a:pt x="1424" y="908"/>
                      <a:pt x="1424" y="908"/>
                      <a:pt x="1424" y="908"/>
                    </a:cubicBezTo>
                    <a:cubicBezTo>
                      <a:pt x="1614" y="908"/>
                      <a:pt x="1614" y="908"/>
                      <a:pt x="1614" y="908"/>
                    </a:cubicBezTo>
                    <a:cubicBezTo>
                      <a:pt x="1603" y="864"/>
                      <a:pt x="1603" y="864"/>
                      <a:pt x="1603" y="864"/>
                    </a:cubicBezTo>
                    <a:cubicBezTo>
                      <a:pt x="1704" y="774"/>
                      <a:pt x="1704" y="774"/>
                      <a:pt x="1704" y="774"/>
                    </a:cubicBezTo>
                    <a:cubicBezTo>
                      <a:pt x="1704" y="830"/>
                      <a:pt x="1704" y="830"/>
                      <a:pt x="1704" y="830"/>
                    </a:cubicBezTo>
                    <a:cubicBezTo>
                      <a:pt x="1816" y="830"/>
                      <a:pt x="1816" y="830"/>
                      <a:pt x="1816" y="830"/>
                    </a:cubicBezTo>
                    <a:cubicBezTo>
                      <a:pt x="1782" y="774"/>
                      <a:pt x="1782" y="774"/>
                      <a:pt x="1782" y="774"/>
                    </a:cubicBezTo>
                    <a:cubicBezTo>
                      <a:pt x="1782" y="706"/>
                      <a:pt x="1782" y="706"/>
                      <a:pt x="1782" y="706"/>
                    </a:cubicBezTo>
                    <a:cubicBezTo>
                      <a:pt x="1872" y="695"/>
                      <a:pt x="1872" y="695"/>
                      <a:pt x="1872" y="695"/>
                    </a:cubicBezTo>
                    <a:cubicBezTo>
                      <a:pt x="1872" y="561"/>
                      <a:pt x="1872" y="561"/>
                      <a:pt x="1872" y="561"/>
                    </a:cubicBezTo>
                    <a:cubicBezTo>
                      <a:pt x="1827" y="561"/>
                      <a:pt x="1827" y="561"/>
                      <a:pt x="1827" y="561"/>
                    </a:cubicBezTo>
                    <a:cubicBezTo>
                      <a:pt x="1894" y="393"/>
                      <a:pt x="1894" y="393"/>
                      <a:pt x="1894" y="393"/>
                    </a:cubicBezTo>
                    <a:cubicBezTo>
                      <a:pt x="2006" y="382"/>
                      <a:pt x="2006" y="382"/>
                      <a:pt x="2006" y="382"/>
                    </a:cubicBezTo>
                    <a:cubicBezTo>
                      <a:pt x="2006" y="326"/>
                      <a:pt x="2006" y="326"/>
                      <a:pt x="2006" y="326"/>
                    </a:cubicBezTo>
                    <a:cubicBezTo>
                      <a:pt x="1827" y="326"/>
                      <a:pt x="1827" y="326"/>
                      <a:pt x="1827" y="326"/>
                    </a:cubicBezTo>
                    <a:cubicBezTo>
                      <a:pt x="1827" y="213"/>
                      <a:pt x="1827" y="213"/>
                      <a:pt x="1827" y="213"/>
                    </a:cubicBezTo>
                    <a:cubicBezTo>
                      <a:pt x="1872" y="202"/>
                      <a:pt x="1872" y="202"/>
                      <a:pt x="1872" y="202"/>
                    </a:cubicBezTo>
                    <a:cubicBezTo>
                      <a:pt x="1883" y="34"/>
                      <a:pt x="1883" y="34"/>
                      <a:pt x="1883" y="34"/>
                    </a:cubicBezTo>
                    <a:cubicBezTo>
                      <a:pt x="1838" y="34"/>
                      <a:pt x="1805" y="34"/>
                      <a:pt x="1782" y="34"/>
                    </a:cubicBezTo>
                    <a:cubicBezTo>
                      <a:pt x="1715" y="34"/>
                      <a:pt x="1547" y="23"/>
                      <a:pt x="1491" y="23"/>
                    </a:cubicBezTo>
                    <a:cubicBezTo>
                      <a:pt x="1424" y="12"/>
                      <a:pt x="1244" y="0"/>
                      <a:pt x="1177" y="45"/>
                    </a:cubicBezTo>
                    <a:cubicBezTo>
                      <a:pt x="1099" y="79"/>
                      <a:pt x="1042" y="146"/>
                      <a:pt x="875" y="202"/>
                    </a:cubicBezTo>
                    <a:cubicBezTo>
                      <a:pt x="706" y="258"/>
                      <a:pt x="550" y="292"/>
                      <a:pt x="516" y="303"/>
                    </a:cubicBezTo>
                    <a:cubicBezTo>
                      <a:pt x="482" y="314"/>
                      <a:pt x="337" y="314"/>
                      <a:pt x="213" y="404"/>
                    </a:cubicBezTo>
                    <a:cubicBezTo>
                      <a:pt x="90" y="493"/>
                      <a:pt x="45" y="527"/>
                      <a:pt x="23" y="561"/>
                    </a:cubicBezTo>
                    <a:cubicBezTo>
                      <a:pt x="12" y="572"/>
                      <a:pt x="12" y="583"/>
                      <a:pt x="0" y="606"/>
                    </a:cubicBezTo>
                    <a:cubicBezTo>
                      <a:pt x="0" y="606"/>
                      <a:pt x="34" y="594"/>
                      <a:pt x="45" y="684"/>
                    </a:cubicBezTo>
                    <a:cubicBezTo>
                      <a:pt x="45" y="774"/>
                      <a:pt x="45" y="841"/>
                      <a:pt x="45" y="841"/>
                    </a:cubicBezTo>
                    <a:cubicBezTo>
                      <a:pt x="180" y="841"/>
                      <a:pt x="180" y="841"/>
                      <a:pt x="180" y="841"/>
                    </a:cubicBezTo>
                    <a:cubicBezTo>
                      <a:pt x="180" y="931"/>
                      <a:pt x="180" y="931"/>
                      <a:pt x="180" y="931"/>
                    </a:cubicBezTo>
                    <a:cubicBezTo>
                      <a:pt x="404" y="931"/>
                      <a:pt x="404" y="931"/>
                      <a:pt x="404" y="931"/>
                    </a:cubicBezTo>
                    <a:cubicBezTo>
                      <a:pt x="426" y="1043"/>
                      <a:pt x="426" y="1043"/>
                      <a:pt x="426" y="1043"/>
                    </a:cubicBezTo>
                    <a:cubicBezTo>
                      <a:pt x="505" y="1110"/>
                      <a:pt x="505" y="1110"/>
                      <a:pt x="505" y="1110"/>
                    </a:cubicBezTo>
                    <a:cubicBezTo>
                      <a:pt x="505" y="1110"/>
                      <a:pt x="538" y="1076"/>
                      <a:pt x="561" y="1065"/>
                    </a:cubicBezTo>
                    <a:cubicBezTo>
                      <a:pt x="594" y="1065"/>
                      <a:pt x="606" y="1076"/>
                      <a:pt x="606" y="1076"/>
                    </a:cubicBezTo>
                    <a:cubicBezTo>
                      <a:pt x="617" y="1278"/>
                      <a:pt x="617" y="1278"/>
                      <a:pt x="617" y="1278"/>
                    </a:cubicBezTo>
                    <a:cubicBezTo>
                      <a:pt x="841" y="1536"/>
                      <a:pt x="841" y="1536"/>
                      <a:pt x="841" y="1536"/>
                    </a:cubicBezTo>
                    <a:lnTo>
                      <a:pt x="841" y="1536"/>
                    </a:lnTo>
                    <a:cubicBezTo>
                      <a:pt x="1233" y="1121"/>
                      <a:pt x="1233" y="1121"/>
                      <a:pt x="1233" y="1121"/>
                    </a:cubicBezTo>
                    <a:lnTo>
                      <a:pt x="1233" y="1054"/>
                    </a:ln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42" name="Freeform 27"/>
              <p:cNvSpPr>
                <a:spLocks noChangeArrowheads="1"/>
              </p:cNvSpPr>
              <p:nvPr/>
            </p:nvSpPr>
            <p:spPr bwMode="auto">
              <a:xfrm>
                <a:off x="7185025" y="4103688"/>
                <a:ext cx="831850" cy="790575"/>
              </a:xfrm>
              <a:custGeom>
                <a:avLst/>
                <a:gdLst>
                  <a:gd name="T0" fmla="*/ 79 w 2310"/>
                  <a:gd name="T1" fmla="*/ 1771 h 2198"/>
                  <a:gd name="T2" fmla="*/ 258 w 2310"/>
                  <a:gd name="T3" fmla="*/ 1838 h 2198"/>
                  <a:gd name="T4" fmla="*/ 337 w 2310"/>
                  <a:gd name="T5" fmla="*/ 2085 h 2198"/>
                  <a:gd name="T6" fmla="*/ 471 w 2310"/>
                  <a:gd name="T7" fmla="*/ 2130 h 2198"/>
                  <a:gd name="T8" fmla="*/ 606 w 2310"/>
                  <a:gd name="T9" fmla="*/ 2174 h 2198"/>
                  <a:gd name="T10" fmla="*/ 662 w 2310"/>
                  <a:gd name="T11" fmla="*/ 2029 h 2198"/>
                  <a:gd name="T12" fmla="*/ 830 w 2310"/>
                  <a:gd name="T13" fmla="*/ 2074 h 2198"/>
                  <a:gd name="T14" fmla="*/ 1076 w 2310"/>
                  <a:gd name="T15" fmla="*/ 2118 h 2198"/>
                  <a:gd name="T16" fmla="*/ 2309 w 2310"/>
                  <a:gd name="T17" fmla="*/ 2118 h 2198"/>
                  <a:gd name="T18" fmla="*/ 2230 w 2310"/>
                  <a:gd name="T19" fmla="*/ 1043 h 2198"/>
                  <a:gd name="T20" fmla="*/ 1917 w 2310"/>
                  <a:gd name="T21" fmla="*/ 684 h 2198"/>
                  <a:gd name="T22" fmla="*/ 1861 w 2310"/>
                  <a:gd name="T23" fmla="*/ 471 h 2198"/>
                  <a:gd name="T24" fmla="*/ 1726 w 2310"/>
                  <a:gd name="T25" fmla="*/ 449 h 2198"/>
                  <a:gd name="T26" fmla="*/ 1480 w 2310"/>
                  <a:gd name="T27" fmla="*/ 337 h 2198"/>
                  <a:gd name="T28" fmla="*/ 1345 w 2310"/>
                  <a:gd name="T29" fmla="*/ 247 h 2198"/>
                  <a:gd name="T30" fmla="*/ 1300 w 2310"/>
                  <a:gd name="T31" fmla="*/ 12 h 2198"/>
                  <a:gd name="T32" fmla="*/ 1255 w 2310"/>
                  <a:gd name="T33" fmla="*/ 471 h 2198"/>
                  <a:gd name="T34" fmla="*/ 1188 w 2310"/>
                  <a:gd name="T35" fmla="*/ 930 h 2198"/>
                  <a:gd name="T36" fmla="*/ 897 w 2310"/>
                  <a:gd name="T37" fmla="*/ 1390 h 2198"/>
                  <a:gd name="T38" fmla="*/ 774 w 2310"/>
                  <a:gd name="T39" fmla="*/ 1536 h 2198"/>
                  <a:gd name="T40" fmla="*/ 908 w 2310"/>
                  <a:gd name="T41" fmla="*/ 1569 h 2198"/>
                  <a:gd name="T42" fmla="*/ 841 w 2310"/>
                  <a:gd name="T43" fmla="*/ 1648 h 2198"/>
                  <a:gd name="T44" fmla="*/ 863 w 2310"/>
                  <a:gd name="T45" fmla="*/ 1670 h 2198"/>
                  <a:gd name="T46" fmla="*/ 751 w 2310"/>
                  <a:gd name="T47" fmla="*/ 1737 h 2198"/>
                  <a:gd name="T48" fmla="*/ 639 w 2310"/>
                  <a:gd name="T49" fmla="*/ 1827 h 2198"/>
                  <a:gd name="T50" fmla="*/ 550 w 2310"/>
                  <a:gd name="T51" fmla="*/ 1872 h 2198"/>
                  <a:gd name="T52" fmla="*/ 437 w 2310"/>
                  <a:gd name="T53" fmla="*/ 1838 h 2198"/>
                  <a:gd name="T54" fmla="*/ 460 w 2310"/>
                  <a:gd name="T55" fmla="*/ 1782 h 2198"/>
                  <a:gd name="T56" fmla="*/ 381 w 2310"/>
                  <a:gd name="T57" fmla="*/ 1771 h 2198"/>
                  <a:gd name="T58" fmla="*/ 281 w 2310"/>
                  <a:gd name="T59" fmla="*/ 1760 h 2198"/>
                  <a:gd name="T60" fmla="*/ 213 w 2310"/>
                  <a:gd name="T61" fmla="*/ 1760 h 2198"/>
                  <a:gd name="T62" fmla="*/ 269 w 2310"/>
                  <a:gd name="T63" fmla="*/ 1692 h 2198"/>
                  <a:gd name="T64" fmla="*/ 370 w 2310"/>
                  <a:gd name="T65" fmla="*/ 1670 h 2198"/>
                  <a:gd name="T66" fmla="*/ 202 w 2310"/>
                  <a:gd name="T67" fmla="*/ 1681 h 2198"/>
                  <a:gd name="T68" fmla="*/ 0 w 2310"/>
                  <a:gd name="T69" fmla="*/ 1715 h 2198"/>
                  <a:gd name="T70" fmla="*/ 79 w 2310"/>
                  <a:gd name="T71" fmla="*/ 1771 h 2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310" h="2198">
                    <a:moveTo>
                      <a:pt x="79" y="1771"/>
                    </a:moveTo>
                    <a:lnTo>
                      <a:pt x="79" y="1771"/>
                    </a:lnTo>
                    <a:cubicBezTo>
                      <a:pt x="90" y="1805"/>
                      <a:pt x="112" y="1838"/>
                      <a:pt x="146" y="1838"/>
                    </a:cubicBezTo>
                    <a:cubicBezTo>
                      <a:pt x="191" y="1838"/>
                      <a:pt x="258" y="1838"/>
                      <a:pt x="258" y="1838"/>
                    </a:cubicBezTo>
                    <a:cubicBezTo>
                      <a:pt x="258" y="1838"/>
                      <a:pt x="281" y="1984"/>
                      <a:pt x="292" y="2006"/>
                    </a:cubicBezTo>
                    <a:cubicBezTo>
                      <a:pt x="303" y="2018"/>
                      <a:pt x="314" y="2085"/>
                      <a:pt x="337" y="2085"/>
                    </a:cubicBezTo>
                    <a:cubicBezTo>
                      <a:pt x="359" y="2085"/>
                      <a:pt x="381" y="2063"/>
                      <a:pt x="404" y="2096"/>
                    </a:cubicBezTo>
                    <a:cubicBezTo>
                      <a:pt x="415" y="2141"/>
                      <a:pt x="471" y="2096"/>
                      <a:pt x="471" y="2130"/>
                    </a:cubicBezTo>
                    <a:cubicBezTo>
                      <a:pt x="482" y="2152"/>
                      <a:pt x="482" y="2152"/>
                      <a:pt x="527" y="2152"/>
                    </a:cubicBezTo>
                    <a:cubicBezTo>
                      <a:pt x="561" y="2152"/>
                      <a:pt x="583" y="2163"/>
                      <a:pt x="606" y="2174"/>
                    </a:cubicBezTo>
                    <a:cubicBezTo>
                      <a:pt x="628" y="2197"/>
                      <a:pt x="662" y="2174"/>
                      <a:pt x="662" y="2174"/>
                    </a:cubicBezTo>
                    <a:cubicBezTo>
                      <a:pt x="662" y="2029"/>
                      <a:pt x="662" y="2029"/>
                      <a:pt x="662" y="2029"/>
                    </a:cubicBezTo>
                    <a:cubicBezTo>
                      <a:pt x="662" y="2029"/>
                      <a:pt x="684" y="2040"/>
                      <a:pt x="729" y="2029"/>
                    </a:cubicBezTo>
                    <a:cubicBezTo>
                      <a:pt x="774" y="2029"/>
                      <a:pt x="807" y="2085"/>
                      <a:pt x="830" y="2074"/>
                    </a:cubicBezTo>
                    <a:cubicBezTo>
                      <a:pt x="863" y="2074"/>
                      <a:pt x="897" y="2063"/>
                      <a:pt x="908" y="2096"/>
                    </a:cubicBezTo>
                    <a:cubicBezTo>
                      <a:pt x="930" y="2130"/>
                      <a:pt x="1076" y="2118"/>
                      <a:pt x="1076" y="2118"/>
                    </a:cubicBezTo>
                    <a:cubicBezTo>
                      <a:pt x="1087" y="2197"/>
                      <a:pt x="1087" y="2197"/>
                      <a:pt x="1087" y="2197"/>
                    </a:cubicBezTo>
                    <a:cubicBezTo>
                      <a:pt x="2309" y="2118"/>
                      <a:pt x="2309" y="2118"/>
                      <a:pt x="2309" y="2118"/>
                    </a:cubicBezTo>
                    <a:cubicBezTo>
                      <a:pt x="2309" y="2006"/>
                      <a:pt x="2309" y="2006"/>
                      <a:pt x="2309" y="2006"/>
                    </a:cubicBezTo>
                    <a:cubicBezTo>
                      <a:pt x="2230" y="1043"/>
                      <a:pt x="2230" y="1043"/>
                      <a:pt x="2230" y="1043"/>
                    </a:cubicBezTo>
                    <a:cubicBezTo>
                      <a:pt x="2141" y="942"/>
                      <a:pt x="2141" y="942"/>
                      <a:pt x="2141" y="942"/>
                    </a:cubicBezTo>
                    <a:cubicBezTo>
                      <a:pt x="1917" y="684"/>
                      <a:pt x="1917" y="684"/>
                      <a:pt x="1917" y="684"/>
                    </a:cubicBezTo>
                    <a:cubicBezTo>
                      <a:pt x="1906" y="482"/>
                      <a:pt x="1906" y="482"/>
                      <a:pt x="1906" y="482"/>
                    </a:cubicBezTo>
                    <a:cubicBezTo>
                      <a:pt x="1906" y="482"/>
                      <a:pt x="1894" y="471"/>
                      <a:pt x="1861" y="471"/>
                    </a:cubicBezTo>
                    <a:cubicBezTo>
                      <a:pt x="1838" y="482"/>
                      <a:pt x="1805" y="516"/>
                      <a:pt x="1805" y="516"/>
                    </a:cubicBezTo>
                    <a:cubicBezTo>
                      <a:pt x="1726" y="449"/>
                      <a:pt x="1726" y="449"/>
                      <a:pt x="1726" y="449"/>
                    </a:cubicBezTo>
                    <a:cubicBezTo>
                      <a:pt x="1704" y="337"/>
                      <a:pt x="1704" y="337"/>
                      <a:pt x="1704" y="337"/>
                    </a:cubicBezTo>
                    <a:cubicBezTo>
                      <a:pt x="1480" y="337"/>
                      <a:pt x="1480" y="337"/>
                      <a:pt x="1480" y="337"/>
                    </a:cubicBezTo>
                    <a:cubicBezTo>
                      <a:pt x="1480" y="247"/>
                      <a:pt x="1480" y="247"/>
                      <a:pt x="1480" y="247"/>
                    </a:cubicBezTo>
                    <a:cubicBezTo>
                      <a:pt x="1345" y="247"/>
                      <a:pt x="1345" y="247"/>
                      <a:pt x="1345" y="247"/>
                    </a:cubicBezTo>
                    <a:cubicBezTo>
                      <a:pt x="1345" y="247"/>
                      <a:pt x="1345" y="180"/>
                      <a:pt x="1345" y="90"/>
                    </a:cubicBezTo>
                    <a:cubicBezTo>
                      <a:pt x="1334" y="0"/>
                      <a:pt x="1300" y="12"/>
                      <a:pt x="1300" y="12"/>
                    </a:cubicBezTo>
                    <a:cubicBezTo>
                      <a:pt x="1278" y="56"/>
                      <a:pt x="1255" y="135"/>
                      <a:pt x="1244" y="247"/>
                    </a:cubicBezTo>
                    <a:cubicBezTo>
                      <a:pt x="1222" y="404"/>
                      <a:pt x="1233" y="426"/>
                      <a:pt x="1255" y="471"/>
                    </a:cubicBezTo>
                    <a:cubicBezTo>
                      <a:pt x="1289" y="516"/>
                      <a:pt x="1323" y="583"/>
                      <a:pt x="1300" y="661"/>
                    </a:cubicBezTo>
                    <a:cubicBezTo>
                      <a:pt x="1278" y="729"/>
                      <a:pt x="1211" y="807"/>
                      <a:pt x="1188" y="930"/>
                    </a:cubicBezTo>
                    <a:cubicBezTo>
                      <a:pt x="1166" y="1065"/>
                      <a:pt x="1166" y="1132"/>
                      <a:pt x="1121" y="1177"/>
                    </a:cubicBezTo>
                    <a:cubicBezTo>
                      <a:pt x="1087" y="1222"/>
                      <a:pt x="953" y="1345"/>
                      <a:pt x="897" y="1390"/>
                    </a:cubicBezTo>
                    <a:cubicBezTo>
                      <a:pt x="841" y="1446"/>
                      <a:pt x="774" y="1491"/>
                      <a:pt x="762" y="1502"/>
                    </a:cubicBezTo>
                    <a:cubicBezTo>
                      <a:pt x="740" y="1513"/>
                      <a:pt x="740" y="1536"/>
                      <a:pt x="774" y="1536"/>
                    </a:cubicBezTo>
                    <a:cubicBezTo>
                      <a:pt x="818" y="1536"/>
                      <a:pt x="818" y="1558"/>
                      <a:pt x="830" y="1569"/>
                    </a:cubicBezTo>
                    <a:cubicBezTo>
                      <a:pt x="830" y="1592"/>
                      <a:pt x="875" y="1569"/>
                      <a:pt x="908" y="1569"/>
                    </a:cubicBezTo>
                    <a:cubicBezTo>
                      <a:pt x="953" y="1569"/>
                      <a:pt x="919" y="1581"/>
                      <a:pt x="875" y="1592"/>
                    </a:cubicBezTo>
                    <a:cubicBezTo>
                      <a:pt x="841" y="1603"/>
                      <a:pt x="841" y="1625"/>
                      <a:pt x="841" y="1648"/>
                    </a:cubicBezTo>
                    <a:cubicBezTo>
                      <a:pt x="841" y="1670"/>
                      <a:pt x="875" y="1659"/>
                      <a:pt x="897" y="1659"/>
                    </a:cubicBezTo>
                    <a:cubicBezTo>
                      <a:pt x="919" y="1659"/>
                      <a:pt x="897" y="1670"/>
                      <a:pt x="863" y="1670"/>
                    </a:cubicBezTo>
                    <a:cubicBezTo>
                      <a:pt x="830" y="1681"/>
                      <a:pt x="830" y="1692"/>
                      <a:pt x="807" y="1715"/>
                    </a:cubicBezTo>
                    <a:cubicBezTo>
                      <a:pt x="785" y="1737"/>
                      <a:pt x="774" y="1749"/>
                      <a:pt x="751" y="1737"/>
                    </a:cubicBezTo>
                    <a:cubicBezTo>
                      <a:pt x="717" y="1737"/>
                      <a:pt x="706" y="1737"/>
                      <a:pt x="695" y="1782"/>
                    </a:cubicBezTo>
                    <a:cubicBezTo>
                      <a:pt x="684" y="1816"/>
                      <a:pt x="662" y="1838"/>
                      <a:pt x="639" y="1827"/>
                    </a:cubicBezTo>
                    <a:cubicBezTo>
                      <a:pt x="617" y="1816"/>
                      <a:pt x="594" y="1805"/>
                      <a:pt x="572" y="1805"/>
                    </a:cubicBezTo>
                    <a:cubicBezTo>
                      <a:pt x="561" y="1816"/>
                      <a:pt x="550" y="1850"/>
                      <a:pt x="550" y="1872"/>
                    </a:cubicBezTo>
                    <a:cubicBezTo>
                      <a:pt x="550" y="1894"/>
                      <a:pt x="505" y="1883"/>
                      <a:pt x="471" y="1883"/>
                    </a:cubicBezTo>
                    <a:cubicBezTo>
                      <a:pt x="448" y="1883"/>
                      <a:pt x="415" y="1861"/>
                      <a:pt x="437" y="1838"/>
                    </a:cubicBezTo>
                    <a:cubicBezTo>
                      <a:pt x="471" y="1827"/>
                      <a:pt x="493" y="1827"/>
                      <a:pt x="471" y="1816"/>
                    </a:cubicBezTo>
                    <a:cubicBezTo>
                      <a:pt x="460" y="1805"/>
                      <a:pt x="471" y="1794"/>
                      <a:pt x="460" y="1782"/>
                    </a:cubicBezTo>
                    <a:cubicBezTo>
                      <a:pt x="448" y="1771"/>
                      <a:pt x="448" y="1794"/>
                      <a:pt x="426" y="1782"/>
                    </a:cubicBezTo>
                    <a:cubicBezTo>
                      <a:pt x="404" y="1760"/>
                      <a:pt x="393" y="1760"/>
                      <a:pt x="381" y="1771"/>
                    </a:cubicBezTo>
                    <a:cubicBezTo>
                      <a:pt x="359" y="1794"/>
                      <a:pt x="337" y="1782"/>
                      <a:pt x="325" y="1760"/>
                    </a:cubicBezTo>
                    <a:cubicBezTo>
                      <a:pt x="303" y="1749"/>
                      <a:pt x="292" y="1749"/>
                      <a:pt x="281" y="1760"/>
                    </a:cubicBezTo>
                    <a:cubicBezTo>
                      <a:pt x="269" y="1771"/>
                      <a:pt x="235" y="1782"/>
                      <a:pt x="213" y="1782"/>
                    </a:cubicBezTo>
                    <a:cubicBezTo>
                      <a:pt x="191" y="1771"/>
                      <a:pt x="168" y="1760"/>
                      <a:pt x="213" y="1760"/>
                    </a:cubicBezTo>
                    <a:cubicBezTo>
                      <a:pt x="247" y="1760"/>
                      <a:pt x="247" y="1749"/>
                      <a:pt x="235" y="1726"/>
                    </a:cubicBezTo>
                    <a:cubicBezTo>
                      <a:pt x="235" y="1704"/>
                      <a:pt x="235" y="1692"/>
                      <a:pt x="269" y="1692"/>
                    </a:cubicBezTo>
                    <a:cubicBezTo>
                      <a:pt x="292" y="1692"/>
                      <a:pt x="325" y="1715"/>
                      <a:pt x="370" y="1704"/>
                    </a:cubicBezTo>
                    <a:cubicBezTo>
                      <a:pt x="404" y="1692"/>
                      <a:pt x="404" y="1681"/>
                      <a:pt x="370" y="1670"/>
                    </a:cubicBezTo>
                    <a:cubicBezTo>
                      <a:pt x="337" y="1670"/>
                      <a:pt x="314" y="1637"/>
                      <a:pt x="281" y="1648"/>
                    </a:cubicBezTo>
                    <a:cubicBezTo>
                      <a:pt x="247" y="1648"/>
                      <a:pt x="235" y="1681"/>
                      <a:pt x="202" y="1681"/>
                    </a:cubicBezTo>
                    <a:cubicBezTo>
                      <a:pt x="180" y="1692"/>
                      <a:pt x="112" y="1681"/>
                      <a:pt x="79" y="1692"/>
                    </a:cubicBezTo>
                    <a:cubicBezTo>
                      <a:pt x="68" y="1692"/>
                      <a:pt x="34" y="1704"/>
                      <a:pt x="0" y="1715"/>
                    </a:cubicBezTo>
                    <a:cubicBezTo>
                      <a:pt x="12" y="1715"/>
                      <a:pt x="23" y="1726"/>
                      <a:pt x="34" y="1726"/>
                    </a:cubicBezTo>
                    <a:cubicBezTo>
                      <a:pt x="68" y="1737"/>
                      <a:pt x="79" y="1737"/>
                      <a:pt x="79" y="1771"/>
                    </a:cubicBez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43" name="Freeform 28"/>
              <p:cNvSpPr>
                <a:spLocks noChangeArrowheads="1"/>
              </p:cNvSpPr>
              <p:nvPr/>
            </p:nvSpPr>
            <p:spPr bwMode="auto">
              <a:xfrm>
                <a:off x="6818313" y="4719638"/>
                <a:ext cx="758825" cy="368300"/>
              </a:xfrm>
              <a:custGeom>
                <a:avLst/>
                <a:gdLst>
                  <a:gd name="T0" fmla="*/ 22 w 2107"/>
                  <a:gd name="T1" fmla="*/ 527 h 1021"/>
                  <a:gd name="T2" fmla="*/ 78 w 2107"/>
                  <a:gd name="T3" fmla="*/ 617 h 1021"/>
                  <a:gd name="T4" fmla="*/ 235 w 2107"/>
                  <a:gd name="T5" fmla="*/ 728 h 1021"/>
                  <a:gd name="T6" fmla="*/ 336 w 2107"/>
                  <a:gd name="T7" fmla="*/ 841 h 1021"/>
                  <a:gd name="T8" fmla="*/ 347 w 2107"/>
                  <a:gd name="T9" fmla="*/ 1020 h 1021"/>
                  <a:gd name="T10" fmla="*/ 436 w 2107"/>
                  <a:gd name="T11" fmla="*/ 863 h 1021"/>
                  <a:gd name="T12" fmla="*/ 526 w 2107"/>
                  <a:gd name="T13" fmla="*/ 717 h 1021"/>
                  <a:gd name="T14" fmla="*/ 526 w 2107"/>
                  <a:gd name="T15" fmla="*/ 515 h 1021"/>
                  <a:gd name="T16" fmla="*/ 683 w 2107"/>
                  <a:gd name="T17" fmla="*/ 560 h 1021"/>
                  <a:gd name="T18" fmla="*/ 739 w 2107"/>
                  <a:gd name="T19" fmla="*/ 639 h 1021"/>
                  <a:gd name="T20" fmla="*/ 773 w 2107"/>
                  <a:gd name="T21" fmla="*/ 807 h 1021"/>
                  <a:gd name="T22" fmla="*/ 885 w 2107"/>
                  <a:gd name="T23" fmla="*/ 874 h 1021"/>
                  <a:gd name="T24" fmla="*/ 986 w 2107"/>
                  <a:gd name="T25" fmla="*/ 930 h 1021"/>
                  <a:gd name="T26" fmla="*/ 1042 w 2107"/>
                  <a:gd name="T27" fmla="*/ 784 h 1021"/>
                  <a:gd name="T28" fmla="*/ 1187 w 2107"/>
                  <a:gd name="T29" fmla="*/ 728 h 1021"/>
                  <a:gd name="T30" fmla="*/ 1322 w 2107"/>
                  <a:gd name="T31" fmla="*/ 594 h 1021"/>
                  <a:gd name="T32" fmla="*/ 1434 w 2107"/>
                  <a:gd name="T33" fmla="*/ 482 h 1021"/>
                  <a:gd name="T34" fmla="*/ 1535 w 2107"/>
                  <a:gd name="T35" fmla="*/ 504 h 1021"/>
                  <a:gd name="T36" fmla="*/ 1636 w 2107"/>
                  <a:gd name="T37" fmla="*/ 639 h 1021"/>
                  <a:gd name="T38" fmla="*/ 1681 w 2107"/>
                  <a:gd name="T39" fmla="*/ 773 h 1021"/>
                  <a:gd name="T40" fmla="*/ 1793 w 2107"/>
                  <a:gd name="T41" fmla="*/ 829 h 1021"/>
                  <a:gd name="T42" fmla="*/ 1849 w 2107"/>
                  <a:gd name="T43" fmla="*/ 930 h 1021"/>
                  <a:gd name="T44" fmla="*/ 2106 w 2107"/>
                  <a:gd name="T45" fmla="*/ 482 h 1021"/>
                  <a:gd name="T46" fmla="*/ 1927 w 2107"/>
                  <a:gd name="T47" fmla="*/ 381 h 1021"/>
                  <a:gd name="T48" fmla="*/ 1748 w 2107"/>
                  <a:gd name="T49" fmla="*/ 314 h 1021"/>
                  <a:gd name="T50" fmla="*/ 1681 w 2107"/>
                  <a:gd name="T51" fmla="*/ 459 h 1021"/>
                  <a:gd name="T52" fmla="*/ 1546 w 2107"/>
                  <a:gd name="T53" fmla="*/ 437 h 1021"/>
                  <a:gd name="T54" fmla="*/ 1423 w 2107"/>
                  <a:gd name="T55" fmla="*/ 381 h 1021"/>
                  <a:gd name="T56" fmla="*/ 1311 w 2107"/>
                  <a:gd name="T57" fmla="*/ 291 h 1021"/>
                  <a:gd name="T58" fmla="*/ 1165 w 2107"/>
                  <a:gd name="T59" fmla="*/ 123 h 1021"/>
                  <a:gd name="T60" fmla="*/ 1053 w 2107"/>
                  <a:gd name="T61" fmla="*/ 11 h 1021"/>
                  <a:gd name="T62" fmla="*/ 974 w 2107"/>
                  <a:gd name="T63" fmla="*/ 22 h 1021"/>
                  <a:gd name="T64" fmla="*/ 683 w 2107"/>
                  <a:gd name="T65" fmla="*/ 179 h 1021"/>
                  <a:gd name="T66" fmla="*/ 594 w 2107"/>
                  <a:gd name="T67" fmla="*/ 235 h 1021"/>
                  <a:gd name="T68" fmla="*/ 347 w 2107"/>
                  <a:gd name="T69" fmla="*/ 224 h 1021"/>
                  <a:gd name="T70" fmla="*/ 0 w 2107"/>
                  <a:gd name="T71" fmla="*/ 392 h 10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107" h="1021">
                    <a:moveTo>
                      <a:pt x="22" y="527"/>
                    </a:moveTo>
                    <a:lnTo>
                      <a:pt x="22" y="527"/>
                    </a:lnTo>
                    <a:cubicBezTo>
                      <a:pt x="33" y="549"/>
                      <a:pt x="33" y="560"/>
                      <a:pt x="22" y="583"/>
                    </a:cubicBezTo>
                    <a:cubicBezTo>
                      <a:pt x="11" y="594"/>
                      <a:pt x="33" y="628"/>
                      <a:pt x="78" y="617"/>
                    </a:cubicBezTo>
                    <a:cubicBezTo>
                      <a:pt x="112" y="605"/>
                      <a:pt x="123" y="661"/>
                      <a:pt x="145" y="684"/>
                    </a:cubicBezTo>
                    <a:cubicBezTo>
                      <a:pt x="179" y="717"/>
                      <a:pt x="201" y="728"/>
                      <a:pt x="235" y="728"/>
                    </a:cubicBezTo>
                    <a:cubicBezTo>
                      <a:pt x="269" y="740"/>
                      <a:pt x="291" y="773"/>
                      <a:pt x="291" y="796"/>
                    </a:cubicBezTo>
                    <a:cubicBezTo>
                      <a:pt x="291" y="818"/>
                      <a:pt x="325" y="818"/>
                      <a:pt x="336" y="841"/>
                    </a:cubicBezTo>
                    <a:cubicBezTo>
                      <a:pt x="347" y="874"/>
                      <a:pt x="325" y="930"/>
                      <a:pt x="313" y="953"/>
                    </a:cubicBezTo>
                    <a:cubicBezTo>
                      <a:pt x="302" y="964"/>
                      <a:pt x="325" y="1020"/>
                      <a:pt x="347" y="1020"/>
                    </a:cubicBezTo>
                    <a:cubicBezTo>
                      <a:pt x="369" y="1008"/>
                      <a:pt x="381" y="986"/>
                      <a:pt x="381" y="964"/>
                    </a:cubicBezTo>
                    <a:cubicBezTo>
                      <a:pt x="392" y="930"/>
                      <a:pt x="425" y="908"/>
                      <a:pt x="436" y="863"/>
                    </a:cubicBezTo>
                    <a:cubicBezTo>
                      <a:pt x="448" y="807"/>
                      <a:pt x="470" y="818"/>
                      <a:pt x="470" y="784"/>
                    </a:cubicBezTo>
                    <a:cubicBezTo>
                      <a:pt x="481" y="762"/>
                      <a:pt x="504" y="740"/>
                      <a:pt x="526" y="717"/>
                    </a:cubicBezTo>
                    <a:cubicBezTo>
                      <a:pt x="549" y="684"/>
                      <a:pt x="504" y="684"/>
                      <a:pt x="492" y="661"/>
                    </a:cubicBezTo>
                    <a:cubicBezTo>
                      <a:pt x="481" y="628"/>
                      <a:pt x="504" y="538"/>
                      <a:pt x="526" y="515"/>
                    </a:cubicBezTo>
                    <a:cubicBezTo>
                      <a:pt x="560" y="493"/>
                      <a:pt x="616" y="493"/>
                      <a:pt x="638" y="504"/>
                    </a:cubicBezTo>
                    <a:cubicBezTo>
                      <a:pt x="649" y="527"/>
                      <a:pt x="661" y="560"/>
                      <a:pt x="683" y="560"/>
                    </a:cubicBezTo>
                    <a:cubicBezTo>
                      <a:pt x="705" y="560"/>
                      <a:pt x="717" y="572"/>
                      <a:pt x="717" y="594"/>
                    </a:cubicBezTo>
                    <a:cubicBezTo>
                      <a:pt x="705" y="617"/>
                      <a:pt x="739" y="639"/>
                      <a:pt x="739" y="639"/>
                    </a:cubicBezTo>
                    <a:cubicBezTo>
                      <a:pt x="739" y="639"/>
                      <a:pt x="739" y="773"/>
                      <a:pt x="750" y="773"/>
                    </a:cubicBezTo>
                    <a:cubicBezTo>
                      <a:pt x="761" y="773"/>
                      <a:pt x="773" y="784"/>
                      <a:pt x="773" y="807"/>
                    </a:cubicBezTo>
                    <a:cubicBezTo>
                      <a:pt x="784" y="829"/>
                      <a:pt x="818" y="829"/>
                      <a:pt x="863" y="818"/>
                    </a:cubicBezTo>
                    <a:cubicBezTo>
                      <a:pt x="896" y="818"/>
                      <a:pt x="896" y="841"/>
                      <a:pt x="885" y="874"/>
                    </a:cubicBezTo>
                    <a:cubicBezTo>
                      <a:pt x="874" y="897"/>
                      <a:pt x="941" y="897"/>
                      <a:pt x="941" y="930"/>
                    </a:cubicBezTo>
                    <a:cubicBezTo>
                      <a:pt x="941" y="953"/>
                      <a:pt x="986" y="941"/>
                      <a:pt x="986" y="930"/>
                    </a:cubicBezTo>
                    <a:cubicBezTo>
                      <a:pt x="986" y="908"/>
                      <a:pt x="997" y="852"/>
                      <a:pt x="1008" y="841"/>
                    </a:cubicBezTo>
                    <a:cubicBezTo>
                      <a:pt x="1031" y="841"/>
                      <a:pt x="1019" y="784"/>
                      <a:pt x="1042" y="784"/>
                    </a:cubicBezTo>
                    <a:cubicBezTo>
                      <a:pt x="1064" y="796"/>
                      <a:pt x="1087" y="784"/>
                      <a:pt x="1098" y="762"/>
                    </a:cubicBezTo>
                    <a:cubicBezTo>
                      <a:pt x="1098" y="728"/>
                      <a:pt x="1154" y="728"/>
                      <a:pt x="1187" y="728"/>
                    </a:cubicBezTo>
                    <a:cubicBezTo>
                      <a:pt x="1210" y="728"/>
                      <a:pt x="1210" y="672"/>
                      <a:pt x="1221" y="661"/>
                    </a:cubicBezTo>
                    <a:cubicBezTo>
                      <a:pt x="1243" y="639"/>
                      <a:pt x="1300" y="617"/>
                      <a:pt x="1322" y="594"/>
                    </a:cubicBezTo>
                    <a:cubicBezTo>
                      <a:pt x="1356" y="560"/>
                      <a:pt x="1367" y="538"/>
                      <a:pt x="1378" y="538"/>
                    </a:cubicBezTo>
                    <a:cubicBezTo>
                      <a:pt x="1400" y="538"/>
                      <a:pt x="1412" y="493"/>
                      <a:pt x="1434" y="482"/>
                    </a:cubicBezTo>
                    <a:cubicBezTo>
                      <a:pt x="1456" y="471"/>
                      <a:pt x="1467" y="538"/>
                      <a:pt x="1479" y="515"/>
                    </a:cubicBezTo>
                    <a:cubicBezTo>
                      <a:pt x="1479" y="482"/>
                      <a:pt x="1501" y="504"/>
                      <a:pt x="1535" y="504"/>
                    </a:cubicBezTo>
                    <a:cubicBezTo>
                      <a:pt x="1557" y="515"/>
                      <a:pt x="1591" y="572"/>
                      <a:pt x="1580" y="605"/>
                    </a:cubicBezTo>
                    <a:cubicBezTo>
                      <a:pt x="1569" y="628"/>
                      <a:pt x="1602" y="639"/>
                      <a:pt x="1636" y="639"/>
                    </a:cubicBezTo>
                    <a:cubicBezTo>
                      <a:pt x="1658" y="628"/>
                      <a:pt x="1703" y="684"/>
                      <a:pt x="1681" y="695"/>
                    </a:cubicBezTo>
                    <a:cubicBezTo>
                      <a:pt x="1658" y="706"/>
                      <a:pt x="1703" y="740"/>
                      <a:pt x="1681" y="773"/>
                    </a:cubicBezTo>
                    <a:cubicBezTo>
                      <a:pt x="1669" y="796"/>
                      <a:pt x="1692" y="829"/>
                      <a:pt x="1714" y="807"/>
                    </a:cubicBezTo>
                    <a:cubicBezTo>
                      <a:pt x="1748" y="796"/>
                      <a:pt x="1770" y="841"/>
                      <a:pt x="1793" y="829"/>
                    </a:cubicBezTo>
                    <a:cubicBezTo>
                      <a:pt x="1815" y="818"/>
                      <a:pt x="1815" y="863"/>
                      <a:pt x="1849" y="863"/>
                    </a:cubicBezTo>
                    <a:cubicBezTo>
                      <a:pt x="1882" y="852"/>
                      <a:pt x="1849" y="930"/>
                      <a:pt x="1849" y="930"/>
                    </a:cubicBezTo>
                    <a:cubicBezTo>
                      <a:pt x="2106" y="919"/>
                      <a:pt x="2106" y="919"/>
                      <a:pt x="2106" y="919"/>
                    </a:cubicBezTo>
                    <a:cubicBezTo>
                      <a:pt x="2106" y="482"/>
                      <a:pt x="2106" y="482"/>
                      <a:pt x="2106" y="482"/>
                    </a:cubicBezTo>
                    <a:cubicBezTo>
                      <a:pt x="2095" y="403"/>
                      <a:pt x="2095" y="403"/>
                      <a:pt x="2095" y="403"/>
                    </a:cubicBezTo>
                    <a:cubicBezTo>
                      <a:pt x="2095" y="403"/>
                      <a:pt x="1949" y="415"/>
                      <a:pt x="1927" y="381"/>
                    </a:cubicBezTo>
                    <a:cubicBezTo>
                      <a:pt x="1916" y="348"/>
                      <a:pt x="1882" y="359"/>
                      <a:pt x="1849" y="359"/>
                    </a:cubicBezTo>
                    <a:cubicBezTo>
                      <a:pt x="1826" y="370"/>
                      <a:pt x="1793" y="314"/>
                      <a:pt x="1748" y="314"/>
                    </a:cubicBezTo>
                    <a:cubicBezTo>
                      <a:pt x="1703" y="325"/>
                      <a:pt x="1681" y="314"/>
                      <a:pt x="1681" y="314"/>
                    </a:cubicBezTo>
                    <a:cubicBezTo>
                      <a:pt x="1681" y="459"/>
                      <a:pt x="1681" y="459"/>
                      <a:pt x="1681" y="459"/>
                    </a:cubicBezTo>
                    <a:cubicBezTo>
                      <a:pt x="1681" y="459"/>
                      <a:pt x="1647" y="482"/>
                      <a:pt x="1625" y="459"/>
                    </a:cubicBezTo>
                    <a:cubicBezTo>
                      <a:pt x="1602" y="448"/>
                      <a:pt x="1580" y="437"/>
                      <a:pt x="1546" y="437"/>
                    </a:cubicBezTo>
                    <a:cubicBezTo>
                      <a:pt x="1501" y="437"/>
                      <a:pt x="1501" y="437"/>
                      <a:pt x="1490" y="415"/>
                    </a:cubicBezTo>
                    <a:cubicBezTo>
                      <a:pt x="1490" y="381"/>
                      <a:pt x="1434" y="426"/>
                      <a:pt x="1423" y="381"/>
                    </a:cubicBezTo>
                    <a:cubicBezTo>
                      <a:pt x="1400" y="348"/>
                      <a:pt x="1378" y="370"/>
                      <a:pt x="1356" y="370"/>
                    </a:cubicBezTo>
                    <a:cubicBezTo>
                      <a:pt x="1333" y="370"/>
                      <a:pt x="1322" y="303"/>
                      <a:pt x="1311" y="291"/>
                    </a:cubicBezTo>
                    <a:cubicBezTo>
                      <a:pt x="1300" y="269"/>
                      <a:pt x="1277" y="123"/>
                      <a:pt x="1277" y="123"/>
                    </a:cubicBezTo>
                    <a:cubicBezTo>
                      <a:pt x="1277" y="123"/>
                      <a:pt x="1210" y="123"/>
                      <a:pt x="1165" y="123"/>
                    </a:cubicBezTo>
                    <a:cubicBezTo>
                      <a:pt x="1131" y="123"/>
                      <a:pt x="1109" y="90"/>
                      <a:pt x="1098" y="56"/>
                    </a:cubicBezTo>
                    <a:cubicBezTo>
                      <a:pt x="1098" y="22"/>
                      <a:pt x="1087" y="22"/>
                      <a:pt x="1053" y="11"/>
                    </a:cubicBezTo>
                    <a:cubicBezTo>
                      <a:pt x="1042" y="11"/>
                      <a:pt x="1031" y="0"/>
                      <a:pt x="1019" y="0"/>
                    </a:cubicBezTo>
                    <a:cubicBezTo>
                      <a:pt x="1008" y="0"/>
                      <a:pt x="986" y="11"/>
                      <a:pt x="974" y="22"/>
                    </a:cubicBezTo>
                    <a:cubicBezTo>
                      <a:pt x="930" y="34"/>
                      <a:pt x="840" y="90"/>
                      <a:pt x="807" y="135"/>
                    </a:cubicBezTo>
                    <a:cubicBezTo>
                      <a:pt x="773" y="168"/>
                      <a:pt x="705" y="179"/>
                      <a:pt x="683" y="179"/>
                    </a:cubicBezTo>
                    <a:cubicBezTo>
                      <a:pt x="649" y="190"/>
                      <a:pt x="672" y="258"/>
                      <a:pt x="627" y="280"/>
                    </a:cubicBezTo>
                    <a:cubicBezTo>
                      <a:pt x="594" y="291"/>
                      <a:pt x="571" y="246"/>
                      <a:pt x="594" y="235"/>
                    </a:cubicBezTo>
                    <a:cubicBezTo>
                      <a:pt x="616" y="213"/>
                      <a:pt x="582" y="202"/>
                      <a:pt x="526" y="202"/>
                    </a:cubicBezTo>
                    <a:cubicBezTo>
                      <a:pt x="470" y="202"/>
                      <a:pt x="392" y="190"/>
                      <a:pt x="347" y="224"/>
                    </a:cubicBezTo>
                    <a:cubicBezTo>
                      <a:pt x="302" y="258"/>
                      <a:pt x="235" y="269"/>
                      <a:pt x="167" y="291"/>
                    </a:cubicBezTo>
                    <a:cubicBezTo>
                      <a:pt x="100" y="314"/>
                      <a:pt x="33" y="359"/>
                      <a:pt x="0" y="392"/>
                    </a:cubicBezTo>
                    <a:cubicBezTo>
                      <a:pt x="33" y="426"/>
                      <a:pt x="11" y="504"/>
                      <a:pt x="22" y="527"/>
                    </a:cubicBezTo>
                  </a:path>
                </a:pathLst>
              </a:custGeom>
              <a:solidFill>
                <a:srgbClr val="FFFF00"/>
              </a:solidFill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44" name="Freeform 29"/>
              <p:cNvSpPr>
                <a:spLocks noChangeArrowheads="1"/>
              </p:cNvSpPr>
              <p:nvPr/>
            </p:nvSpPr>
            <p:spPr bwMode="auto">
              <a:xfrm>
                <a:off x="5700713" y="3800475"/>
                <a:ext cx="1243012" cy="1331913"/>
              </a:xfrm>
              <a:custGeom>
                <a:avLst/>
                <a:gdLst>
                  <a:gd name="T0" fmla="*/ 191 w 3453"/>
                  <a:gd name="T1" fmla="*/ 952 h 3699"/>
                  <a:gd name="T2" fmla="*/ 281 w 3453"/>
                  <a:gd name="T3" fmla="*/ 1143 h 3699"/>
                  <a:gd name="T4" fmla="*/ 135 w 3453"/>
                  <a:gd name="T5" fmla="*/ 1210 h 3699"/>
                  <a:gd name="T6" fmla="*/ 68 w 3453"/>
                  <a:gd name="T7" fmla="*/ 1378 h 3699"/>
                  <a:gd name="T8" fmla="*/ 213 w 3453"/>
                  <a:gd name="T9" fmla="*/ 1457 h 3699"/>
                  <a:gd name="T10" fmla="*/ 460 w 3453"/>
                  <a:gd name="T11" fmla="*/ 1378 h 3699"/>
                  <a:gd name="T12" fmla="*/ 617 w 3453"/>
                  <a:gd name="T13" fmla="*/ 1188 h 3699"/>
                  <a:gd name="T14" fmla="*/ 729 w 3453"/>
                  <a:gd name="T15" fmla="*/ 1434 h 3699"/>
                  <a:gd name="T16" fmla="*/ 639 w 3453"/>
                  <a:gd name="T17" fmla="*/ 1603 h 3699"/>
                  <a:gd name="T18" fmla="*/ 830 w 3453"/>
                  <a:gd name="T19" fmla="*/ 1591 h 3699"/>
                  <a:gd name="T20" fmla="*/ 986 w 3453"/>
                  <a:gd name="T21" fmla="*/ 1703 h 3699"/>
                  <a:gd name="T22" fmla="*/ 897 w 3453"/>
                  <a:gd name="T23" fmla="*/ 1983 h 3699"/>
                  <a:gd name="T24" fmla="*/ 930 w 3453"/>
                  <a:gd name="T25" fmla="*/ 2174 h 3699"/>
                  <a:gd name="T26" fmla="*/ 1132 w 3453"/>
                  <a:gd name="T27" fmla="*/ 2230 h 3699"/>
                  <a:gd name="T28" fmla="*/ 1054 w 3453"/>
                  <a:gd name="T29" fmla="*/ 2331 h 3699"/>
                  <a:gd name="T30" fmla="*/ 953 w 3453"/>
                  <a:gd name="T31" fmla="*/ 2488 h 3699"/>
                  <a:gd name="T32" fmla="*/ 941 w 3453"/>
                  <a:gd name="T33" fmla="*/ 2667 h 3699"/>
                  <a:gd name="T34" fmla="*/ 1132 w 3453"/>
                  <a:gd name="T35" fmla="*/ 2790 h 3699"/>
                  <a:gd name="T36" fmla="*/ 1368 w 3453"/>
                  <a:gd name="T37" fmla="*/ 2846 h 3699"/>
                  <a:gd name="T38" fmla="*/ 1491 w 3453"/>
                  <a:gd name="T39" fmla="*/ 2734 h 3699"/>
                  <a:gd name="T40" fmla="*/ 1692 w 3453"/>
                  <a:gd name="T41" fmla="*/ 3037 h 3699"/>
                  <a:gd name="T42" fmla="*/ 1984 w 3453"/>
                  <a:gd name="T43" fmla="*/ 3138 h 3699"/>
                  <a:gd name="T44" fmla="*/ 1939 w 3453"/>
                  <a:gd name="T45" fmla="*/ 3362 h 3699"/>
                  <a:gd name="T46" fmla="*/ 2174 w 3453"/>
                  <a:gd name="T47" fmla="*/ 3452 h 3699"/>
                  <a:gd name="T48" fmla="*/ 2331 w 3453"/>
                  <a:gd name="T49" fmla="*/ 3295 h 3699"/>
                  <a:gd name="T50" fmla="*/ 2387 w 3453"/>
                  <a:gd name="T51" fmla="*/ 3429 h 3699"/>
                  <a:gd name="T52" fmla="*/ 2499 w 3453"/>
                  <a:gd name="T53" fmla="*/ 3575 h 3699"/>
                  <a:gd name="T54" fmla="*/ 3306 w 3453"/>
                  <a:gd name="T55" fmla="*/ 3687 h 3699"/>
                  <a:gd name="T56" fmla="*/ 3430 w 3453"/>
                  <a:gd name="T57" fmla="*/ 3563 h 3699"/>
                  <a:gd name="T58" fmla="*/ 3396 w 3453"/>
                  <a:gd name="T59" fmla="*/ 3351 h 3699"/>
                  <a:gd name="T60" fmla="*/ 3183 w 3453"/>
                  <a:gd name="T61" fmla="*/ 3172 h 3699"/>
                  <a:gd name="T62" fmla="*/ 3105 w 3453"/>
                  <a:gd name="T63" fmla="*/ 2947 h 3699"/>
                  <a:gd name="T64" fmla="*/ 2757 w 3453"/>
                  <a:gd name="T65" fmla="*/ 2958 h 3699"/>
                  <a:gd name="T66" fmla="*/ 2544 w 3453"/>
                  <a:gd name="T67" fmla="*/ 2723 h 3699"/>
                  <a:gd name="T68" fmla="*/ 1984 w 3453"/>
                  <a:gd name="T69" fmla="*/ 2622 h 3699"/>
                  <a:gd name="T70" fmla="*/ 1793 w 3453"/>
                  <a:gd name="T71" fmla="*/ 2409 h 3699"/>
                  <a:gd name="T72" fmla="*/ 1502 w 3453"/>
                  <a:gd name="T73" fmla="*/ 2039 h 3699"/>
                  <a:gd name="T74" fmla="*/ 1043 w 3453"/>
                  <a:gd name="T75" fmla="*/ 1401 h 3699"/>
                  <a:gd name="T76" fmla="*/ 717 w 3453"/>
                  <a:gd name="T77" fmla="*/ 796 h 3699"/>
                  <a:gd name="T78" fmla="*/ 572 w 3453"/>
                  <a:gd name="T79" fmla="*/ 459 h 3699"/>
                  <a:gd name="T80" fmla="*/ 460 w 3453"/>
                  <a:gd name="T81" fmla="*/ 190 h 3699"/>
                  <a:gd name="T82" fmla="*/ 325 w 3453"/>
                  <a:gd name="T83" fmla="*/ 112 h 3699"/>
                  <a:gd name="T84" fmla="*/ 68 w 3453"/>
                  <a:gd name="T85" fmla="*/ 79 h 3699"/>
                  <a:gd name="T86" fmla="*/ 157 w 3453"/>
                  <a:gd name="T87" fmla="*/ 190 h 3699"/>
                  <a:gd name="T88" fmla="*/ 101 w 3453"/>
                  <a:gd name="T89" fmla="*/ 538 h 3699"/>
                  <a:gd name="T90" fmla="*/ 90 w 3453"/>
                  <a:gd name="T91" fmla="*/ 784 h 36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453" h="3699">
                    <a:moveTo>
                      <a:pt x="112" y="896"/>
                    </a:moveTo>
                    <a:lnTo>
                      <a:pt x="112" y="896"/>
                    </a:lnTo>
                    <a:cubicBezTo>
                      <a:pt x="112" y="930"/>
                      <a:pt x="146" y="952"/>
                      <a:pt x="191" y="952"/>
                    </a:cubicBezTo>
                    <a:cubicBezTo>
                      <a:pt x="247" y="952"/>
                      <a:pt x="269" y="930"/>
                      <a:pt x="292" y="952"/>
                    </a:cubicBezTo>
                    <a:cubicBezTo>
                      <a:pt x="314" y="975"/>
                      <a:pt x="336" y="1020"/>
                      <a:pt x="325" y="1053"/>
                    </a:cubicBezTo>
                    <a:cubicBezTo>
                      <a:pt x="314" y="1098"/>
                      <a:pt x="281" y="1110"/>
                      <a:pt x="281" y="1143"/>
                    </a:cubicBezTo>
                    <a:cubicBezTo>
                      <a:pt x="269" y="1177"/>
                      <a:pt x="269" y="1210"/>
                      <a:pt x="247" y="1233"/>
                    </a:cubicBezTo>
                    <a:cubicBezTo>
                      <a:pt x="224" y="1266"/>
                      <a:pt x="213" y="1233"/>
                      <a:pt x="213" y="1188"/>
                    </a:cubicBezTo>
                    <a:cubicBezTo>
                      <a:pt x="213" y="1154"/>
                      <a:pt x="146" y="1154"/>
                      <a:pt x="135" y="1210"/>
                    </a:cubicBezTo>
                    <a:cubicBezTo>
                      <a:pt x="123" y="1266"/>
                      <a:pt x="112" y="1221"/>
                      <a:pt x="79" y="1244"/>
                    </a:cubicBezTo>
                    <a:cubicBezTo>
                      <a:pt x="34" y="1266"/>
                      <a:pt x="101" y="1289"/>
                      <a:pt x="123" y="1300"/>
                    </a:cubicBezTo>
                    <a:cubicBezTo>
                      <a:pt x="146" y="1311"/>
                      <a:pt x="112" y="1367"/>
                      <a:pt x="68" y="1378"/>
                    </a:cubicBezTo>
                    <a:cubicBezTo>
                      <a:pt x="23" y="1390"/>
                      <a:pt x="56" y="1468"/>
                      <a:pt x="68" y="1501"/>
                    </a:cubicBezTo>
                    <a:cubicBezTo>
                      <a:pt x="79" y="1546"/>
                      <a:pt x="123" y="1546"/>
                      <a:pt x="146" y="1524"/>
                    </a:cubicBezTo>
                    <a:cubicBezTo>
                      <a:pt x="168" y="1490"/>
                      <a:pt x="179" y="1468"/>
                      <a:pt x="213" y="1457"/>
                    </a:cubicBezTo>
                    <a:cubicBezTo>
                      <a:pt x="247" y="1457"/>
                      <a:pt x="292" y="1423"/>
                      <a:pt x="314" y="1390"/>
                    </a:cubicBezTo>
                    <a:cubicBezTo>
                      <a:pt x="348" y="1356"/>
                      <a:pt x="359" y="1322"/>
                      <a:pt x="381" y="1334"/>
                    </a:cubicBezTo>
                    <a:cubicBezTo>
                      <a:pt x="415" y="1345"/>
                      <a:pt x="437" y="1390"/>
                      <a:pt x="460" y="1378"/>
                    </a:cubicBezTo>
                    <a:cubicBezTo>
                      <a:pt x="482" y="1378"/>
                      <a:pt x="505" y="1322"/>
                      <a:pt x="493" y="1289"/>
                    </a:cubicBezTo>
                    <a:cubicBezTo>
                      <a:pt x="482" y="1266"/>
                      <a:pt x="516" y="1188"/>
                      <a:pt x="538" y="1165"/>
                    </a:cubicBezTo>
                    <a:cubicBezTo>
                      <a:pt x="549" y="1154"/>
                      <a:pt x="605" y="1154"/>
                      <a:pt x="617" y="1188"/>
                    </a:cubicBezTo>
                    <a:cubicBezTo>
                      <a:pt x="639" y="1233"/>
                      <a:pt x="617" y="1300"/>
                      <a:pt x="605" y="1334"/>
                    </a:cubicBezTo>
                    <a:cubicBezTo>
                      <a:pt x="594" y="1367"/>
                      <a:pt x="695" y="1378"/>
                      <a:pt x="729" y="1378"/>
                    </a:cubicBezTo>
                    <a:cubicBezTo>
                      <a:pt x="762" y="1367"/>
                      <a:pt x="751" y="1401"/>
                      <a:pt x="729" y="1434"/>
                    </a:cubicBezTo>
                    <a:cubicBezTo>
                      <a:pt x="706" y="1468"/>
                      <a:pt x="706" y="1479"/>
                      <a:pt x="695" y="1479"/>
                    </a:cubicBezTo>
                    <a:cubicBezTo>
                      <a:pt x="673" y="1479"/>
                      <a:pt x="650" y="1446"/>
                      <a:pt x="617" y="1446"/>
                    </a:cubicBezTo>
                    <a:cubicBezTo>
                      <a:pt x="583" y="1446"/>
                      <a:pt x="628" y="1569"/>
                      <a:pt x="639" y="1603"/>
                    </a:cubicBezTo>
                    <a:cubicBezTo>
                      <a:pt x="650" y="1636"/>
                      <a:pt x="695" y="1647"/>
                      <a:pt x="729" y="1670"/>
                    </a:cubicBezTo>
                    <a:cubicBezTo>
                      <a:pt x="751" y="1692"/>
                      <a:pt x="774" y="1681"/>
                      <a:pt x="785" y="1647"/>
                    </a:cubicBezTo>
                    <a:cubicBezTo>
                      <a:pt x="796" y="1625"/>
                      <a:pt x="807" y="1603"/>
                      <a:pt x="830" y="1591"/>
                    </a:cubicBezTo>
                    <a:cubicBezTo>
                      <a:pt x="841" y="1580"/>
                      <a:pt x="863" y="1603"/>
                      <a:pt x="886" y="1625"/>
                    </a:cubicBezTo>
                    <a:cubicBezTo>
                      <a:pt x="908" y="1636"/>
                      <a:pt x="953" y="1625"/>
                      <a:pt x="986" y="1647"/>
                    </a:cubicBezTo>
                    <a:cubicBezTo>
                      <a:pt x="1020" y="1670"/>
                      <a:pt x="1020" y="1692"/>
                      <a:pt x="986" y="1703"/>
                    </a:cubicBezTo>
                    <a:cubicBezTo>
                      <a:pt x="964" y="1714"/>
                      <a:pt x="964" y="1726"/>
                      <a:pt x="964" y="1759"/>
                    </a:cubicBezTo>
                    <a:cubicBezTo>
                      <a:pt x="953" y="1782"/>
                      <a:pt x="930" y="1815"/>
                      <a:pt x="908" y="1849"/>
                    </a:cubicBezTo>
                    <a:cubicBezTo>
                      <a:pt x="897" y="1894"/>
                      <a:pt x="908" y="1950"/>
                      <a:pt x="897" y="1983"/>
                    </a:cubicBezTo>
                    <a:cubicBezTo>
                      <a:pt x="897" y="2017"/>
                      <a:pt x="852" y="1995"/>
                      <a:pt x="852" y="2017"/>
                    </a:cubicBezTo>
                    <a:cubicBezTo>
                      <a:pt x="841" y="2051"/>
                      <a:pt x="841" y="2096"/>
                      <a:pt x="874" y="2118"/>
                    </a:cubicBezTo>
                    <a:cubicBezTo>
                      <a:pt x="908" y="2141"/>
                      <a:pt x="897" y="2174"/>
                      <a:pt x="930" y="2174"/>
                    </a:cubicBezTo>
                    <a:cubicBezTo>
                      <a:pt x="975" y="2174"/>
                      <a:pt x="975" y="2174"/>
                      <a:pt x="986" y="2208"/>
                    </a:cubicBezTo>
                    <a:cubicBezTo>
                      <a:pt x="998" y="2241"/>
                      <a:pt x="1065" y="2241"/>
                      <a:pt x="1087" y="2219"/>
                    </a:cubicBezTo>
                    <a:cubicBezTo>
                      <a:pt x="1121" y="2196"/>
                      <a:pt x="1121" y="2208"/>
                      <a:pt x="1132" y="2230"/>
                    </a:cubicBezTo>
                    <a:cubicBezTo>
                      <a:pt x="1132" y="2264"/>
                      <a:pt x="1143" y="2275"/>
                      <a:pt x="1121" y="2297"/>
                    </a:cubicBezTo>
                    <a:cubicBezTo>
                      <a:pt x="1087" y="2320"/>
                      <a:pt x="1121" y="2331"/>
                      <a:pt x="1110" y="2353"/>
                    </a:cubicBezTo>
                    <a:cubicBezTo>
                      <a:pt x="1099" y="2365"/>
                      <a:pt x="1076" y="2365"/>
                      <a:pt x="1054" y="2331"/>
                    </a:cubicBezTo>
                    <a:cubicBezTo>
                      <a:pt x="1031" y="2308"/>
                      <a:pt x="1009" y="2342"/>
                      <a:pt x="1009" y="2365"/>
                    </a:cubicBezTo>
                    <a:cubicBezTo>
                      <a:pt x="998" y="2398"/>
                      <a:pt x="998" y="2409"/>
                      <a:pt x="964" y="2421"/>
                    </a:cubicBezTo>
                    <a:cubicBezTo>
                      <a:pt x="941" y="2432"/>
                      <a:pt x="941" y="2465"/>
                      <a:pt x="953" y="2488"/>
                    </a:cubicBezTo>
                    <a:cubicBezTo>
                      <a:pt x="975" y="2510"/>
                      <a:pt x="975" y="2521"/>
                      <a:pt x="953" y="2532"/>
                    </a:cubicBezTo>
                    <a:cubicBezTo>
                      <a:pt x="930" y="2532"/>
                      <a:pt x="953" y="2577"/>
                      <a:pt x="941" y="2589"/>
                    </a:cubicBezTo>
                    <a:cubicBezTo>
                      <a:pt x="919" y="2600"/>
                      <a:pt x="919" y="2634"/>
                      <a:pt x="941" y="2667"/>
                    </a:cubicBezTo>
                    <a:cubicBezTo>
                      <a:pt x="953" y="2701"/>
                      <a:pt x="975" y="2723"/>
                      <a:pt x="1020" y="2712"/>
                    </a:cubicBezTo>
                    <a:cubicBezTo>
                      <a:pt x="1054" y="2701"/>
                      <a:pt x="1065" y="2768"/>
                      <a:pt x="1076" y="2801"/>
                    </a:cubicBezTo>
                    <a:cubicBezTo>
                      <a:pt x="1087" y="2835"/>
                      <a:pt x="1110" y="2824"/>
                      <a:pt x="1132" y="2790"/>
                    </a:cubicBezTo>
                    <a:cubicBezTo>
                      <a:pt x="1166" y="2757"/>
                      <a:pt x="1199" y="2768"/>
                      <a:pt x="1233" y="2790"/>
                    </a:cubicBezTo>
                    <a:cubicBezTo>
                      <a:pt x="1267" y="2813"/>
                      <a:pt x="1312" y="2835"/>
                      <a:pt x="1312" y="2869"/>
                    </a:cubicBezTo>
                    <a:cubicBezTo>
                      <a:pt x="1312" y="2891"/>
                      <a:pt x="1345" y="2880"/>
                      <a:pt x="1368" y="2846"/>
                    </a:cubicBezTo>
                    <a:cubicBezTo>
                      <a:pt x="1390" y="2813"/>
                      <a:pt x="1379" y="2734"/>
                      <a:pt x="1356" y="2712"/>
                    </a:cubicBezTo>
                    <a:cubicBezTo>
                      <a:pt x="1334" y="2678"/>
                      <a:pt x="1345" y="2656"/>
                      <a:pt x="1368" y="2656"/>
                    </a:cubicBezTo>
                    <a:cubicBezTo>
                      <a:pt x="1401" y="2645"/>
                      <a:pt x="1401" y="2667"/>
                      <a:pt x="1491" y="2734"/>
                    </a:cubicBezTo>
                    <a:cubicBezTo>
                      <a:pt x="1581" y="2813"/>
                      <a:pt x="1569" y="2835"/>
                      <a:pt x="1581" y="2869"/>
                    </a:cubicBezTo>
                    <a:cubicBezTo>
                      <a:pt x="1592" y="2903"/>
                      <a:pt x="1614" y="2914"/>
                      <a:pt x="1648" y="2936"/>
                    </a:cubicBezTo>
                    <a:cubicBezTo>
                      <a:pt x="1681" y="2970"/>
                      <a:pt x="1681" y="3014"/>
                      <a:pt x="1692" y="3037"/>
                    </a:cubicBezTo>
                    <a:cubicBezTo>
                      <a:pt x="1715" y="3048"/>
                      <a:pt x="1760" y="3026"/>
                      <a:pt x="1805" y="3037"/>
                    </a:cubicBezTo>
                    <a:cubicBezTo>
                      <a:pt x="1838" y="3048"/>
                      <a:pt x="1894" y="3026"/>
                      <a:pt x="1917" y="3014"/>
                    </a:cubicBezTo>
                    <a:cubicBezTo>
                      <a:pt x="1939" y="3003"/>
                      <a:pt x="1961" y="3093"/>
                      <a:pt x="1984" y="3138"/>
                    </a:cubicBezTo>
                    <a:cubicBezTo>
                      <a:pt x="1995" y="3183"/>
                      <a:pt x="1973" y="3227"/>
                      <a:pt x="1950" y="3227"/>
                    </a:cubicBezTo>
                    <a:cubicBezTo>
                      <a:pt x="1928" y="3227"/>
                      <a:pt x="1950" y="3295"/>
                      <a:pt x="1917" y="3306"/>
                    </a:cubicBezTo>
                    <a:cubicBezTo>
                      <a:pt x="1894" y="3317"/>
                      <a:pt x="1905" y="3351"/>
                      <a:pt x="1939" y="3362"/>
                    </a:cubicBezTo>
                    <a:cubicBezTo>
                      <a:pt x="1973" y="3373"/>
                      <a:pt x="2017" y="3418"/>
                      <a:pt x="2029" y="3440"/>
                    </a:cubicBezTo>
                    <a:cubicBezTo>
                      <a:pt x="2051" y="3474"/>
                      <a:pt x="2085" y="3463"/>
                      <a:pt x="2118" y="3463"/>
                    </a:cubicBezTo>
                    <a:cubicBezTo>
                      <a:pt x="2152" y="3463"/>
                      <a:pt x="2152" y="3474"/>
                      <a:pt x="2174" y="3452"/>
                    </a:cubicBezTo>
                    <a:cubicBezTo>
                      <a:pt x="2197" y="3440"/>
                      <a:pt x="2197" y="3407"/>
                      <a:pt x="2219" y="3407"/>
                    </a:cubicBezTo>
                    <a:cubicBezTo>
                      <a:pt x="2241" y="3396"/>
                      <a:pt x="2275" y="3373"/>
                      <a:pt x="2286" y="3351"/>
                    </a:cubicBezTo>
                    <a:cubicBezTo>
                      <a:pt x="2286" y="3317"/>
                      <a:pt x="2298" y="3283"/>
                      <a:pt x="2331" y="3295"/>
                    </a:cubicBezTo>
                    <a:cubicBezTo>
                      <a:pt x="2354" y="3295"/>
                      <a:pt x="2365" y="3272"/>
                      <a:pt x="2387" y="3272"/>
                    </a:cubicBezTo>
                    <a:cubicBezTo>
                      <a:pt x="2410" y="3272"/>
                      <a:pt x="2410" y="3373"/>
                      <a:pt x="2387" y="3384"/>
                    </a:cubicBezTo>
                    <a:cubicBezTo>
                      <a:pt x="2376" y="3396"/>
                      <a:pt x="2365" y="3429"/>
                      <a:pt x="2387" y="3429"/>
                    </a:cubicBezTo>
                    <a:cubicBezTo>
                      <a:pt x="2421" y="3429"/>
                      <a:pt x="2432" y="3429"/>
                      <a:pt x="2421" y="3463"/>
                    </a:cubicBezTo>
                    <a:cubicBezTo>
                      <a:pt x="2421" y="3496"/>
                      <a:pt x="2432" y="3552"/>
                      <a:pt x="2443" y="3541"/>
                    </a:cubicBezTo>
                    <a:cubicBezTo>
                      <a:pt x="2466" y="3541"/>
                      <a:pt x="2488" y="3552"/>
                      <a:pt x="2499" y="3575"/>
                    </a:cubicBezTo>
                    <a:cubicBezTo>
                      <a:pt x="2510" y="3586"/>
                      <a:pt x="2612" y="3586"/>
                      <a:pt x="2612" y="3586"/>
                    </a:cubicBezTo>
                    <a:cubicBezTo>
                      <a:pt x="2612" y="3698"/>
                      <a:pt x="2612" y="3698"/>
                      <a:pt x="2612" y="3698"/>
                    </a:cubicBezTo>
                    <a:cubicBezTo>
                      <a:pt x="3306" y="3687"/>
                      <a:pt x="3306" y="3687"/>
                      <a:pt x="3306" y="3687"/>
                    </a:cubicBezTo>
                    <a:cubicBezTo>
                      <a:pt x="3306" y="3687"/>
                      <a:pt x="3340" y="3676"/>
                      <a:pt x="3351" y="3642"/>
                    </a:cubicBezTo>
                    <a:cubicBezTo>
                      <a:pt x="3351" y="3608"/>
                      <a:pt x="3385" y="3608"/>
                      <a:pt x="3418" y="3597"/>
                    </a:cubicBezTo>
                    <a:cubicBezTo>
                      <a:pt x="3430" y="3597"/>
                      <a:pt x="3430" y="3586"/>
                      <a:pt x="3430" y="3563"/>
                    </a:cubicBezTo>
                    <a:cubicBezTo>
                      <a:pt x="3418" y="3552"/>
                      <a:pt x="3407" y="3519"/>
                      <a:pt x="3418" y="3508"/>
                    </a:cubicBezTo>
                    <a:cubicBezTo>
                      <a:pt x="3430" y="3485"/>
                      <a:pt x="3452" y="3429"/>
                      <a:pt x="3441" y="3396"/>
                    </a:cubicBezTo>
                    <a:cubicBezTo>
                      <a:pt x="3430" y="3373"/>
                      <a:pt x="3396" y="3373"/>
                      <a:pt x="3396" y="3351"/>
                    </a:cubicBezTo>
                    <a:cubicBezTo>
                      <a:pt x="3396" y="3328"/>
                      <a:pt x="3374" y="3295"/>
                      <a:pt x="3340" y="3283"/>
                    </a:cubicBezTo>
                    <a:cubicBezTo>
                      <a:pt x="3306" y="3283"/>
                      <a:pt x="3284" y="3272"/>
                      <a:pt x="3250" y="3239"/>
                    </a:cubicBezTo>
                    <a:cubicBezTo>
                      <a:pt x="3228" y="3216"/>
                      <a:pt x="3217" y="3160"/>
                      <a:pt x="3183" y="3172"/>
                    </a:cubicBezTo>
                    <a:cubicBezTo>
                      <a:pt x="3138" y="3183"/>
                      <a:pt x="3116" y="3149"/>
                      <a:pt x="3127" y="3138"/>
                    </a:cubicBezTo>
                    <a:cubicBezTo>
                      <a:pt x="3138" y="3115"/>
                      <a:pt x="3138" y="3104"/>
                      <a:pt x="3127" y="3082"/>
                    </a:cubicBezTo>
                    <a:cubicBezTo>
                      <a:pt x="3116" y="3059"/>
                      <a:pt x="3138" y="2981"/>
                      <a:pt x="3105" y="2947"/>
                    </a:cubicBezTo>
                    <a:cubicBezTo>
                      <a:pt x="3071" y="2970"/>
                      <a:pt x="2992" y="2992"/>
                      <a:pt x="2959" y="2992"/>
                    </a:cubicBezTo>
                    <a:cubicBezTo>
                      <a:pt x="2925" y="2992"/>
                      <a:pt x="2892" y="2981"/>
                      <a:pt x="2869" y="3003"/>
                    </a:cubicBezTo>
                    <a:cubicBezTo>
                      <a:pt x="2847" y="3014"/>
                      <a:pt x="2779" y="3014"/>
                      <a:pt x="2757" y="2958"/>
                    </a:cubicBezTo>
                    <a:cubicBezTo>
                      <a:pt x="2735" y="2903"/>
                      <a:pt x="2712" y="2858"/>
                      <a:pt x="2690" y="2846"/>
                    </a:cubicBezTo>
                    <a:cubicBezTo>
                      <a:pt x="2668" y="2835"/>
                      <a:pt x="2634" y="2790"/>
                      <a:pt x="2612" y="2757"/>
                    </a:cubicBezTo>
                    <a:cubicBezTo>
                      <a:pt x="2600" y="2734"/>
                      <a:pt x="2578" y="2712"/>
                      <a:pt x="2544" y="2723"/>
                    </a:cubicBezTo>
                    <a:cubicBezTo>
                      <a:pt x="2499" y="2723"/>
                      <a:pt x="2477" y="2712"/>
                      <a:pt x="2443" y="2678"/>
                    </a:cubicBezTo>
                    <a:cubicBezTo>
                      <a:pt x="2410" y="2634"/>
                      <a:pt x="2410" y="2611"/>
                      <a:pt x="2309" y="2611"/>
                    </a:cubicBezTo>
                    <a:cubicBezTo>
                      <a:pt x="2208" y="2622"/>
                      <a:pt x="2017" y="2622"/>
                      <a:pt x="1984" y="2622"/>
                    </a:cubicBezTo>
                    <a:cubicBezTo>
                      <a:pt x="1950" y="2611"/>
                      <a:pt x="1928" y="2589"/>
                      <a:pt x="1894" y="2566"/>
                    </a:cubicBezTo>
                    <a:cubicBezTo>
                      <a:pt x="1849" y="2555"/>
                      <a:pt x="1805" y="2544"/>
                      <a:pt x="1816" y="2510"/>
                    </a:cubicBezTo>
                    <a:cubicBezTo>
                      <a:pt x="1816" y="2465"/>
                      <a:pt x="1805" y="2432"/>
                      <a:pt x="1793" y="2409"/>
                    </a:cubicBezTo>
                    <a:cubicBezTo>
                      <a:pt x="1771" y="2387"/>
                      <a:pt x="1681" y="2297"/>
                      <a:pt x="1648" y="2275"/>
                    </a:cubicBezTo>
                    <a:cubicBezTo>
                      <a:pt x="1625" y="2264"/>
                      <a:pt x="1592" y="2286"/>
                      <a:pt x="1569" y="2219"/>
                    </a:cubicBezTo>
                    <a:cubicBezTo>
                      <a:pt x="1536" y="2141"/>
                      <a:pt x="1513" y="2062"/>
                      <a:pt x="1502" y="2039"/>
                    </a:cubicBezTo>
                    <a:cubicBezTo>
                      <a:pt x="1491" y="2017"/>
                      <a:pt x="1457" y="1894"/>
                      <a:pt x="1423" y="1827"/>
                    </a:cubicBezTo>
                    <a:cubicBezTo>
                      <a:pt x="1390" y="1770"/>
                      <a:pt x="1289" y="1647"/>
                      <a:pt x="1233" y="1591"/>
                    </a:cubicBezTo>
                    <a:cubicBezTo>
                      <a:pt x="1177" y="1546"/>
                      <a:pt x="1065" y="1423"/>
                      <a:pt x="1043" y="1401"/>
                    </a:cubicBezTo>
                    <a:cubicBezTo>
                      <a:pt x="1009" y="1378"/>
                      <a:pt x="919" y="1221"/>
                      <a:pt x="886" y="1154"/>
                    </a:cubicBezTo>
                    <a:cubicBezTo>
                      <a:pt x="841" y="1087"/>
                      <a:pt x="796" y="997"/>
                      <a:pt x="796" y="975"/>
                    </a:cubicBezTo>
                    <a:cubicBezTo>
                      <a:pt x="785" y="952"/>
                      <a:pt x="717" y="840"/>
                      <a:pt x="717" y="796"/>
                    </a:cubicBezTo>
                    <a:cubicBezTo>
                      <a:pt x="706" y="762"/>
                      <a:pt x="695" y="728"/>
                      <a:pt x="673" y="717"/>
                    </a:cubicBezTo>
                    <a:cubicBezTo>
                      <a:pt x="650" y="706"/>
                      <a:pt x="628" y="661"/>
                      <a:pt x="605" y="605"/>
                    </a:cubicBezTo>
                    <a:cubicBezTo>
                      <a:pt x="594" y="549"/>
                      <a:pt x="538" y="470"/>
                      <a:pt x="572" y="459"/>
                    </a:cubicBezTo>
                    <a:cubicBezTo>
                      <a:pt x="594" y="448"/>
                      <a:pt x="605" y="448"/>
                      <a:pt x="583" y="426"/>
                    </a:cubicBezTo>
                    <a:cubicBezTo>
                      <a:pt x="572" y="392"/>
                      <a:pt x="527" y="303"/>
                      <a:pt x="516" y="258"/>
                    </a:cubicBezTo>
                    <a:cubicBezTo>
                      <a:pt x="505" y="213"/>
                      <a:pt x="482" y="190"/>
                      <a:pt x="460" y="190"/>
                    </a:cubicBezTo>
                    <a:cubicBezTo>
                      <a:pt x="448" y="179"/>
                      <a:pt x="437" y="179"/>
                      <a:pt x="448" y="168"/>
                    </a:cubicBezTo>
                    <a:lnTo>
                      <a:pt x="448" y="168"/>
                    </a:lnTo>
                    <a:cubicBezTo>
                      <a:pt x="448" y="168"/>
                      <a:pt x="359" y="168"/>
                      <a:pt x="325" y="112"/>
                    </a:cubicBezTo>
                    <a:cubicBezTo>
                      <a:pt x="292" y="45"/>
                      <a:pt x="269" y="0"/>
                      <a:pt x="224" y="22"/>
                    </a:cubicBezTo>
                    <a:cubicBezTo>
                      <a:pt x="191" y="45"/>
                      <a:pt x="179" y="90"/>
                      <a:pt x="135" y="90"/>
                    </a:cubicBezTo>
                    <a:cubicBezTo>
                      <a:pt x="101" y="90"/>
                      <a:pt x="79" y="45"/>
                      <a:pt x="68" y="79"/>
                    </a:cubicBezTo>
                    <a:cubicBezTo>
                      <a:pt x="56" y="90"/>
                      <a:pt x="45" y="101"/>
                      <a:pt x="34" y="112"/>
                    </a:cubicBezTo>
                    <a:cubicBezTo>
                      <a:pt x="45" y="134"/>
                      <a:pt x="68" y="157"/>
                      <a:pt x="90" y="157"/>
                    </a:cubicBezTo>
                    <a:cubicBezTo>
                      <a:pt x="123" y="168"/>
                      <a:pt x="146" y="168"/>
                      <a:pt x="157" y="190"/>
                    </a:cubicBezTo>
                    <a:cubicBezTo>
                      <a:pt x="168" y="224"/>
                      <a:pt x="146" y="303"/>
                      <a:pt x="101" y="336"/>
                    </a:cubicBezTo>
                    <a:cubicBezTo>
                      <a:pt x="56" y="359"/>
                      <a:pt x="56" y="470"/>
                      <a:pt x="90" y="470"/>
                    </a:cubicBezTo>
                    <a:cubicBezTo>
                      <a:pt x="112" y="470"/>
                      <a:pt x="101" y="504"/>
                      <a:pt x="101" y="538"/>
                    </a:cubicBezTo>
                    <a:cubicBezTo>
                      <a:pt x="101" y="572"/>
                      <a:pt x="34" y="583"/>
                      <a:pt x="12" y="594"/>
                    </a:cubicBezTo>
                    <a:cubicBezTo>
                      <a:pt x="0" y="594"/>
                      <a:pt x="34" y="695"/>
                      <a:pt x="56" y="706"/>
                    </a:cubicBezTo>
                    <a:cubicBezTo>
                      <a:pt x="79" y="717"/>
                      <a:pt x="90" y="784"/>
                      <a:pt x="90" y="784"/>
                    </a:cubicBezTo>
                    <a:cubicBezTo>
                      <a:pt x="112" y="807"/>
                      <a:pt x="112" y="807"/>
                      <a:pt x="112" y="807"/>
                    </a:cubicBezTo>
                    <a:cubicBezTo>
                      <a:pt x="112" y="807"/>
                      <a:pt x="112" y="863"/>
                      <a:pt x="112" y="896"/>
                    </a:cubicBezTo>
                  </a:path>
                </a:pathLst>
              </a:custGeom>
              <a:solidFill>
                <a:srgbClr val="FFC000"/>
              </a:solidFill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45" name="Freeform 30"/>
              <p:cNvSpPr>
                <a:spLocks noChangeArrowheads="1"/>
              </p:cNvSpPr>
              <p:nvPr/>
            </p:nvSpPr>
            <p:spPr bwMode="auto">
              <a:xfrm>
                <a:off x="4857750" y="4745038"/>
                <a:ext cx="1020763" cy="622300"/>
              </a:xfrm>
              <a:custGeom>
                <a:avLst/>
                <a:gdLst>
                  <a:gd name="T0" fmla="*/ 2543 w 2835"/>
                  <a:gd name="T1" fmla="*/ 1715 h 1727"/>
                  <a:gd name="T2" fmla="*/ 2599 w 2835"/>
                  <a:gd name="T3" fmla="*/ 1603 h 1727"/>
                  <a:gd name="T4" fmla="*/ 2711 w 2835"/>
                  <a:gd name="T5" fmla="*/ 1558 h 1727"/>
                  <a:gd name="T6" fmla="*/ 2778 w 2835"/>
                  <a:gd name="T7" fmla="*/ 1435 h 1727"/>
                  <a:gd name="T8" fmla="*/ 2823 w 2835"/>
                  <a:gd name="T9" fmla="*/ 1222 h 1727"/>
                  <a:gd name="T10" fmla="*/ 2711 w 2835"/>
                  <a:gd name="T11" fmla="*/ 1154 h 1727"/>
                  <a:gd name="T12" fmla="*/ 2655 w 2835"/>
                  <a:gd name="T13" fmla="*/ 930 h 1727"/>
                  <a:gd name="T14" fmla="*/ 2577 w 2835"/>
                  <a:gd name="T15" fmla="*/ 863 h 1727"/>
                  <a:gd name="T16" fmla="*/ 2520 w 2835"/>
                  <a:gd name="T17" fmla="*/ 762 h 1727"/>
                  <a:gd name="T18" fmla="*/ 2543 w 2835"/>
                  <a:gd name="T19" fmla="*/ 650 h 1727"/>
                  <a:gd name="T20" fmla="*/ 2453 w 2835"/>
                  <a:gd name="T21" fmla="*/ 583 h 1727"/>
                  <a:gd name="T22" fmla="*/ 2330 w 2835"/>
                  <a:gd name="T23" fmla="*/ 594 h 1727"/>
                  <a:gd name="T24" fmla="*/ 2240 w 2835"/>
                  <a:gd name="T25" fmla="*/ 527 h 1727"/>
                  <a:gd name="T26" fmla="*/ 2151 w 2835"/>
                  <a:gd name="T27" fmla="*/ 415 h 1727"/>
                  <a:gd name="T28" fmla="*/ 2095 w 2835"/>
                  <a:gd name="T29" fmla="*/ 303 h 1727"/>
                  <a:gd name="T30" fmla="*/ 1927 w 2835"/>
                  <a:gd name="T31" fmla="*/ 247 h 1727"/>
                  <a:gd name="T32" fmla="*/ 1837 w 2835"/>
                  <a:gd name="T33" fmla="*/ 135 h 1727"/>
                  <a:gd name="T34" fmla="*/ 1725 w 2835"/>
                  <a:gd name="T35" fmla="*/ 23 h 1727"/>
                  <a:gd name="T36" fmla="*/ 1646 w 2835"/>
                  <a:gd name="T37" fmla="*/ 90 h 1727"/>
                  <a:gd name="T38" fmla="*/ 1568 w 2835"/>
                  <a:gd name="T39" fmla="*/ 157 h 1727"/>
                  <a:gd name="T40" fmla="*/ 1445 w 2835"/>
                  <a:gd name="T41" fmla="*/ 179 h 1727"/>
                  <a:gd name="T42" fmla="*/ 1389 w 2835"/>
                  <a:gd name="T43" fmla="*/ 236 h 1727"/>
                  <a:gd name="T44" fmla="*/ 1333 w 2835"/>
                  <a:gd name="T45" fmla="*/ 303 h 1727"/>
                  <a:gd name="T46" fmla="*/ 1243 w 2835"/>
                  <a:gd name="T47" fmla="*/ 325 h 1727"/>
                  <a:gd name="T48" fmla="*/ 1198 w 2835"/>
                  <a:gd name="T49" fmla="*/ 213 h 1727"/>
                  <a:gd name="T50" fmla="*/ 1153 w 2835"/>
                  <a:gd name="T51" fmla="*/ 90 h 1727"/>
                  <a:gd name="T52" fmla="*/ 1086 w 2835"/>
                  <a:gd name="T53" fmla="*/ 23 h 1727"/>
                  <a:gd name="T54" fmla="*/ 996 w 2835"/>
                  <a:gd name="T55" fmla="*/ 12 h 1727"/>
                  <a:gd name="T56" fmla="*/ 929 w 2835"/>
                  <a:gd name="T57" fmla="*/ 68 h 1727"/>
                  <a:gd name="T58" fmla="*/ 974 w 2835"/>
                  <a:gd name="T59" fmla="*/ 224 h 1727"/>
                  <a:gd name="T60" fmla="*/ 996 w 2835"/>
                  <a:gd name="T61" fmla="*/ 325 h 1727"/>
                  <a:gd name="T62" fmla="*/ 828 w 2835"/>
                  <a:gd name="T63" fmla="*/ 281 h 1727"/>
                  <a:gd name="T64" fmla="*/ 560 w 2835"/>
                  <a:gd name="T65" fmla="*/ 236 h 1727"/>
                  <a:gd name="T66" fmla="*/ 336 w 2835"/>
                  <a:gd name="T67" fmla="*/ 179 h 1727"/>
                  <a:gd name="T68" fmla="*/ 213 w 2835"/>
                  <a:gd name="T69" fmla="*/ 247 h 1727"/>
                  <a:gd name="T70" fmla="*/ 202 w 2835"/>
                  <a:gd name="T71" fmla="*/ 448 h 1727"/>
                  <a:gd name="T72" fmla="*/ 11 w 2835"/>
                  <a:gd name="T73" fmla="*/ 516 h 1727"/>
                  <a:gd name="T74" fmla="*/ 56 w 2835"/>
                  <a:gd name="T75" fmla="*/ 661 h 1727"/>
                  <a:gd name="T76" fmla="*/ 359 w 2835"/>
                  <a:gd name="T77" fmla="*/ 841 h 1727"/>
                  <a:gd name="T78" fmla="*/ 716 w 2835"/>
                  <a:gd name="T79" fmla="*/ 1099 h 1727"/>
                  <a:gd name="T80" fmla="*/ 1142 w 2835"/>
                  <a:gd name="T81" fmla="*/ 1255 h 1727"/>
                  <a:gd name="T82" fmla="*/ 1702 w 2835"/>
                  <a:gd name="T83" fmla="*/ 1536 h 1727"/>
                  <a:gd name="T84" fmla="*/ 2095 w 2835"/>
                  <a:gd name="T85" fmla="*/ 1569 h 1727"/>
                  <a:gd name="T86" fmla="*/ 2296 w 2835"/>
                  <a:gd name="T87" fmla="*/ 1625 h 1727"/>
                  <a:gd name="T88" fmla="*/ 2543 w 2835"/>
                  <a:gd name="T89" fmla="*/ 1715 h 17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835" h="1727">
                    <a:moveTo>
                      <a:pt x="2543" y="1715"/>
                    </a:moveTo>
                    <a:lnTo>
                      <a:pt x="2543" y="1715"/>
                    </a:lnTo>
                    <a:cubicBezTo>
                      <a:pt x="2599" y="1715"/>
                      <a:pt x="2565" y="1681"/>
                      <a:pt x="2577" y="1670"/>
                    </a:cubicBezTo>
                    <a:cubicBezTo>
                      <a:pt x="2599" y="1670"/>
                      <a:pt x="2610" y="1614"/>
                      <a:pt x="2599" y="1603"/>
                    </a:cubicBezTo>
                    <a:cubicBezTo>
                      <a:pt x="2577" y="1581"/>
                      <a:pt x="2610" y="1547"/>
                      <a:pt x="2644" y="1569"/>
                    </a:cubicBezTo>
                    <a:cubicBezTo>
                      <a:pt x="2677" y="1581"/>
                      <a:pt x="2700" y="1581"/>
                      <a:pt x="2711" y="1558"/>
                    </a:cubicBezTo>
                    <a:cubicBezTo>
                      <a:pt x="2711" y="1536"/>
                      <a:pt x="2722" y="1502"/>
                      <a:pt x="2745" y="1479"/>
                    </a:cubicBezTo>
                    <a:cubicBezTo>
                      <a:pt x="2767" y="1468"/>
                      <a:pt x="2789" y="1457"/>
                      <a:pt x="2778" y="1435"/>
                    </a:cubicBezTo>
                    <a:cubicBezTo>
                      <a:pt x="2778" y="1412"/>
                      <a:pt x="2778" y="1278"/>
                      <a:pt x="2789" y="1267"/>
                    </a:cubicBezTo>
                    <a:cubicBezTo>
                      <a:pt x="2801" y="1244"/>
                      <a:pt x="2834" y="1233"/>
                      <a:pt x="2823" y="1222"/>
                    </a:cubicBezTo>
                    <a:cubicBezTo>
                      <a:pt x="2812" y="1210"/>
                      <a:pt x="2778" y="1210"/>
                      <a:pt x="2756" y="1199"/>
                    </a:cubicBezTo>
                    <a:cubicBezTo>
                      <a:pt x="2733" y="1188"/>
                      <a:pt x="2733" y="1154"/>
                      <a:pt x="2711" y="1154"/>
                    </a:cubicBezTo>
                    <a:cubicBezTo>
                      <a:pt x="2689" y="1154"/>
                      <a:pt x="2655" y="1143"/>
                      <a:pt x="2655" y="1132"/>
                    </a:cubicBezTo>
                    <a:cubicBezTo>
                      <a:pt x="2644" y="1121"/>
                      <a:pt x="2633" y="953"/>
                      <a:pt x="2655" y="930"/>
                    </a:cubicBezTo>
                    <a:cubicBezTo>
                      <a:pt x="2677" y="908"/>
                      <a:pt x="2655" y="886"/>
                      <a:pt x="2622" y="886"/>
                    </a:cubicBezTo>
                    <a:cubicBezTo>
                      <a:pt x="2588" y="886"/>
                      <a:pt x="2577" y="886"/>
                      <a:pt x="2577" y="863"/>
                    </a:cubicBezTo>
                    <a:cubicBezTo>
                      <a:pt x="2577" y="830"/>
                      <a:pt x="2554" y="830"/>
                      <a:pt x="2532" y="818"/>
                    </a:cubicBezTo>
                    <a:cubicBezTo>
                      <a:pt x="2520" y="807"/>
                      <a:pt x="2532" y="774"/>
                      <a:pt x="2520" y="762"/>
                    </a:cubicBezTo>
                    <a:cubicBezTo>
                      <a:pt x="2498" y="740"/>
                      <a:pt x="2509" y="717"/>
                      <a:pt x="2543" y="706"/>
                    </a:cubicBezTo>
                    <a:cubicBezTo>
                      <a:pt x="2565" y="695"/>
                      <a:pt x="2565" y="661"/>
                      <a:pt x="2543" y="650"/>
                    </a:cubicBezTo>
                    <a:cubicBezTo>
                      <a:pt x="2532" y="639"/>
                      <a:pt x="2520" y="583"/>
                      <a:pt x="2509" y="572"/>
                    </a:cubicBezTo>
                    <a:cubicBezTo>
                      <a:pt x="2498" y="561"/>
                      <a:pt x="2476" y="583"/>
                      <a:pt x="2453" y="583"/>
                    </a:cubicBezTo>
                    <a:cubicBezTo>
                      <a:pt x="2431" y="583"/>
                      <a:pt x="2420" y="594"/>
                      <a:pt x="2397" y="617"/>
                    </a:cubicBezTo>
                    <a:cubicBezTo>
                      <a:pt x="2364" y="628"/>
                      <a:pt x="2353" y="594"/>
                      <a:pt x="2330" y="594"/>
                    </a:cubicBezTo>
                    <a:cubicBezTo>
                      <a:pt x="2308" y="594"/>
                      <a:pt x="2296" y="561"/>
                      <a:pt x="2296" y="538"/>
                    </a:cubicBezTo>
                    <a:cubicBezTo>
                      <a:pt x="2285" y="516"/>
                      <a:pt x="2240" y="538"/>
                      <a:pt x="2240" y="527"/>
                    </a:cubicBezTo>
                    <a:cubicBezTo>
                      <a:pt x="2229" y="516"/>
                      <a:pt x="2229" y="482"/>
                      <a:pt x="2229" y="460"/>
                    </a:cubicBezTo>
                    <a:cubicBezTo>
                      <a:pt x="2218" y="437"/>
                      <a:pt x="2173" y="426"/>
                      <a:pt x="2151" y="415"/>
                    </a:cubicBezTo>
                    <a:cubicBezTo>
                      <a:pt x="2117" y="392"/>
                      <a:pt x="2117" y="392"/>
                      <a:pt x="2117" y="370"/>
                    </a:cubicBezTo>
                    <a:cubicBezTo>
                      <a:pt x="2117" y="336"/>
                      <a:pt x="2117" y="325"/>
                      <a:pt x="2095" y="303"/>
                    </a:cubicBezTo>
                    <a:cubicBezTo>
                      <a:pt x="2072" y="269"/>
                      <a:pt x="2016" y="269"/>
                      <a:pt x="1982" y="269"/>
                    </a:cubicBezTo>
                    <a:cubicBezTo>
                      <a:pt x="1949" y="269"/>
                      <a:pt x="1960" y="247"/>
                      <a:pt x="1927" y="247"/>
                    </a:cubicBezTo>
                    <a:cubicBezTo>
                      <a:pt x="1893" y="258"/>
                      <a:pt x="1882" y="213"/>
                      <a:pt x="1882" y="179"/>
                    </a:cubicBezTo>
                    <a:cubicBezTo>
                      <a:pt x="1882" y="146"/>
                      <a:pt x="1848" y="157"/>
                      <a:pt x="1837" y="135"/>
                    </a:cubicBezTo>
                    <a:cubicBezTo>
                      <a:pt x="1826" y="112"/>
                      <a:pt x="1803" y="79"/>
                      <a:pt x="1781" y="79"/>
                    </a:cubicBezTo>
                    <a:cubicBezTo>
                      <a:pt x="1770" y="79"/>
                      <a:pt x="1736" y="45"/>
                      <a:pt x="1725" y="23"/>
                    </a:cubicBezTo>
                    <a:cubicBezTo>
                      <a:pt x="1714" y="12"/>
                      <a:pt x="1680" y="23"/>
                      <a:pt x="1691" y="45"/>
                    </a:cubicBezTo>
                    <a:cubicBezTo>
                      <a:pt x="1691" y="79"/>
                      <a:pt x="1680" y="90"/>
                      <a:pt x="1646" y="90"/>
                    </a:cubicBezTo>
                    <a:cubicBezTo>
                      <a:pt x="1624" y="90"/>
                      <a:pt x="1635" y="112"/>
                      <a:pt x="1624" y="135"/>
                    </a:cubicBezTo>
                    <a:cubicBezTo>
                      <a:pt x="1624" y="157"/>
                      <a:pt x="1579" y="157"/>
                      <a:pt x="1568" y="157"/>
                    </a:cubicBezTo>
                    <a:cubicBezTo>
                      <a:pt x="1546" y="157"/>
                      <a:pt x="1501" y="157"/>
                      <a:pt x="1489" y="179"/>
                    </a:cubicBezTo>
                    <a:cubicBezTo>
                      <a:pt x="1478" y="202"/>
                      <a:pt x="1467" y="202"/>
                      <a:pt x="1445" y="179"/>
                    </a:cubicBezTo>
                    <a:cubicBezTo>
                      <a:pt x="1433" y="157"/>
                      <a:pt x="1422" y="168"/>
                      <a:pt x="1422" y="191"/>
                    </a:cubicBezTo>
                    <a:cubicBezTo>
                      <a:pt x="1422" y="213"/>
                      <a:pt x="1400" y="236"/>
                      <a:pt x="1389" y="236"/>
                    </a:cubicBezTo>
                    <a:cubicBezTo>
                      <a:pt x="1366" y="224"/>
                      <a:pt x="1355" y="258"/>
                      <a:pt x="1366" y="281"/>
                    </a:cubicBezTo>
                    <a:cubicBezTo>
                      <a:pt x="1366" y="292"/>
                      <a:pt x="1355" y="303"/>
                      <a:pt x="1333" y="303"/>
                    </a:cubicBezTo>
                    <a:cubicBezTo>
                      <a:pt x="1310" y="303"/>
                      <a:pt x="1299" y="314"/>
                      <a:pt x="1288" y="336"/>
                    </a:cubicBezTo>
                    <a:cubicBezTo>
                      <a:pt x="1277" y="359"/>
                      <a:pt x="1254" y="359"/>
                      <a:pt x="1243" y="325"/>
                    </a:cubicBezTo>
                    <a:cubicBezTo>
                      <a:pt x="1232" y="303"/>
                      <a:pt x="1220" y="269"/>
                      <a:pt x="1198" y="258"/>
                    </a:cubicBezTo>
                    <a:cubicBezTo>
                      <a:pt x="1176" y="247"/>
                      <a:pt x="1176" y="224"/>
                      <a:pt x="1198" y="213"/>
                    </a:cubicBezTo>
                    <a:cubicBezTo>
                      <a:pt x="1220" y="191"/>
                      <a:pt x="1187" y="168"/>
                      <a:pt x="1153" y="168"/>
                    </a:cubicBezTo>
                    <a:cubicBezTo>
                      <a:pt x="1120" y="168"/>
                      <a:pt x="1131" y="101"/>
                      <a:pt x="1153" y="90"/>
                    </a:cubicBezTo>
                    <a:cubicBezTo>
                      <a:pt x="1164" y="79"/>
                      <a:pt x="1153" y="56"/>
                      <a:pt x="1131" y="56"/>
                    </a:cubicBezTo>
                    <a:cubicBezTo>
                      <a:pt x="1109" y="56"/>
                      <a:pt x="1109" y="23"/>
                      <a:pt x="1086" y="23"/>
                    </a:cubicBezTo>
                    <a:cubicBezTo>
                      <a:pt x="1064" y="34"/>
                      <a:pt x="1053" y="12"/>
                      <a:pt x="1030" y="0"/>
                    </a:cubicBezTo>
                    <a:cubicBezTo>
                      <a:pt x="1019" y="0"/>
                      <a:pt x="1008" y="12"/>
                      <a:pt x="996" y="12"/>
                    </a:cubicBezTo>
                    <a:cubicBezTo>
                      <a:pt x="985" y="34"/>
                      <a:pt x="963" y="12"/>
                      <a:pt x="940" y="12"/>
                    </a:cubicBezTo>
                    <a:cubicBezTo>
                      <a:pt x="918" y="12"/>
                      <a:pt x="895" y="56"/>
                      <a:pt x="929" y="68"/>
                    </a:cubicBezTo>
                    <a:cubicBezTo>
                      <a:pt x="951" y="79"/>
                      <a:pt x="918" y="112"/>
                      <a:pt x="940" y="135"/>
                    </a:cubicBezTo>
                    <a:cubicBezTo>
                      <a:pt x="963" y="157"/>
                      <a:pt x="940" y="202"/>
                      <a:pt x="974" y="224"/>
                    </a:cubicBezTo>
                    <a:cubicBezTo>
                      <a:pt x="1008" y="236"/>
                      <a:pt x="1053" y="247"/>
                      <a:pt x="1053" y="281"/>
                    </a:cubicBezTo>
                    <a:cubicBezTo>
                      <a:pt x="1053" y="325"/>
                      <a:pt x="1041" y="359"/>
                      <a:pt x="996" y="325"/>
                    </a:cubicBezTo>
                    <a:cubicBezTo>
                      <a:pt x="963" y="292"/>
                      <a:pt x="940" y="258"/>
                      <a:pt x="929" y="258"/>
                    </a:cubicBezTo>
                    <a:cubicBezTo>
                      <a:pt x="907" y="258"/>
                      <a:pt x="851" y="292"/>
                      <a:pt x="828" y="281"/>
                    </a:cubicBezTo>
                    <a:cubicBezTo>
                      <a:pt x="795" y="269"/>
                      <a:pt x="795" y="213"/>
                      <a:pt x="761" y="213"/>
                    </a:cubicBezTo>
                    <a:cubicBezTo>
                      <a:pt x="727" y="213"/>
                      <a:pt x="605" y="202"/>
                      <a:pt x="560" y="236"/>
                    </a:cubicBezTo>
                    <a:cubicBezTo>
                      <a:pt x="516" y="258"/>
                      <a:pt x="459" y="281"/>
                      <a:pt x="448" y="258"/>
                    </a:cubicBezTo>
                    <a:cubicBezTo>
                      <a:pt x="426" y="224"/>
                      <a:pt x="370" y="168"/>
                      <a:pt x="336" y="179"/>
                    </a:cubicBezTo>
                    <a:cubicBezTo>
                      <a:pt x="314" y="179"/>
                      <a:pt x="280" y="191"/>
                      <a:pt x="247" y="191"/>
                    </a:cubicBezTo>
                    <a:cubicBezTo>
                      <a:pt x="224" y="179"/>
                      <a:pt x="213" y="191"/>
                      <a:pt x="213" y="247"/>
                    </a:cubicBezTo>
                    <a:cubicBezTo>
                      <a:pt x="202" y="303"/>
                      <a:pt x="190" y="359"/>
                      <a:pt x="224" y="381"/>
                    </a:cubicBezTo>
                    <a:cubicBezTo>
                      <a:pt x="247" y="404"/>
                      <a:pt x="258" y="460"/>
                      <a:pt x="202" y="448"/>
                    </a:cubicBezTo>
                    <a:cubicBezTo>
                      <a:pt x="157" y="437"/>
                      <a:pt x="123" y="471"/>
                      <a:pt x="112" y="482"/>
                    </a:cubicBezTo>
                    <a:cubicBezTo>
                      <a:pt x="101" y="505"/>
                      <a:pt x="23" y="482"/>
                      <a:pt x="11" y="516"/>
                    </a:cubicBezTo>
                    <a:cubicBezTo>
                      <a:pt x="0" y="538"/>
                      <a:pt x="0" y="617"/>
                      <a:pt x="23" y="639"/>
                    </a:cubicBezTo>
                    <a:cubicBezTo>
                      <a:pt x="34" y="650"/>
                      <a:pt x="45" y="661"/>
                      <a:pt x="56" y="661"/>
                    </a:cubicBezTo>
                    <a:cubicBezTo>
                      <a:pt x="90" y="639"/>
                      <a:pt x="157" y="617"/>
                      <a:pt x="202" y="650"/>
                    </a:cubicBezTo>
                    <a:cubicBezTo>
                      <a:pt x="258" y="684"/>
                      <a:pt x="359" y="841"/>
                      <a:pt x="359" y="841"/>
                    </a:cubicBezTo>
                    <a:cubicBezTo>
                      <a:pt x="359" y="852"/>
                      <a:pt x="415" y="919"/>
                      <a:pt x="504" y="964"/>
                    </a:cubicBezTo>
                    <a:cubicBezTo>
                      <a:pt x="605" y="1009"/>
                      <a:pt x="682" y="1065"/>
                      <a:pt x="716" y="1099"/>
                    </a:cubicBezTo>
                    <a:cubicBezTo>
                      <a:pt x="750" y="1143"/>
                      <a:pt x="817" y="1210"/>
                      <a:pt x="873" y="1210"/>
                    </a:cubicBezTo>
                    <a:cubicBezTo>
                      <a:pt x="940" y="1210"/>
                      <a:pt x="1041" y="1210"/>
                      <a:pt x="1142" y="1255"/>
                    </a:cubicBezTo>
                    <a:cubicBezTo>
                      <a:pt x="1243" y="1300"/>
                      <a:pt x="1523" y="1401"/>
                      <a:pt x="1590" y="1457"/>
                    </a:cubicBezTo>
                    <a:cubicBezTo>
                      <a:pt x="1669" y="1513"/>
                      <a:pt x="1680" y="1524"/>
                      <a:pt x="1702" y="1536"/>
                    </a:cubicBezTo>
                    <a:cubicBezTo>
                      <a:pt x="1736" y="1536"/>
                      <a:pt x="1938" y="1547"/>
                      <a:pt x="1982" y="1558"/>
                    </a:cubicBezTo>
                    <a:cubicBezTo>
                      <a:pt x="2016" y="1558"/>
                      <a:pt x="2095" y="1558"/>
                      <a:pt x="2095" y="1569"/>
                    </a:cubicBezTo>
                    <a:cubicBezTo>
                      <a:pt x="2095" y="1592"/>
                      <a:pt x="2095" y="1603"/>
                      <a:pt x="2117" y="1603"/>
                    </a:cubicBezTo>
                    <a:cubicBezTo>
                      <a:pt x="2151" y="1592"/>
                      <a:pt x="2251" y="1603"/>
                      <a:pt x="2296" y="1625"/>
                    </a:cubicBezTo>
                    <a:cubicBezTo>
                      <a:pt x="2319" y="1648"/>
                      <a:pt x="2375" y="1692"/>
                      <a:pt x="2420" y="1726"/>
                    </a:cubicBezTo>
                    <a:cubicBezTo>
                      <a:pt x="2442" y="1704"/>
                      <a:pt x="2498" y="1704"/>
                      <a:pt x="2543" y="1715"/>
                    </a:cubicBez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46" name="Freeform 31"/>
              <p:cNvSpPr>
                <a:spLocks noChangeArrowheads="1"/>
              </p:cNvSpPr>
              <p:nvPr/>
            </p:nvSpPr>
            <p:spPr bwMode="auto">
              <a:xfrm>
                <a:off x="6834188" y="4889500"/>
                <a:ext cx="915987" cy="871538"/>
              </a:xfrm>
              <a:custGeom>
                <a:avLst/>
                <a:gdLst>
                  <a:gd name="T0" fmla="*/ 90 w 2545"/>
                  <a:gd name="T1" fmla="*/ 1154 h 2421"/>
                  <a:gd name="T2" fmla="*/ 56 w 2545"/>
                  <a:gd name="T3" fmla="*/ 1344 h 2421"/>
                  <a:gd name="T4" fmla="*/ 79 w 2545"/>
                  <a:gd name="T5" fmla="*/ 1434 h 2421"/>
                  <a:gd name="T6" fmla="*/ 516 w 2545"/>
                  <a:gd name="T7" fmla="*/ 1670 h 2421"/>
                  <a:gd name="T8" fmla="*/ 1065 w 2545"/>
                  <a:gd name="T9" fmla="*/ 2118 h 2421"/>
                  <a:gd name="T10" fmla="*/ 1368 w 2545"/>
                  <a:gd name="T11" fmla="*/ 2420 h 2421"/>
                  <a:gd name="T12" fmla="*/ 1446 w 2545"/>
                  <a:gd name="T13" fmla="*/ 2039 h 2421"/>
                  <a:gd name="T14" fmla="*/ 1659 w 2545"/>
                  <a:gd name="T15" fmla="*/ 1277 h 2421"/>
                  <a:gd name="T16" fmla="*/ 2522 w 2545"/>
                  <a:gd name="T17" fmla="*/ 1098 h 2421"/>
                  <a:gd name="T18" fmla="*/ 2455 w 2545"/>
                  <a:gd name="T19" fmla="*/ 1008 h 2421"/>
                  <a:gd name="T20" fmla="*/ 2343 w 2545"/>
                  <a:gd name="T21" fmla="*/ 941 h 2421"/>
                  <a:gd name="T22" fmla="*/ 2219 w 2545"/>
                  <a:gd name="T23" fmla="*/ 784 h 2421"/>
                  <a:gd name="T24" fmla="*/ 2062 w 2545"/>
                  <a:gd name="T25" fmla="*/ 706 h 2421"/>
                  <a:gd name="T26" fmla="*/ 1973 w 2545"/>
                  <a:gd name="T27" fmla="*/ 627 h 2421"/>
                  <a:gd name="T28" fmla="*/ 1861 w 2545"/>
                  <a:gd name="T29" fmla="*/ 549 h 2421"/>
                  <a:gd name="T30" fmla="*/ 1805 w 2545"/>
                  <a:gd name="T31" fmla="*/ 459 h 2421"/>
                  <a:gd name="T32" fmla="*/ 1805 w 2545"/>
                  <a:gd name="T33" fmla="*/ 392 h 2421"/>
                  <a:gd name="T34" fmla="*/ 1670 w 2545"/>
                  <a:gd name="T35" fmla="*/ 336 h 2421"/>
                  <a:gd name="T36" fmla="*/ 1637 w 2545"/>
                  <a:gd name="T37" fmla="*/ 224 h 2421"/>
                  <a:gd name="T38" fmla="*/ 1536 w 2545"/>
                  <a:gd name="T39" fmla="*/ 134 h 2421"/>
                  <a:gd name="T40" fmla="*/ 1435 w 2545"/>
                  <a:gd name="T41" fmla="*/ 44 h 2421"/>
                  <a:gd name="T42" fmla="*/ 1334 w 2545"/>
                  <a:gd name="T43" fmla="*/ 67 h 2421"/>
                  <a:gd name="T44" fmla="*/ 1177 w 2545"/>
                  <a:gd name="T45" fmla="*/ 190 h 2421"/>
                  <a:gd name="T46" fmla="*/ 1054 w 2545"/>
                  <a:gd name="T47" fmla="*/ 291 h 2421"/>
                  <a:gd name="T48" fmla="*/ 964 w 2545"/>
                  <a:gd name="T49" fmla="*/ 370 h 2421"/>
                  <a:gd name="T50" fmla="*/ 897 w 2545"/>
                  <a:gd name="T51" fmla="*/ 459 h 2421"/>
                  <a:gd name="T52" fmla="*/ 819 w 2545"/>
                  <a:gd name="T53" fmla="*/ 347 h 2421"/>
                  <a:gd name="T54" fmla="*/ 706 w 2545"/>
                  <a:gd name="T55" fmla="*/ 302 h 2421"/>
                  <a:gd name="T56" fmla="*/ 673 w 2545"/>
                  <a:gd name="T57" fmla="*/ 123 h 2421"/>
                  <a:gd name="T58" fmla="*/ 594 w 2545"/>
                  <a:gd name="T59" fmla="*/ 33 h 2421"/>
                  <a:gd name="T60" fmla="*/ 448 w 2545"/>
                  <a:gd name="T61" fmla="*/ 190 h 2421"/>
                  <a:gd name="T62" fmla="*/ 426 w 2545"/>
                  <a:gd name="T63" fmla="*/ 313 h 2421"/>
                  <a:gd name="T64" fmla="*/ 337 w 2545"/>
                  <a:gd name="T65" fmla="*/ 493 h 2421"/>
                  <a:gd name="T66" fmla="*/ 281 w 2545"/>
                  <a:gd name="T67" fmla="*/ 537 h 2421"/>
                  <a:gd name="T68" fmla="*/ 202 w 2545"/>
                  <a:gd name="T69" fmla="*/ 616 h 2421"/>
                  <a:gd name="T70" fmla="*/ 0 w 2545"/>
                  <a:gd name="T71" fmla="*/ 1120 h 24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545" h="2421">
                    <a:moveTo>
                      <a:pt x="90" y="1154"/>
                    </a:moveTo>
                    <a:lnTo>
                      <a:pt x="90" y="1154"/>
                    </a:lnTo>
                    <a:cubicBezTo>
                      <a:pt x="101" y="1188"/>
                      <a:pt x="101" y="1277"/>
                      <a:pt x="79" y="1288"/>
                    </a:cubicBezTo>
                    <a:cubicBezTo>
                      <a:pt x="56" y="1288"/>
                      <a:pt x="56" y="1311"/>
                      <a:pt x="56" y="1344"/>
                    </a:cubicBezTo>
                    <a:cubicBezTo>
                      <a:pt x="45" y="1367"/>
                      <a:pt x="45" y="1401"/>
                      <a:pt x="34" y="1423"/>
                    </a:cubicBezTo>
                    <a:cubicBezTo>
                      <a:pt x="56" y="1423"/>
                      <a:pt x="68" y="1434"/>
                      <a:pt x="79" y="1434"/>
                    </a:cubicBezTo>
                    <a:cubicBezTo>
                      <a:pt x="123" y="1434"/>
                      <a:pt x="180" y="1501"/>
                      <a:pt x="269" y="1546"/>
                    </a:cubicBezTo>
                    <a:cubicBezTo>
                      <a:pt x="370" y="1591"/>
                      <a:pt x="482" y="1647"/>
                      <a:pt x="516" y="1670"/>
                    </a:cubicBezTo>
                    <a:cubicBezTo>
                      <a:pt x="538" y="1703"/>
                      <a:pt x="729" y="1849"/>
                      <a:pt x="830" y="1927"/>
                    </a:cubicBezTo>
                    <a:cubicBezTo>
                      <a:pt x="942" y="2006"/>
                      <a:pt x="1043" y="2084"/>
                      <a:pt x="1065" y="2118"/>
                    </a:cubicBezTo>
                    <a:cubicBezTo>
                      <a:pt x="1087" y="2140"/>
                      <a:pt x="1278" y="2353"/>
                      <a:pt x="1334" y="2398"/>
                    </a:cubicBezTo>
                    <a:cubicBezTo>
                      <a:pt x="1345" y="2398"/>
                      <a:pt x="1356" y="2409"/>
                      <a:pt x="1368" y="2420"/>
                    </a:cubicBezTo>
                    <a:cubicBezTo>
                      <a:pt x="1368" y="2420"/>
                      <a:pt x="1401" y="2252"/>
                      <a:pt x="1401" y="2196"/>
                    </a:cubicBezTo>
                    <a:cubicBezTo>
                      <a:pt x="1412" y="2151"/>
                      <a:pt x="1457" y="2073"/>
                      <a:pt x="1446" y="2039"/>
                    </a:cubicBezTo>
                    <a:cubicBezTo>
                      <a:pt x="1435" y="2017"/>
                      <a:pt x="1334" y="1950"/>
                      <a:pt x="1334" y="1950"/>
                    </a:cubicBezTo>
                    <a:cubicBezTo>
                      <a:pt x="1659" y="1277"/>
                      <a:pt x="1659" y="1277"/>
                      <a:pt x="1659" y="1277"/>
                    </a:cubicBezTo>
                    <a:cubicBezTo>
                      <a:pt x="2522" y="1244"/>
                      <a:pt x="2522" y="1244"/>
                      <a:pt x="2522" y="1244"/>
                    </a:cubicBezTo>
                    <a:cubicBezTo>
                      <a:pt x="2522" y="1244"/>
                      <a:pt x="2488" y="1132"/>
                      <a:pt x="2522" y="1098"/>
                    </a:cubicBezTo>
                    <a:cubicBezTo>
                      <a:pt x="2544" y="1064"/>
                      <a:pt x="2544" y="1053"/>
                      <a:pt x="2522" y="1042"/>
                    </a:cubicBezTo>
                    <a:cubicBezTo>
                      <a:pt x="2488" y="1031"/>
                      <a:pt x="2488" y="997"/>
                      <a:pt x="2455" y="1008"/>
                    </a:cubicBezTo>
                    <a:cubicBezTo>
                      <a:pt x="2410" y="1019"/>
                      <a:pt x="2399" y="1008"/>
                      <a:pt x="2387" y="986"/>
                    </a:cubicBezTo>
                    <a:cubicBezTo>
                      <a:pt x="2376" y="963"/>
                      <a:pt x="2354" y="941"/>
                      <a:pt x="2343" y="941"/>
                    </a:cubicBezTo>
                    <a:cubicBezTo>
                      <a:pt x="2332" y="930"/>
                      <a:pt x="2320" y="885"/>
                      <a:pt x="2320" y="863"/>
                    </a:cubicBezTo>
                    <a:cubicBezTo>
                      <a:pt x="2309" y="829"/>
                      <a:pt x="2253" y="784"/>
                      <a:pt x="2219" y="784"/>
                    </a:cubicBezTo>
                    <a:cubicBezTo>
                      <a:pt x="2186" y="784"/>
                      <a:pt x="2141" y="784"/>
                      <a:pt x="2130" y="762"/>
                    </a:cubicBezTo>
                    <a:cubicBezTo>
                      <a:pt x="2119" y="739"/>
                      <a:pt x="2074" y="762"/>
                      <a:pt x="2062" y="706"/>
                    </a:cubicBezTo>
                    <a:cubicBezTo>
                      <a:pt x="2051" y="661"/>
                      <a:pt x="2040" y="661"/>
                      <a:pt x="2018" y="672"/>
                    </a:cubicBezTo>
                    <a:cubicBezTo>
                      <a:pt x="1984" y="672"/>
                      <a:pt x="1995" y="650"/>
                      <a:pt x="1973" y="627"/>
                    </a:cubicBezTo>
                    <a:cubicBezTo>
                      <a:pt x="1950" y="605"/>
                      <a:pt x="1928" y="594"/>
                      <a:pt x="1917" y="571"/>
                    </a:cubicBezTo>
                    <a:cubicBezTo>
                      <a:pt x="1894" y="549"/>
                      <a:pt x="1894" y="560"/>
                      <a:pt x="1861" y="549"/>
                    </a:cubicBezTo>
                    <a:cubicBezTo>
                      <a:pt x="1827" y="526"/>
                      <a:pt x="1793" y="470"/>
                      <a:pt x="1793" y="470"/>
                    </a:cubicBezTo>
                    <a:cubicBezTo>
                      <a:pt x="1793" y="470"/>
                      <a:pt x="1793" y="459"/>
                      <a:pt x="1805" y="459"/>
                    </a:cubicBezTo>
                    <a:lnTo>
                      <a:pt x="1805" y="459"/>
                    </a:lnTo>
                    <a:cubicBezTo>
                      <a:pt x="1805" y="459"/>
                      <a:pt x="1838" y="381"/>
                      <a:pt x="1805" y="392"/>
                    </a:cubicBezTo>
                    <a:cubicBezTo>
                      <a:pt x="1771" y="392"/>
                      <a:pt x="1771" y="347"/>
                      <a:pt x="1749" y="358"/>
                    </a:cubicBezTo>
                    <a:cubicBezTo>
                      <a:pt x="1726" y="370"/>
                      <a:pt x="1704" y="325"/>
                      <a:pt x="1670" y="336"/>
                    </a:cubicBezTo>
                    <a:cubicBezTo>
                      <a:pt x="1648" y="358"/>
                      <a:pt x="1625" y="325"/>
                      <a:pt x="1637" y="302"/>
                    </a:cubicBezTo>
                    <a:cubicBezTo>
                      <a:pt x="1659" y="269"/>
                      <a:pt x="1614" y="235"/>
                      <a:pt x="1637" y="224"/>
                    </a:cubicBezTo>
                    <a:cubicBezTo>
                      <a:pt x="1659" y="213"/>
                      <a:pt x="1614" y="157"/>
                      <a:pt x="1592" y="168"/>
                    </a:cubicBezTo>
                    <a:cubicBezTo>
                      <a:pt x="1558" y="168"/>
                      <a:pt x="1525" y="157"/>
                      <a:pt x="1536" y="134"/>
                    </a:cubicBezTo>
                    <a:cubicBezTo>
                      <a:pt x="1547" y="101"/>
                      <a:pt x="1513" y="44"/>
                      <a:pt x="1491" y="33"/>
                    </a:cubicBezTo>
                    <a:cubicBezTo>
                      <a:pt x="1457" y="33"/>
                      <a:pt x="1435" y="11"/>
                      <a:pt x="1435" y="44"/>
                    </a:cubicBezTo>
                    <a:cubicBezTo>
                      <a:pt x="1423" y="67"/>
                      <a:pt x="1412" y="0"/>
                      <a:pt x="1390" y="11"/>
                    </a:cubicBezTo>
                    <a:cubicBezTo>
                      <a:pt x="1368" y="22"/>
                      <a:pt x="1356" y="67"/>
                      <a:pt x="1334" y="67"/>
                    </a:cubicBezTo>
                    <a:cubicBezTo>
                      <a:pt x="1323" y="67"/>
                      <a:pt x="1312" y="89"/>
                      <a:pt x="1278" y="123"/>
                    </a:cubicBezTo>
                    <a:cubicBezTo>
                      <a:pt x="1256" y="146"/>
                      <a:pt x="1199" y="168"/>
                      <a:pt x="1177" y="190"/>
                    </a:cubicBezTo>
                    <a:cubicBezTo>
                      <a:pt x="1166" y="201"/>
                      <a:pt x="1166" y="257"/>
                      <a:pt x="1143" y="257"/>
                    </a:cubicBezTo>
                    <a:cubicBezTo>
                      <a:pt x="1110" y="257"/>
                      <a:pt x="1054" y="257"/>
                      <a:pt x="1054" y="291"/>
                    </a:cubicBezTo>
                    <a:cubicBezTo>
                      <a:pt x="1043" y="313"/>
                      <a:pt x="1020" y="325"/>
                      <a:pt x="998" y="313"/>
                    </a:cubicBezTo>
                    <a:cubicBezTo>
                      <a:pt x="975" y="313"/>
                      <a:pt x="987" y="370"/>
                      <a:pt x="964" y="370"/>
                    </a:cubicBezTo>
                    <a:cubicBezTo>
                      <a:pt x="953" y="381"/>
                      <a:pt x="942" y="437"/>
                      <a:pt x="942" y="459"/>
                    </a:cubicBezTo>
                    <a:cubicBezTo>
                      <a:pt x="942" y="470"/>
                      <a:pt x="897" y="482"/>
                      <a:pt x="897" y="459"/>
                    </a:cubicBezTo>
                    <a:cubicBezTo>
                      <a:pt x="897" y="426"/>
                      <a:pt x="830" y="426"/>
                      <a:pt x="841" y="403"/>
                    </a:cubicBezTo>
                    <a:cubicBezTo>
                      <a:pt x="852" y="370"/>
                      <a:pt x="852" y="347"/>
                      <a:pt x="819" y="347"/>
                    </a:cubicBezTo>
                    <a:cubicBezTo>
                      <a:pt x="774" y="358"/>
                      <a:pt x="740" y="358"/>
                      <a:pt x="729" y="336"/>
                    </a:cubicBezTo>
                    <a:cubicBezTo>
                      <a:pt x="729" y="313"/>
                      <a:pt x="717" y="302"/>
                      <a:pt x="706" y="302"/>
                    </a:cubicBezTo>
                    <a:cubicBezTo>
                      <a:pt x="695" y="302"/>
                      <a:pt x="695" y="168"/>
                      <a:pt x="695" y="168"/>
                    </a:cubicBezTo>
                    <a:cubicBezTo>
                      <a:pt x="695" y="168"/>
                      <a:pt x="661" y="146"/>
                      <a:pt x="673" y="123"/>
                    </a:cubicBezTo>
                    <a:cubicBezTo>
                      <a:pt x="673" y="101"/>
                      <a:pt x="661" y="89"/>
                      <a:pt x="639" y="89"/>
                    </a:cubicBezTo>
                    <a:cubicBezTo>
                      <a:pt x="617" y="89"/>
                      <a:pt x="605" y="56"/>
                      <a:pt x="594" y="33"/>
                    </a:cubicBezTo>
                    <a:cubicBezTo>
                      <a:pt x="572" y="22"/>
                      <a:pt x="516" y="22"/>
                      <a:pt x="482" y="44"/>
                    </a:cubicBezTo>
                    <a:cubicBezTo>
                      <a:pt x="460" y="67"/>
                      <a:pt x="437" y="157"/>
                      <a:pt x="448" y="190"/>
                    </a:cubicBezTo>
                    <a:cubicBezTo>
                      <a:pt x="460" y="213"/>
                      <a:pt x="505" y="213"/>
                      <a:pt x="482" y="246"/>
                    </a:cubicBezTo>
                    <a:cubicBezTo>
                      <a:pt x="460" y="269"/>
                      <a:pt x="437" y="291"/>
                      <a:pt x="426" y="313"/>
                    </a:cubicBezTo>
                    <a:cubicBezTo>
                      <a:pt x="426" y="347"/>
                      <a:pt x="404" y="336"/>
                      <a:pt x="392" y="392"/>
                    </a:cubicBezTo>
                    <a:cubicBezTo>
                      <a:pt x="381" y="437"/>
                      <a:pt x="348" y="459"/>
                      <a:pt x="337" y="493"/>
                    </a:cubicBezTo>
                    <a:cubicBezTo>
                      <a:pt x="337" y="515"/>
                      <a:pt x="325" y="537"/>
                      <a:pt x="303" y="549"/>
                    </a:cubicBezTo>
                    <a:cubicBezTo>
                      <a:pt x="292" y="549"/>
                      <a:pt x="292" y="537"/>
                      <a:pt x="281" y="537"/>
                    </a:cubicBezTo>
                    <a:cubicBezTo>
                      <a:pt x="281" y="560"/>
                      <a:pt x="281" y="571"/>
                      <a:pt x="269" y="571"/>
                    </a:cubicBezTo>
                    <a:cubicBezTo>
                      <a:pt x="236" y="582"/>
                      <a:pt x="202" y="582"/>
                      <a:pt x="202" y="616"/>
                    </a:cubicBezTo>
                    <a:cubicBezTo>
                      <a:pt x="191" y="650"/>
                      <a:pt x="157" y="661"/>
                      <a:pt x="157" y="661"/>
                    </a:cubicBezTo>
                    <a:cubicBezTo>
                      <a:pt x="0" y="1120"/>
                      <a:pt x="0" y="1120"/>
                      <a:pt x="0" y="1120"/>
                    </a:cubicBezTo>
                    <a:cubicBezTo>
                      <a:pt x="0" y="1120"/>
                      <a:pt x="79" y="1109"/>
                      <a:pt x="90" y="1154"/>
                    </a:cubicBez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47" name="Freeform 32"/>
              <p:cNvSpPr>
                <a:spLocks noChangeArrowheads="1"/>
              </p:cNvSpPr>
              <p:nvPr/>
            </p:nvSpPr>
            <p:spPr bwMode="auto">
              <a:xfrm>
                <a:off x="5729288" y="4752975"/>
                <a:ext cx="1162050" cy="779463"/>
              </a:xfrm>
              <a:custGeom>
                <a:avLst/>
                <a:gdLst>
                  <a:gd name="T0" fmla="*/ 123 w 3228"/>
                  <a:gd name="T1" fmla="*/ 683 h 2163"/>
                  <a:gd name="T2" fmla="*/ 112 w 3228"/>
                  <a:gd name="T3" fmla="*/ 795 h 2163"/>
                  <a:gd name="T4" fmla="*/ 202 w 3228"/>
                  <a:gd name="T5" fmla="*/ 863 h 2163"/>
                  <a:gd name="T6" fmla="*/ 235 w 3228"/>
                  <a:gd name="T7" fmla="*/ 1109 h 2163"/>
                  <a:gd name="T8" fmla="*/ 336 w 3228"/>
                  <a:gd name="T9" fmla="*/ 1176 h 2163"/>
                  <a:gd name="T10" fmla="*/ 369 w 3228"/>
                  <a:gd name="T11" fmla="*/ 1244 h 2163"/>
                  <a:gd name="T12" fmla="*/ 325 w 3228"/>
                  <a:gd name="T13" fmla="*/ 1456 h 2163"/>
                  <a:gd name="T14" fmla="*/ 224 w 3228"/>
                  <a:gd name="T15" fmla="*/ 1546 h 2163"/>
                  <a:gd name="T16" fmla="*/ 157 w 3228"/>
                  <a:gd name="T17" fmla="*/ 1647 h 2163"/>
                  <a:gd name="T18" fmla="*/ 0 w 3228"/>
                  <a:gd name="T19" fmla="*/ 1703 h 2163"/>
                  <a:gd name="T20" fmla="*/ 224 w 3228"/>
                  <a:gd name="T21" fmla="*/ 1838 h 2163"/>
                  <a:gd name="T22" fmla="*/ 638 w 3228"/>
                  <a:gd name="T23" fmla="*/ 2028 h 2163"/>
                  <a:gd name="T24" fmla="*/ 975 w 3228"/>
                  <a:gd name="T25" fmla="*/ 2017 h 2163"/>
                  <a:gd name="T26" fmla="*/ 1535 w 3228"/>
                  <a:gd name="T27" fmla="*/ 2140 h 2163"/>
                  <a:gd name="T28" fmla="*/ 1882 w 3228"/>
                  <a:gd name="T29" fmla="*/ 2006 h 2163"/>
                  <a:gd name="T30" fmla="*/ 2275 w 3228"/>
                  <a:gd name="T31" fmla="*/ 1838 h 2163"/>
                  <a:gd name="T32" fmla="*/ 2375 w 3228"/>
                  <a:gd name="T33" fmla="*/ 1725 h 2163"/>
                  <a:gd name="T34" fmla="*/ 2544 w 3228"/>
                  <a:gd name="T35" fmla="*/ 1714 h 2163"/>
                  <a:gd name="T36" fmla="*/ 2443 w 3228"/>
                  <a:gd name="T37" fmla="*/ 1647 h 2163"/>
                  <a:gd name="T38" fmla="*/ 2510 w 3228"/>
                  <a:gd name="T39" fmla="*/ 1625 h 2163"/>
                  <a:gd name="T40" fmla="*/ 2600 w 3228"/>
                  <a:gd name="T41" fmla="*/ 1613 h 2163"/>
                  <a:gd name="T42" fmla="*/ 2622 w 3228"/>
                  <a:gd name="T43" fmla="*/ 1692 h 2163"/>
                  <a:gd name="T44" fmla="*/ 2700 w 3228"/>
                  <a:gd name="T45" fmla="*/ 1613 h 2163"/>
                  <a:gd name="T46" fmla="*/ 2723 w 3228"/>
                  <a:gd name="T47" fmla="*/ 1681 h 2163"/>
                  <a:gd name="T48" fmla="*/ 2667 w 3228"/>
                  <a:gd name="T49" fmla="*/ 1737 h 2163"/>
                  <a:gd name="T50" fmla="*/ 2880 w 3228"/>
                  <a:gd name="T51" fmla="*/ 1725 h 2163"/>
                  <a:gd name="T52" fmla="*/ 3104 w 3228"/>
                  <a:gd name="T53" fmla="*/ 1804 h 2163"/>
                  <a:gd name="T54" fmla="*/ 3149 w 3228"/>
                  <a:gd name="T55" fmla="*/ 1669 h 2163"/>
                  <a:gd name="T56" fmla="*/ 3070 w 3228"/>
                  <a:gd name="T57" fmla="*/ 1501 h 2163"/>
                  <a:gd name="T58" fmla="*/ 2533 w 3228"/>
                  <a:gd name="T59" fmla="*/ 1053 h 2163"/>
                  <a:gd name="T60" fmla="*/ 2420 w 3228"/>
                  <a:gd name="T61" fmla="*/ 930 h 2163"/>
                  <a:gd name="T62" fmla="*/ 2342 w 3228"/>
                  <a:gd name="T63" fmla="*/ 818 h 2163"/>
                  <a:gd name="T64" fmla="*/ 2308 w 3228"/>
                  <a:gd name="T65" fmla="*/ 739 h 2163"/>
                  <a:gd name="T66" fmla="*/ 2252 w 3228"/>
                  <a:gd name="T67" fmla="*/ 650 h 2163"/>
                  <a:gd name="T68" fmla="*/ 2140 w 3228"/>
                  <a:gd name="T69" fmla="*/ 762 h 2163"/>
                  <a:gd name="T70" fmla="*/ 2039 w 3228"/>
                  <a:gd name="T71" fmla="*/ 818 h 2163"/>
                  <a:gd name="T72" fmla="*/ 1860 w 3228"/>
                  <a:gd name="T73" fmla="*/ 717 h 2163"/>
                  <a:gd name="T74" fmla="*/ 1871 w 3228"/>
                  <a:gd name="T75" fmla="*/ 582 h 2163"/>
                  <a:gd name="T76" fmla="*/ 1838 w 3228"/>
                  <a:gd name="T77" fmla="*/ 369 h 2163"/>
                  <a:gd name="T78" fmla="*/ 1613 w 3228"/>
                  <a:gd name="T79" fmla="*/ 392 h 2163"/>
                  <a:gd name="T80" fmla="*/ 1502 w 3228"/>
                  <a:gd name="T81" fmla="*/ 224 h 2163"/>
                  <a:gd name="T82" fmla="*/ 1289 w 3228"/>
                  <a:gd name="T83" fmla="*/ 11 h 2163"/>
                  <a:gd name="T84" fmla="*/ 1289 w 3228"/>
                  <a:gd name="T85" fmla="*/ 201 h 2163"/>
                  <a:gd name="T86" fmla="*/ 1233 w 3228"/>
                  <a:gd name="T87" fmla="*/ 246 h 2163"/>
                  <a:gd name="T88" fmla="*/ 1154 w 3228"/>
                  <a:gd name="T89" fmla="*/ 347 h 2163"/>
                  <a:gd name="T90" fmla="*/ 986 w 3228"/>
                  <a:gd name="T91" fmla="*/ 414 h 2163"/>
                  <a:gd name="T92" fmla="*/ 818 w 3228"/>
                  <a:gd name="T93" fmla="*/ 459 h 2163"/>
                  <a:gd name="T94" fmla="*/ 728 w 3228"/>
                  <a:gd name="T95" fmla="*/ 493 h 2163"/>
                  <a:gd name="T96" fmla="*/ 627 w 3228"/>
                  <a:gd name="T97" fmla="*/ 358 h 2163"/>
                  <a:gd name="T98" fmla="*/ 482 w 3228"/>
                  <a:gd name="T99" fmla="*/ 425 h 2163"/>
                  <a:gd name="T100" fmla="*/ 571 w 3228"/>
                  <a:gd name="T101" fmla="*/ 515 h 2163"/>
                  <a:gd name="T102" fmla="*/ 459 w 3228"/>
                  <a:gd name="T103" fmla="*/ 582 h 2163"/>
                  <a:gd name="T104" fmla="*/ 224 w 3228"/>
                  <a:gd name="T105" fmla="*/ 627 h 2163"/>
                  <a:gd name="T106" fmla="*/ 123 w 3228"/>
                  <a:gd name="T107" fmla="*/ 627 h 2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228" h="2163">
                    <a:moveTo>
                      <a:pt x="123" y="683"/>
                    </a:moveTo>
                    <a:lnTo>
                      <a:pt x="123" y="683"/>
                    </a:lnTo>
                    <a:cubicBezTo>
                      <a:pt x="89" y="694"/>
                      <a:pt x="78" y="717"/>
                      <a:pt x="100" y="739"/>
                    </a:cubicBezTo>
                    <a:cubicBezTo>
                      <a:pt x="112" y="751"/>
                      <a:pt x="100" y="784"/>
                      <a:pt x="112" y="795"/>
                    </a:cubicBezTo>
                    <a:cubicBezTo>
                      <a:pt x="134" y="807"/>
                      <a:pt x="157" y="807"/>
                      <a:pt x="157" y="840"/>
                    </a:cubicBezTo>
                    <a:cubicBezTo>
                      <a:pt x="157" y="863"/>
                      <a:pt x="168" y="863"/>
                      <a:pt x="202" y="863"/>
                    </a:cubicBezTo>
                    <a:cubicBezTo>
                      <a:pt x="235" y="863"/>
                      <a:pt x="257" y="885"/>
                      <a:pt x="235" y="907"/>
                    </a:cubicBezTo>
                    <a:cubicBezTo>
                      <a:pt x="213" y="930"/>
                      <a:pt x="224" y="1098"/>
                      <a:pt x="235" y="1109"/>
                    </a:cubicBezTo>
                    <a:cubicBezTo>
                      <a:pt x="235" y="1120"/>
                      <a:pt x="269" y="1131"/>
                      <a:pt x="291" y="1131"/>
                    </a:cubicBezTo>
                    <a:cubicBezTo>
                      <a:pt x="313" y="1131"/>
                      <a:pt x="313" y="1165"/>
                      <a:pt x="336" y="1176"/>
                    </a:cubicBezTo>
                    <a:cubicBezTo>
                      <a:pt x="358" y="1187"/>
                      <a:pt x="392" y="1187"/>
                      <a:pt x="403" y="1199"/>
                    </a:cubicBezTo>
                    <a:cubicBezTo>
                      <a:pt x="414" y="1210"/>
                      <a:pt x="381" y="1221"/>
                      <a:pt x="369" y="1244"/>
                    </a:cubicBezTo>
                    <a:cubicBezTo>
                      <a:pt x="358" y="1255"/>
                      <a:pt x="358" y="1389"/>
                      <a:pt x="358" y="1412"/>
                    </a:cubicBezTo>
                    <a:cubicBezTo>
                      <a:pt x="369" y="1434"/>
                      <a:pt x="347" y="1445"/>
                      <a:pt x="325" y="1456"/>
                    </a:cubicBezTo>
                    <a:cubicBezTo>
                      <a:pt x="302" y="1479"/>
                      <a:pt x="291" y="1513"/>
                      <a:pt x="291" y="1535"/>
                    </a:cubicBezTo>
                    <a:cubicBezTo>
                      <a:pt x="280" y="1558"/>
                      <a:pt x="257" y="1558"/>
                      <a:pt x="224" y="1546"/>
                    </a:cubicBezTo>
                    <a:cubicBezTo>
                      <a:pt x="190" y="1524"/>
                      <a:pt x="157" y="1558"/>
                      <a:pt x="179" y="1580"/>
                    </a:cubicBezTo>
                    <a:cubicBezTo>
                      <a:pt x="190" y="1591"/>
                      <a:pt x="179" y="1647"/>
                      <a:pt x="157" y="1647"/>
                    </a:cubicBezTo>
                    <a:cubicBezTo>
                      <a:pt x="145" y="1658"/>
                      <a:pt x="179" y="1692"/>
                      <a:pt x="123" y="1692"/>
                    </a:cubicBezTo>
                    <a:cubicBezTo>
                      <a:pt x="78" y="1681"/>
                      <a:pt x="22" y="1681"/>
                      <a:pt x="0" y="1703"/>
                    </a:cubicBezTo>
                    <a:cubicBezTo>
                      <a:pt x="0" y="1714"/>
                      <a:pt x="11" y="1714"/>
                      <a:pt x="22" y="1725"/>
                    </a:cubicBezTo>
                    <a:cubicBezTo>
                      <a:pt x="44" y="1759"/>
                      <a:pt x="145" y="1826"/>
                      <a:pt x="224" y="1838"/>
                    </a:cubicBezTo>
                    <a:cubicBezTo>
                      <a:pt x="302" y="1849"/>
                      <a:pt x="448" y="1894"/>
                      <a:pt x="504" y="1916"/>
                    </a:cubicBezTo>
                    <a:cubicBezTo>
                      <a:pt x="549" y="1949"/>
                      <a:pt x="605" y="2017"/>
                      <a:pt x="638" y="2028"/>
                    </a:cubicBezTo>
                    <a:cubicBezTo>
                      <a:pt x="661" y="2051"/>
                      <a:pt x="672" y="2039"/>
                      <a:pt x="683" y="2028"/>
                    </a:cubicBezTo>
                    <a:cubicBezTo>
                      <a:pt x="706" y="2017"/>
                      <a:pt x="862" y="2006"/>
                      <a:pt x="975" y="2017"/>
                    </a:cubicBezTo>
                    <a:cubicBezTo>
                      <a:pt x="1075" y="2039"/>
                      <a:pt x="1221" y="2118"/>
                      <a:pt x="1300" y="2140"/>
                    </a:cubicBezTo>
                    <a:cubicBezTo>
                      <a:pt x="1367" y="2162"/>
                      <a:pt x="1468" y="2162"/>
                      <a:pt x="1535" y="2140"/>
                    </a:cubicBezTo>
                    <a:cubicBezTo>
                      <a:pt x="1602" y="2118"/>
                      <a:pt x="1737" y="2107"/>
                      <a:pt x="1782" y="2073"/>
                    </a:cubicBezTo>
                    <a:cubicBezTo>
                      <a:pt x="1838" y="2039"/>
                      <a:pt x="1849" y="2017"/>
                      <a:pt x="1882" y="2006"/>
                    </a:cubicBezTo>
                    <a:cubicBezTo>
                      <a:pt x="1916" y="1994"/>
                      <a:pt x="1983" y="1983"/>
                      <a:pt x="2051" y="1961"/>
                    </a:cubicBezTo>
                    <a:cubicBezTo>
                      <a:pt x="2107" y="1927"/>
                      <a:pt x="2230" y="1882"/>
                      <a:pt x="2275" y="1838"/>
                    </a:cubicBezTo>
                    <a:cubicBezTo>
                      <a:pt x="2331" y="1793"/>
                      <a:pt x="2331" y="1793"/>
                      <a:pt x="2331" y="1770"/>
                    </a:cubicBezTo>
                    <a:cubicBezTo>
                      <a:pt x="2331" y="1737"/>
                      <a:pt x="2331" y="1737"/>
                      <a:pt x="2375" y="1725"/>
                    </a:cubicBezTo>
                    <a:cubicBezTo>
                      <a:pt x="2420" y="1714"/>
                      <a:pt x="2488" y="1725"/>
                      <a:pt x="2521" y="1737"/>
                    </a:cubicBezTo>
                    <a:cubicBezTo>
                      <a:pt x="2555" y="1737"/>
                      <a:pt x="2566" y="1714"/>
                      <a:pt x="2544" y="1714"/>
                    </a:cubicBezTo>
                    <a:cubicBezTo>
                      <a:pt x="2521" y="1714"/>
                      <a:pt x="2476" y="1681"/>
                      <a:pt x="2443" y="1681"/>
                    </a:cubicBezTo>
                    <a:cubicBezTo>
                      <a:pt x="2420" y="1669"/>
                      <a:pt x="2398" y="1647"/>
                      <a:pt x="2443" y="1647"/>
                    </a:cubicBezTo>
                    <a:cubicBezTo>
                      <a:pt x="2476" y="1647"/>
                      <a:pt x="2510" y="1658"/>
                      <a:pt x="2521" y="1647"/>
                    </a:cubicBezTo>
                    <a:cubicBezTo>
                      <a:pt x="2533" y="1647"/>
                      <a:pt x="2533" y="1636"/>
                      <a:pt x="2510" y="1625"/>
                    </a:cubicBezTo>
                    <a:cubicBezTo>
                      <a:pt x="2499" y="1602"/>
                      <a:pt x="2521" y="1580"/>
                      <a:pt x="2544" y="1580"/>
                    </a:cubicBezTo>
                    <a:cubicBezTo>
                      <a:pt x="2566" y="1591"/>
                      <a:pt x="2600" y="1602"/>
                      <a:pt x="2600" y="1613"/>
                    </a:cubicBezTo>
                    <a:cubicBezTo>
                      <a:pt x="2611" y="1636"/>
                      <a:pt x="2577" y="1647"/>
                      <a:pt x="2589" y="1669"/>
                    </a:cubicBezTo>
                    <a:cubicBezTo>
                      <a:pt x="2589" y="1692"/>
                      <a:pt x="2600" y="1703"/>
                      <a:pt x="2622" y="1692"/>
                    </a:cubicBezTo>
                    <a:cubicBezTo>
                      <a:pt x="2633" y="1681"/>
                      <a:pt x="2633" y="1647"/>
                      <a:pt x="2644" y="1636"/>
                    </a:cubicBezTo>
                    <a:cubicBezTo>
                      <a:pt x="2656" y="1625"/>
                      <a:pt x="2678" y="1625"/>
                      <a:pt x="2700" y="1613"/>
                    </a:cubicBezTo>
                    <a:cubicBezTo>
                      <a:pt x="2712" y="1602"/>
                      <a:pt x="2734" y="1602"/>
                      <a:pt x="2745" y="1625"/>
                    </a:cubicBezTo>
                    <a:cubicBezTo>
                      <a:pt x="2757" y="1636"/>
                      <a:pt x="2757" y="1658"/>
                      <a:pt x="2723" y="1681"/>
                    </a:cubicBezTo>
                    <a:cubicBezTo>
                      <a:pt x="2689" y="1714"/>
                      <a:pt x="2656" y="1714"/>
                      <a:pt x="2644" y="1725"/>
                    </a:cubicBezTo>
                    <a:cubicBezTo>
                      <a:pt x="2622" y="1737"/>
                      <a:pt x="2622" y="1748"/>
                      <a:pt x="2667" y="1737"/>
                    </a:cubicBezTo>
                    <a:cubicBezTo>
                      <a:pt x="2723" y="1737"/>
                      <a:pt x="2779" y="1725"/>
                      <a:pt x="2824" y="1725"/>
                    </a:cubicBezTo>
                    <a:cubicBezTo>
                      <a:pt x="2846" y="1725"/>
                      <a:pt x="2857" y="1725"/>
                      <a:pt x="2880" y="1725"/>
                    </a:cubicBezTo>
                    <a:cubicBezTo>
                      <a:pt x="2902" y="1737"/>
                      <a:pt x="2925" y="1737"/>
                      <a:pt x="2936" y="1748"/>
                    </a:cubicBezTo>
                    <a:cubicBezTo>
                      <a:pt x="2969" y="1759"/>
                      <a:pt x="3048" y="1793"/>
                      <a:pt x="3104" y="1804"/>
                    </a:cubicBezTo>
                    <a:cubicBezTo>
                      <a:pt x="3115" y="1782"/>
                      <a:pt x="3115" y="1748"/>
                      <a:pt x="3126" y="1725"/>
                    </a:cubicBezTo>
                    <a:cubicBezTo>
                      <a:pt x="3126" y="1692"/>
                      <a:pt x="3126" y="1669"/>
                      <a:pt x="3149" y="1669"/>
                    </a:cubicBezTo>
                    <a:cubicBezTo>
                      <a:pt x="3171" y="1658"/>
                      <a:pt x="3171" y="1569"/>
                      <a:pt x="3160" y="1535"/>
                    </a:cubicBezTo>
                    <a:cubicBezTo>
                      <a:pt x="3149" y="1490"/>
                      <a:pt x="3070" y="1501"/>
                      <a:pt x="3070" y="1501"/>
                    </a:cubicBezTo>
                    <a:cubicBezTo>
                      <a:pt x="3227" y="1042"/>
                      <a:pt x="3227" y="1042"/>
                      <a:pt x="3227" y="1042"/>
                    </a:cubicBezTo>
                    <a:cubicBezTo>
                      <a:pt x="2533" y="1053"/>
                      <a:pt x="2533" y="1053"/>
                      <a:pt x="2533" y="1053"/>
                    </a:cubicBezTo>
                    <a:cubicBezTo>
                      <a:pt x="2533" y="941"/>
                      <a:pt x="2533" y="941"/>
                      <a:pt x="2533" y="941"/>
                    </a:cubicBezTo>
                    <a:cubicBezTo>
                      <a:pt x="2533" y="941"/>
                      <a:pt x="2431" y="941"/>
                      <a:pt x="2420" y="930"/>
                    </a:cubicBezTo>
                    <a:cubicBezTo>
                      <a:pt x="2409" y="907"/>
                      <a:pt x="2387" y="896"/>
                      <a:pt x="2364" y="896"/>
                    </a:cubicBezTo>
                    <a:cubicBezTo>
                      <a:pt x="2353" y="907"/>
                      <a:pt x="2342" y="851"/>
                      <a:pt x="2342" y="818"/>
                    </a:cubicBezTo>
                    <a:cubicBezTo>
                      <a:pt x="2353" y="784"/>
                      <a:pt x="2342" y="784"/>
                      <a:pt x="2308" y="784"/>
                    </a:cubicBezTo>
                    <a:cubicBezTo>
                      <a:pt x="2286" y="784"/>
                      <a:pt x="2297" y="751"/>
                      <a:pt x="2308" y="739"/>
                    </a:cubicBezTo>
                    <a:cubicBezTo>
                      <a:pt x="2331" y="728"/>
                      <a:pt x="2331" y="627"/>
                      <a:pt x="2308" y="627"/>
                    </a:cubicBezTo>
                    <a:cubicBezTo>
                      <a:pt x="2286" y="627"/>
                      <a:pt x="2275" y="650"/>
                      <a:pt x="2252" y="650"/>
                    </a:cubicBezTo>
                    <a:cubicBezTo>
                      <a:pt x="2219" y="638"/>
                      <a:pt x="2207" y="672"/>
                      <a:pt x="2207" y="706"/>
                    </a:cubicBezTo>
                    <a:cubicBezTo>
                      <a:pt x="2196" y="728"/>
                      <a:pt x="2162" y="751"/>
                      <a:pt x="2140" y="762"/>
                    </a:cubicBezTo>
                    <a:cubicBezTo>
                      <a:pt x="2118" y="762"/>
                      <a:pt x="2118" y="795"/>
                      <a:pt x="2095" y="807"/>
                    </a:cubicBezTo>
                    <a:cubicBezTo>
                      <a:pt x="2073" y="829"/>
                      <a:pt x="2073" y="818"/>
                      <a:pt x="2039" y="818"/>
                    </a:cubicBezTo>
                    <a:cubicBezTo>
                      <a:pt x="2006" y="818"/>
                      <a:pt x="1972" y="829"/>
                      <a:pt x="1950" y="795"/>
                    </a:cubicBezTo>
                    <a:cubicBezTo>
                      <a:pt x="1938" y="773"/>
                      <a:pt x="1894" y="728"/>
                      <a:pt x="1860" y="717"/>
                    </a:cubicBezTo>
                    <a:cubicBezTo>
                      <a:pt x="1826" y="706"/>
                      <a:pt x="1815" y="672"/>
                      <a:pt x="1838" y="661"/>
                    </a:cubicBezTo>
                    <a:cubicBezTo>
                      <a:pt x="1871" y="650"/>
                      <a:pt x="1849" y="582"/>
                      <a:pt x="1871" y="582"/>
                    </a:cubicBezTo>
                    <a:cubicBezTo>
                      <a:pt x="1894" y="582"/>
                      <a:pt x="1916" y="538"/>
                      <a:pt x="1905" y="493"/>
                    </a:cubicBezTo>
                    <a:cubicBezTo>
                      <a:pt x="1882" y="448"/>
                      <a:pt x="1860" y="358"/>
                      <a:pt x="1838" y="369"/>
                    </a:cubicBezTo>
                    <a:cubicBezTo>
                      <a:pt x="1815" y="381"/>
                      <a:pt x="1759" y="403"/>
                      <a:pt x="1726" y="392"/>
                    </a:cubicBezTo>
                    <a:cubicBezTo>
                      <a:pt x="1681" y="381"/>
                      <a:pt x="1636" y="403"/>
                      <a:pt x="1613" y="392"/>
                    </a:cubicBezTo>
                    <a:cubicBezTo>
                      <a:pt x="1602" y="369"/>
                      <a:pt x="1602" y="325"/>
                      <a:pt x="1569" y="291"/>
                    </a:cubicBezTo>
                    <a:cubicBezTo>
                      <a:pt x="1535" y="269"/>
                      <a:pt x="1513" y="258"/>
                      <a:pt x="1502" y="224"/>
                    </a:cubicBezTo>
                    <a:cubicBezTo>
                      <a:pt x="1490" y="190"/>
                      <a:pt x="1502" y="168"/>
                      <a:pt x="1412" y="89"/>
                    </a:cubicBezTo>
                    <a:cubicBezTo>
                      <a:pt x="1322" y="22"/>
                      <a:pt x="1322" y="0"/>
                      <a:pt x="1289" y="11"/>
                    </a:cubicBezTo>
                    <a:cubicBezTo>
                      <a:pt x="1266" y="11"/>
                      <a:pt x="1255" y="33"/>
                      <a:pt x="1277" y="67"/>
                    </a:cubicBezTo>
                    <a:cubicBezTo>
                      <a:pt x="1300" y="89"/>
                      <a:pt x="1311" y="168"/>
                      <a:pt x="1289" y="201"/>
                    </a:cubicBezTo>
                    <a:cubicBezTo>
                      <a:pt x="1277" y="224"/>
                      <a:pt x="1255" y="235"/>
                      <a:pt x="1244" y="235"/>
                    </a:cubicBezTo>
                    <a:cubicBezTo>
                      <a:pt x="1244" y="246"/>
                      <a:pt x="1233" y="246"/>
                      <a:pt x="1233" y="246"/>
                    </a:cubicBezTo>
                    <a:cubicBezTo>
                      <a:pt x="1210" y="269"/>
                      <a:pt x="1210" y="291"/>
                      <a:pt x="1210" y="325"/>
                    </a:cubicBezTo>
                    <a:cubicBezTo>
                      <a:pt x="1199" y="358"/>
                      <a:pt x="1199" y="358"/>
                      <a:pt x="1154" y="347"/>
                    </a:cubicBezTo>
                    <a:cubicBezTo>
                      <a:pt x="1120" y="347"/>
                      <a:pt x="1098" y="358"/>
                      <a:pt x="1087" y="392"/>
                    </a:cubicBezTo>
                    <a:cubicBezTo>
                      <a:pt x="1064" y="414"/>
                      <a:pt x="1020" y="425"/>
                      <a:pt x="986" y="414"/>
                    </a:cubicBezTo>
                    <a:cubicBezTo>
                      <a:pt x="941" y="392"/>
                      <a:pt x="952" y="403"/>
                      <a:pt x="907" y="414"/>
                    </a:cubicBezTo>
                    <a:cubicBezTo>
                      <a:pt x="862" y="425"/>
                      <a:pt x="829" y="437"/>
                      <a:pt x="818" y="459"/>
                    </a:cubicBezTo>
                    <a:cubicBezTo>
                      <a:pt x="807" y="493"/>
                      <a:pt x="784" y="482"/>
                      <a:pt x="784" y="504"/>
                    </a:cubicBezTo>
                    <a:cubicBezTo>
                      <a:pt x="773" y="527"/>
                      <a:pt x="751" y="527"/>
                      <a:pt x="728" y="493"/>
                    </a:cubicBezTo>
                    <a:cubicBezTo>
                      <a:pt x="717" y="459"/>
                      <a:pt x="695" y="425"/>
                      <a:pt x="672" y="414"/>
                    </a:cubicBezTo>
                    <a:cubicBezTo>
                      <a:pt x="650" y="403"/>
                      <a:pt x="627" y="381"/>
                      <a:pt x="627" y="358"/>
                    </a:cubicBezTo>
                    <a:cubicBezTo>
                      <a:pt x="638" y="336"/>
                      <a:pt x="616" y="313"/>
                      <a:pt x="571" y="325"/>
                    </a:cubicBezTo>
                    <a:cubicBezTo>
                      <a:pt x="526" y="336"/>
                      <a:pt x="493" y="403"/>
                      <a:pt x="482" y="425"/>
                    </a:cubicBezTo>
                    <a:cubicBezTo>
                      <a:pt x="482" y="448"/>
                      <a:pt x="493" y="470"/>
                      <a:pt x="515" y="470"/>
                    </a:cubicBezTo>
                    <a:cubicBezTo>
                      <a:pt x="538" y="470"/>
                      <a:pt x="538" y="527"/>
                      <a:pt x="571" y="515"/>
                    </a:cubicBezTo>
                    <a:cubicBezTo>
                      <a:pt x="605" y="515"/>
                      <a:pt x="549" y="549"/>
                      <a:pt x="526" y="571"/>
                    </a:cubicBezTo>
                    <a:cubicBezTo>
                      <a:pt x="515" y="594"/>
                      <a:pt x="493" y="594"/>
                      <a:pt x="459" y="582"/>
                    </a:cubicBezTo>
                    <a:cubicBezTo>
                      <a:pt x="414" y="560"/>
                      <a:pt x="313" y="560"/>
                      <a:pt x="302" y="582"/>
                    </a:cubicBezTo>
                    <a:cubicBezTo>
                      <a:pt x="280" y="616"/>
                      <a:pt x="257" y="638"/>
                      <a:pt x="224" y="627"/>
                    </a:cubicBezTo>
                    <a:cubicBezTo>
                      <a:pt x="202" y="616"/>
                      <a:pt x="145" y="605"/>
                      <a:pt x="123" y="627"/>
                    </a:cubicBezTo>
                    <a:lnTo>
                      <a:pt x="123" y="627"/>
                    </a:lnTo>
                    <a:cubicBezTo>
                      <a:pt x="145" y="638"/>
                      <a:pt x="145" y="672"/>
                      <a:pt x="123" y="683"/>
                    </a:cubicBez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48" name="Freeform 33"/>
              <p:cNvSpPr>
                <a:spLocks noChangeArrowheads="1"/>
              </p:cNvSpPr>
              <p:nvPr/>
            </p:nvSpPr>
            <p:spPr bwMode="auto">
              <a:xfrm>
                <a:off x="5616575" y="4216400"/>
                <a:ext cx="561975" cy="766763"/>
              </a:xfrm>
              <a:custGeom>
                <a:avLst/>
                <a:gdLst>
                  <a:gd name="T0" fmla="*/ 11 w 1559"/>
                  <a:gd name="T1" fmla="*/ 1838 h 2130"/>
                  <a:gd name="T2" fmla="*/ 123 w 1559"/>
                  <a:gd name="T3" fmla="*/ 1928 h 2130"/>
                  <a:gd name="T4" fmla="*/ 190 w 1559"/>
                  <a:gd name="T5" fmla="*/ 2006 h 2130"/>
                  <a:gd name="T6" fmla="*/ 291 w 1559"/>
                  <a:gd name="T7" fmla="*/ 2085 h 2130"/>
                  <a:gd name="T8" fmla="*/ 403 w 1559"/>
                  <a:gd name="T9" fmla="*/ 2040 h 2130"/>
                  <a:gd name="T10" fmla="*/ 538 w 1559"/>
                  <a:gd name="T11" fmla="*/ 2118 h 2130"/>
                  <a:gd name="T12" fmla="*/ 773 w 1559"/>
                  <a:gd name="T13" fmla="*/ 2073 h 2130"/>
                  <a:gd name="T14" fmla="*/ 885 w 1559"/>
                  <a:gd name="T15" fmla="*/ 2006 h 2130"/>
                  <a:gd name="T16" fmla="*/ 796 w 1559"/>
                  <a:gd name="T17" fmla="*/ 1916 h 2130"/>
                  <a:gd name="T18" fmla="*/ 941 w 1559"/>
                  <a:gd name="T19" fmla="*/ 1849 h 2130"/>
                  <a:gd name="T20" fmla="*/ 1042 w 1559"/>
                  <a:gd name="T21" fmla="*/ 1984 h 2130"/>
                  <a:gd name="T22" fmla="*/ 1132 w 1559"/>
                  <a:gd name="T23" fmla="*/ 1950 h 2130"/>
                  <a:gd name="T24" fmla="*/ 1300 w 1559"/>
                  <a:gd name="T25" fmla="*/ 1905 h 2130"/>
                  <a:gd name="T26" fmla="*/ 1468 w 1559"/>
                  <a:gd name="T27" fmla="*/ 1838 h 2130"/>
                  <a:gd name="T28" fmla="*/ 1547 w 1559"/>
                  <a:gd name="T29" fmla="*/ 1737 h 2130"/>
                  <a:gd name="T30" fmla="*/ 1547 w 1559"/>
                  <a:gd name="T31" fmla="*/ 1715 h 2130"/>
                  <a:gd name="T32" fmla="*/ 1367 w 1559"/>
                  <a:gd name="T33" fmla="*/ 1636 h 2130"/>
                  <a:gd name="T34" fmla="*/ 1255 w 1559"/>
                  <a:gd name="T35" fmla="*/ 1558 h 2130"/>
                  <a:gd name="T36" fmla="*/ 1176 w 1559"/>
                  <a:gd name="T37" fmla="*/ 1435 h 2130"/>
                  <a:gd name="T38" fmla="*/ 1188 w 1559"/>
                  <a:gd name="T39" fmla="*/ 1334 h 2130"/>
                  <a:gd name="T40" fmla="*/ 1244 w 1559"/>
                  <a:gd name="T41" fmla="*/ 1211 h 2130"/>
                  <a:gd name="T42" fmla="*/ 1345 w 1559"/>
                  <a:gd name="T43" fmla="*/ 1199 h 2130"/>
                  <a:gd name="T44" fmla="*/ 1367 w 1559"/>
                  <a:gd name="T45" fmla="*/ 1076 h 2130"/>
                  <a:gd name="T46" fmla="*/ 1221 w 1559"/>
                  <a:gd name="T47" fmla="*/ 1054 h 2130"/>
                  <a:gd name="T48" fmla="*/ 1109 w 1559"/>
                  <a:gd name="T49" fmla="*/ 964 h 2130"/>
                  <a:gd name="T50" fmla="*/ 1132 w 1559"/>
                  <a:gd name="T51" fmla="*/ 829 h 2130"/>
                  <a:gd name="T52" fmla="*/ 1199 w 1559"/>
                  <a:gd name="T53" fmla="*/ 605 h 2130"/>
                  <a:gd name="T54" fmla="*/ 1221 w 1559"/>
                  <a:gd name="T55" fmla="*/ 493 h 2130"/>
                  <a:gd name="T56" fmla="*/ 1065 w 1559"/>
                  <a:gd name="T57" fmla="*/ 437 h 2130"/>
                  <a:gd name="T58" fmla="*/ 964 w 1559"/>
                  <a:gd name="T59" fmla="*/ 516 h 2130"/>
                  <a:gd name="T60" fmla="*/ 852 w 1559"/>
                  <a:gd name="T61" fmla="*/ 292 h 2130"/>
                  <a:gd name="T62" fmla="*/ 964 w 1559"/>
                  <a:gd name="T63" fmla="*/ 280 h 2130"/>
                  <a:gd name="T64" fmla="*/ 840 w 1559"/>
                  <a:gd name="T65" fmla="*/ 180 h 2130"/>
                  <a:gd name="T66" fmla="*/ 773 w 1559"/>
                  <a:gd name="T67" fmla="*/ 11 h 2130"/>
                  <a:gd name="T68" fmla="*/ 695 w 1559"/>
                  <a:gd name="T69" fmla="*/ 224 h 2130"/>
                  <a:gd name="T70" fmla="*/ 639 w 1559"/>
                  <a:gd name="T71" fmla="*/ 280 h 2130"/>
                  <a:gd name="T72" fmla="*/ 527 w 1559"/>
                  <a:gd name="T73" fmla="*/ 404 h 2130"/>
                  <a:gd name="T74" fmla="*/ 538 w 1559"/>
                  <a:gd name="T75" fmla="*/ 449 h 2130"/>
                  <a:gd name="T76" fmla="*/ 560 w 1559"/>
                  <a:gd name="T77" fmla="*/ 616 h 2130"/>
                  <a:gd name="T78" fmla="*/ 549 w 1559"/>
                  <a:gd name="T79" fmla="*/ 829 h 2130"/>
                  <a:gd name="T80" fmla="*/ 706 w 1559"/>
                  <a:gd name="T81" fmla="*/ 852 h 2130"/>
                  <a:gd name="T82" fmla="*/ 796 w 1559"/>
                  <a:gd name="T83" fmla="*/ 964 h 2130"/>
                  <a:gd name="T84" fmla="*/ 930 w 1559"/>
                  <a:gd name="T85" fmla="*/ 1054 h 2130"/>
                  <a:gd name="T86" fmla="*/ 807 w 1559"/>
                  <a:gd name="T87" fmla="*/ 1121 h 2130"/>
                  <a:gd name="T88" fmla="*/ 706 w 1559"/>
                  <a:gd name="T89" fmla="*/ 1166 h 2130"/>
                  <a:gd name="T90" fmla="*/ 549 w 1559"/>
                  <a:gd name="T91" fmla="*/ 1255 h 2130"/>
                  <a:gd name="T92" fmla="*/ 403 w 1559"/>
                  <a:gd name="T93" fmla="*/ 1132 h 2130"/>
                  <a:gd name="T94" fmla="*/ 247 w 1559"/>
                  <a:gd name="T95" fmla="*/ 1020 h 2130"/>
                  <a:gd name="T96" fmla="*/ 269 w 1559"/>
                  <a:gd name="T97" fmla="*/ 1188 h 2130"/>
                  <a:gd name="T98" fmla="*/ 258 w 1559"/>
                  <a:gd name="T99" fmla="*/ 1390 h 2130"/>
                  <a:gd name="T100" fmla="*/ 213 w 1559"/>
                  <a:gd name="T101" fmla="*/ 1569 h 2130"/>
                  <a:gd name="T102" fmla="*/ 247 w 1559"/>
                  <a:gd name="T103" fmla="*/ 1726 h 2130"/>
                  <a:gd name="T104" fmla="*/ 112 w 1559"/>
                  <a:gd name="T105" fmla="*/ 1726 h 2130"/>
                  <a:gd name="T106" fmla="*/ 0 w 1559"/>
                  <a:gd name="T107" fmla="*/ 1804 h 2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559" h="2130">
                    <a:moveTo>
                      <a:pt x="11" y="1838"/>
                    </a:moveTo>
                    <a:lnTo>
                      <a:pt x="11" y="1838"/>
                    </a:lnTo>
                    <a:cubicBezTo>
                      <a:pt x="11" y="1860"/>
                      <a:pt x="11" y="1860"/>
                      <a:pt x="45" y="1883"/>
                    </a:cubicBezTo>
                    <a:cubicBezTo>
                      <a:pt x="67" y="1894"/>
                      <a:pt x="112" y="1905"/>
                      <a:pt x="123" y="1928"/>
                    </a:cubicBezTo>
                    <a:cubicBezTo>
                      <a:pt x="123" y="1950"/>
                      <a:pt x="123" y="1984"/>
                      <a:pt x="134" y="1995"/>
                    </a:cubicBezTo>
                    <a:cubicBezTo>
                      <a:pt x="134" y="2006"/>
                      <a:pt x="179" y="1984"/>
                      <a:pt x="190" y="2006"/>
                    </a:cubicBezTo>
                    <a:cubicBezTo>
                      <a:pt x="190" y="2029"/>
                      <a:pt x="202" y="2062"/>
                      <a:pt x="224" y="2062"/>
                    </a:cubicBezTo>
                    <a:cubicBezTo>
                      <a:pt x="247" y="2062"/>
                      <a:pt x="258" y="2096"/>
                      <a:pt x="291" y="2085"/>
                    </a:cubicBezTo>
                    <a:cubicBezTo>
                      <a:pt x="314" y="2062"/>
                      <a:pt x="325" y="2051"/>
                      <a:pt x="347" y="2051"/>
                    </a:cubicBezTo>
                    <a:cubicBezTo>
                      <a:pt x="370" y="2051"/>
                      <a:pt x="392" y="2029"/>
                      <a:pt x="403" y="2040"/>
                    </a:cubicBezTo>
                    <a:cubicBezTo>
                      <a:pt x="414" y="2051"/>
                      <a:pt x="426" y="2096"/>
                      <a:pt x="437" y="2118"/>
                    </a:cubicBezTo>
                    <a:cubicBezTo>
                      <a:pt x="459" y="2096"/>
                      <a:pt x="516" y="2107"/>
                      <a:pt x="538" y="2118"/>
                    </a:cubicBezTo>
                    <a:cubicBezTo>
                      <a:pt x="571" y="2129"/>
                      <a:pt x="594" y="2107"/>
                      <a:pt x="616" y="2073"/>
                    </a:cubicBezTo>
                    <a:cubicBezTo>
                      <a:pt x="627" y="2051"/>
                      <a:pt x="728" y="2051"/>
                      <a:pt x="773" y="2073"/>
                    </a:cubicBezTo>
                    <a:cubicBezTo>
                      <a:pt x="807" y="2085"/>
                      <a:pt x="829" y="2085"/>
                      <a:pt x="840" y="2062"/>
                    </a:cubicBezTo>
                    <a:cubicBezTo>
                      <a:pt x="863" y="2040"/>
                      <a:pt x="919" y="2006"/>
                      <a:pt x="885" y="2006"/>
                    </a:cubicBezTo>
                    <a:cubicBezTo>
                      <a:pt x="852" y="2018"/>
                      <a:pt x="852" y="1961"/>
                      <a:pt x="829" y="1961"/>
                    </a:cubicBezTo>
                    <a:cubicBezTo>
                      <a:pt x="807" y="1961"/>
                      <a:pt x="796" y="1939"/>
                      <a:pt x="796" y="1916"/>
                    </a:cubicBezTo>
                    <a:cubicBezTo>
                      <a:pt x="807" y="1894"/>
                      <a:pt x="840" y="1827"/>
                      <a:pt x="885" y="1816"/>
                    </a:cubicBezTo>
                    <a:cubicBezTo>
                      <a:pt x="930" y="1804"/>
                      <a:pt x="952" y="1827"/>
                      <a:pt x="941" y="1849"/>
                    </a:cubicBezTo>
                    <a:cubicBezTo>
                      <a:pt x="941" y="1872"/>
                      <a:pt x="964" y="1894"/>
                      <a:pt x="986" y="1905"/>
                    </a:cubicBezTo>
                    <a:cubicBezTo>
                      <a:pt x="1009" y="1916"/>
                      <a:pt x="1031" y="1950"/>
                      <a:pt x="1042" y="1984"/>
                    </a:cubicBezTo>
                    <a:cubicBezTo>
                      <a:pt x="1065" y="2018"/>
                      <a:pt x="1087" y="2018"/>
                      <a:pt x="1098" y="1995"/>
                    </a:cubicBezTo>
                    <a:cubicBezTo>
                      <a:pt x="1098" y="1973"/>
                      <a:pt x="1121" y="1984"/>
                      <a:pt x="1132" y="1950"/>
                    </a:cubicBezTo>
                    <a:cubicBezTo>
                      <a:pt x="1143" y="1928"/>
                      <a:pt x="1176" y="1916"/>
                      <a:pt x="1221" y="1905"/>
                    </a:cubicBezTo>
                    <a:cubicBezTo>
                      <a:pt x="1266" y="1894"/>
                      <a:pt x="1255" y="1883"/>
                      <a:pt x="1300" y="1905"/>
                    </a:cubicBezTo>
                    <a:cubicBezTo>
                      <a:pt x="1334" y="1916"/>
                      <a:pt x="1378" y="1905"/>
                      <a:pt x="1401" y="1883"/>
                    </a:cubicBezTo>
                    <a:cubicBezTo>
                      <a:pt x="1412" y="1849"/>
                      <a:pt x="1434" y="1838"/>
                      <a:pt x="1468" y="1838"/>
                    </a:cubicBezTo>
                    <a:cubicBezTo>
                      <a:pt x="1513" y="1849"/>
                      <a:pt x="1513" y="1849"/>
                      <a:pt x="1524" y="1816"/>
                    </a:cubicBezTo>
                    <a:cubicBezTo>
                      <a:pt x="1524" y="1782"/>
                      <a:pt x="1524" y="1760"/>
                      <a:pt x="1547" y="1737"/>
                    </a:cubicBezTo>
                    <a:cubicBezTo>
                      <a:pt x="1547" y="1737"/>
                      <a:pt x="1558" y="1737"/>
                      <a:pt x="1558" y="1726"/>
                    </a:cubicBezTo>
                    <a:cubicBezTo>
                      <a:pt x="1547" y="1726"/>
                      <a:pt x="1547" y="1726"/>
                      <a:pt x="1547" y="1715"/>
                    </a:cubicBezTo>
                    <a:cubicBezTo>
                      <a:pt x="1547" y="1681"/>
                      <a:pt x="1502" y="1659"/>
                      <a:pt x="1468" y="1636"/>
                    </a:cubicBezTo>
                    <a:cubicBezTo>
                      <a:pt x="1434" y="1614"/>
                      <a:pt x="1401" y="1603"/>
                      <a:pt x="1367" y="1636"/>
                    </a:cubicBezTo>
                    <a:cubicBezTo>
                      <a:pt x="1345" y="1670"/>
                      <a:pt x="1322" y="1681"/>
                      <a:pt x="1311" y="1647"/>
                    </a:cubicBezTo>
                    <a:cubicBezTo>
                      <a:pt x="1300" y="1614"/>
                      <a:pt x="1289" y="1547"/>
                      <a:pt x="1255" y="1558"/>
                    </a:cubicBezTo>
                    <a:cubicBezTo>
                      <a:pt x="1210" y="1569"/>
                      <a:pt x="1188" y="1547"/>
                      <a:pt x="1176" y="1513"/>
                    </a:cubicBezTo>
                    <a:cubicBezTo>
                      <a:pt x="1154" y="1480"/>
                      <a:pt x="1154" y="1446"/>
                      <a:pt x="1176" y="1435"/>
                    </a:cubicBezTo>
                    <a:cubicBezTo>
                      <a:pt x="1188" y="1423"/>
                      <a:pt x="1165" y="1378"/>
                      <a:pt x="1188" y="1378"/>
                    </a:cubicBezTo>
                    <a:cubicBezTo>
                      <a:pt x="1210" y="1367"/>
                      <a:pt x="1210" y="1356"/>
                      <a:pt x="1188" y="1334"/>
                    </a:cubicBezTo>
                    <a:cubicBezTo>
                      <a:pt x="1176" y="1311"/>
                      <a:pt x="1176" y="1278"/>
                      <a:pt x="1199" y="1267"/>
                    </a:cubicBezTo>
                    <a:cubicBezTo>
                      <a:pt x="1233" y="1255"/>
                      <a:pt x="1233" y="1244"/>
                      <a:pt x="1244" y="1211"/>
                    </a:cubicBezTo>
                    <a:cubicBezTo>
                      <a:pt x="1244" y="1188"/>
                      <a:pt x="1266" y="1154"/>
                      <a:pt x="1289" y="1177"/>
                    </a:cubicBezTo>
                    <a:cubicBezTo>
                      <a:pt x="1311" y="1211"/>
                      <a:pt x="1334" y="1211"/>
                      <a:pt x="1345" y="1199"/>
                    </a:cubicBezTo>
                    <a:cubicBezTo>
                      <a:pt x="1356" y="1177"/>
                      <a:pt x="1322" y="1166"/>
                      <a:pt x="1356" y="1143"/>
                    </a:cubicBezTo>
                    <a:cubicBezTo>
                      <a:pt x="1378" y="1121"/>
                      <a:pt x="1367" y="1110"/>
                      <a:pt x="1367" y="1076"/>
                    </a:cubicBezTo>
                    <a:cubicBezTo>
                      <a:pt x="1356" y="1054"/>
                      <a:pt x="1356" y="1042"/>
                      <a:pt x="1322" y="1065"/>
                    </a:cubicBezTo>
                    <a:cubicBezTo>
                      <a:pt x="1300" y="1087"/>
                      <a:pt x="1233" y="1087"/>
                      <a:pt x="1221" y="1054"/>
                    </a:cubicBezTo>
                    <a:cubicBezTo>
                      <a:pt x="1210" y="1020"/>
                      <a:pt x="1210" y="1020"/>
                      <a:pt x="1165" y="1020"/>
                    </a:cubicBezTo>
                    <a:cubicBezTo>
                      <a:pt x="1132" y="1020"/>
                      <a:pt x="1143" y="987"/>
                      <a:pt x="1109" y="964"/>
                    </a:cubicBezTo>
                    <a:cubicBezTo>
                      <a:pt x="1076" y="942"/>
                      <a:pt x="1076" y="897"/>
                      <a:pt x="1087" y="863"/>
                    </a:cubicBezTo>
                    <a:cubicBezTo>
                      <a:pt x="1087" y="841"/>
                      <a:pt x="1132" y="863"/>
                      <a:pt x="1132" y="829"/>
                    </a:cubicBezTo>
                    <a:cubicBezTo>
                      <a:pt x="1143" y="796"/>
                      <a:pt x="1132" y="740"/>
                      <a:pt x="1143" y="695"/>
                    </a:cubicBezTo>
                    <a:cubicBezTo>
                      <a:pt x="1165" y="661"/>
                      <a:pt x="1188" y="628"/>
                      <a:pt x="1199" y="605"/>
                    </a:cubicBezTo>
                    <a:cubicBezTo>
                      <a:pt x="1199" y="572"/>
                      <a:pt x="1199" y="560"/>
                      <a:pt x="1221" y="549"/>
                    </a:cubicBezTo>
                    <a:cubicBezTo>
                      <a:pt x="1255" y="538"/>
                      <a:pt x="1255" y="516"/>
                      <a:pt x="1221" y="493"/>
                    </a:cubicBezTo>
                    <a:cubicBezTo>
                      <a:pt x="1188" y="471"/>
                      <a:pt x="1143" y="482"/>
                      <a:pt x="1121" y="471"/>
                    </a:cubicBezTo>
                    <a:cubicBezTo>
                      <a:pt x="1098" y="449"/>
                      <a:pt x="1076" y="426"/>
                      <a:pt x="1065" y="437"/>
                    </a:cubicBezTo>
                    <a:cubicBezTo>
                      <a:pt x="1042" y="449"/>
                      <a:pt x="1031" y="471"/>
                      <a:pt x="1020" y="493"/>
                    </a:cubicBezTo>
                    <a:cubicBezTo>
                      <a:pt x="1009" y="527"/>
                      <a:pt x="986" y="538"/>
                      <a:pt x="964" y="516"/>
                    </a:cubicBezTo>
                    <a:cubicBezTo>
                      <a:pt x="930" y="493"/>
                      <a:pt x="885" y="482"/>
                      <a:pt x="874" y="449"/>
                    </a:cubicBezTo>
                    <a:cubicBezTo>
                      <a:pt x="863" y="415"/>
                      <a:pt x="818" y="292"/>
                      <a:pt x="852" y="292"/>
                    </a:cubicBezTo>
                    <a:cubicBezTo>
                      <a:pt x="885" y="292"/>
                      <a:pt x="908" y="325"/>
                      <a:pt x="930" y="325"/>
                    </a:cubicBezTo>
                    <a:cubicBezTo>
                      <a:pt x="941" y="325"/>
                      <a:pt x="941" y="314"/>
                      <a:pt x="964" y="280"/>
                    </a:cubicBezTo>
                    <a:cubicBezTo>
                      <a:pt x="986" y="247"/>
                      <a:pt x="997" y="213"/>
                      <a:pt x="964" y="224"/>
                    </a:cubicBezTo>
                    <a:cubicBezTo>
                      <a:pt x="930" y="224"/>
                      <a:pt x="829" y="213"/>
                      <a:pt x="840" y="180"/>
                    </a:cubicBezTo>
                    <a:cubicBezTo>
                      <a:pt x="852" y="146"/>
                      <a:pt x="874" y="79"/>
                      <a:pt x="852" y="34"/>
                    </a:cubicBezTo>
                    <a:cubicBezTo>
                      <a:pt x="840" y="0"/>
                      <a:pt x="784" y="0"/>
                      <a:pt x="773" y="11"/>
                    </a:cubicBezTo>
                    <a:cubicBezTo>
                      <a:pt x="751" y="34"/>
                      <a:pt x="717" y="112"/>
                      <a:pt x="728" y="135"/>
                    </a:cubicBezTo>
                    <a:cubicBezTo>
                      <a:pt x="740" y="168"/>
                      <a:pt x="717" y="224"/>
                      <a:pt x="695" y="224"/>
                    </a:cubicBezTo>
                    <a:cubicBezTo>
                      <a:pt x="683" y="224"/>
                      <a:pt x="683" y="224"/>
                      <a:pt x="672" y="224"/>
                    </a:cubicBezTo>
                    <a:cubicBezTo>
                      <a:pt x="672" y="247"/>
                      <a:pt x="661" y="280"/>
                      <a:pt x="639" y="280"/>
                    </a:cubicBezTo>
                    <a:cubicBezTo>
                      <a:pt x="616" y="292"/>
                      <a:pt x="605" y="314"/>
                      <a:pt x="583" y="359"/>
                    </a:cubicBezTo>
                    <a:cubicBezTo>
                      <a:pt x="571" y="392"/>
                      <a:pt x="560" y="404"/>
                      <a:pt x="527" y="404"/>
                    </a:cubicBezTo>
                    <a:cubicBezTo>
                      <a:pt x="493" y="392"/>
                      <a:pt x="448" y="415"/>
                      <a:pt x="459" y="449"/>
                    </a:cubicBezTo>
                    <a:cubicBezTo>
                      <a:pt x="471" y="471"/>
                      <a:pt x="516" y="460"/>
                      <a:pt x="538" y="449"/>
                    </a:cubicBezTo>
                    <a:cubicBezTo>
                      <a:pt x="560" y="437"/>
                      <a:pt x="594" y="482"/>
                      <a:pt x="594" y="493"/>
                    </a:cubicBezTo>
                    <a:cubicBezTo>
                      <a:pt x="605" y="505"/>
                      <a:pt x="594" y="572"/>
                      <a:pt x="560" y="616"/>
                    </a:cubicBezTo>
                    <a:cubicBezTo>
                      <a:pt x="516" y="650"/>
                      <a:pt x="471" y="695"/>
                      <a:pt x="493" y="729"/>
                    </a:cubicBezTo>
                    <a:cubicBezTo>
                      <a:pt x="516" y="751"/>
                      <a:pt x="538" y="818"/>
                      <a:pt x="549" y="829"/>
                    </a:cubicBezTo>
                    <a:cubicBezTo>
                      <a:pt x="549" y="852"/>
                      <a:pt x="605" y="852"/>
                      <a:pt x="616" y="829"/>
                    </a:cubicBezTo>
                    <a:cubicBezTo>
                      <a:pt x="616" y="818"/>
                      <a:pt x="683" y="841"/>
                      <a:pt x="706" y="852"/>
                    </a:cubicBezTo>
                    <a:cubicBezTo>
                      <a:pt x="728" y="863"/>
                      <a:pt x="706" y="908"/>
                      <a:pt x="740" y="908"/>
                    </a:cubicBezTo>
                    <a:cubicBezTo>
                      <a:pt x="762" y="908"/>
                      <a:pt x="762" y="975"/>
                      <a:pt x="796" y="964"/>
                    </a:cubicBezTo>
                    <a:cubicBezTo>
                      <a:pt x="829" y="964"/>
                      <a:pt x="852" y="987"/>
                      <a:pt x="852" y="1009"/>
                    </a:cubicBezTo>
                    <a:cubicBezTo>
                      <a:pt x="852" y="1031"/>
                      <a:pt x="896" y="1042"/>
                      <a:pt x="930" y="1054"/>
                    </a:cubicBezTo>
                    <a:cubicBezTo>
                      <a:pt x="964" y="1065"/>
                      <a:pt x="997" y="1110"/>
                      <a:pt x="930" y="1110"/>
                    </a:cubicBezTo>
                    <a:cubicBezTo>
                      <a:pt x="852" y="1098"/>
                      <a:pt x="796" y="1087"/>
                      <a:pt x="807" y="1121"/>
                    </a:cubicBezTo>
                    <a:cubicBezTo>
                      <a:pt x="807" y="1154"/>
                      <a:pt x="773" y="1188"/>
                      <a:pt x="751" y="1188"/>
                    </a:cubicBezTo>
                    <a:cubicBezTo>
                      <a:pt x="728" y="1199"/>
                      <a:pt x="706" y="1188"/>
                      <a:pt x="706" y="1166"/>
                    </a:cubicBezTo>
                    <a:cubicBezTo>
                      <a:pt x="695" y="1154"/>
                      <a:pt x="650" y="1199"/>
                      <a:pt x="616" y="1233"/>
                    </a:cubicBezTo>
                    <a:cubicBezTo>
                      <a:pt x="583" y="1267"/>
                      <a:pt x="560" y="1278"/>
                      <a:pt x="549" y="1255"/>
                    </a:cubicBezTo>
                    <a:cubicBezTo>
                      <a:pt x="527" y="1233"/>
                      <a:pt x="504" y="1233"/>
                      <a:pt x="482" y="1211"/>
                    </a:cubicBezTo>
                    <a:cubicBezTo>
                      <a:pt x="459" y="1177"/>
                      <a:pt x="426" y="1177"/>
                      <a:pt x="403" y="1132"/>
                    </a:cubicBezTo>
                    <a:cubicBezTo>
                      <a:pt x="381" y="1098"/>
                      <a:pt x="370" y="1042"/>
                      <a:pt x="336" y="1020"/>
                    </a:cubicBezTo>
                    <a:cubicBezTo>
                      <a:pt x="291" y="998"/>
                      <a:pt x="247" y="975"/>
                      <a:pt x="247" y="1020"/>
                    </a:cubicBezTo>
                    <a:cubicBezTo>
                      <a:pt x="247" y="1054"/>
                      <a:pt x="224" y="1110"/>
                      <a:pt x="247" y="1110"/>
                    </a:cubicBezTo>
                    <a:cubicBezTo>
                      <a:pt x="269" y="1121"/>
                      <a:pt x="280" y="1154"/>
                      <a:pt x="269" y="1188"/>
                    </a:cubicBezTo>
                    <a:cubicBezTo>
                      <a:pt x="258" y="1211"/>
                      <a:pt x="235" y="1267"/>
                      <a:pt x="258" y="1267"/>
                    </a:cubicBezTo>
                    <a:cubicBezTo>
                      <a:pt x="291" y="1267"/>
                      <a:pt x="269" y="1367"/>
                      <a:pt x="258" y="1390"/>
                    </a:cubicBezTo>
                    <a:cubicBezTo>
                      <a:pt x="258" y="1412"/>
                      <a:pt x="247" y="1423"/>
                      <a:pt x="224" y="1446"/>
                    </a:cubicBezTo>
                    <a:cubicBezTo>
                      <a:pt x="202" y="1457"/>
                      <a:pt x="190" y="1547"/>
                      <a:pt x="213" y="1569"/>
                    </a:cubicBezTo>
                    <a:cubicBezTo>
                      <a:pt x="235" y="1591"/>
                      <a:pt x="213" y="1625"/>
                      <a:pt x="235" y="1636"/>
                    </a:cubicBezTo>
                    <a:cubicBezTo>
                      <a:pt x="258" y="1647"/>
                      <a:pt x="258" y="1715"/>
                      <a:pt x="247" y="1726"/>
                    </a:cubicBezTo>
                    <a:cubicBezTo>
                      <a:pt x="235" y="1737"/>
                      <a:pt x="179" y="1692"/>
                      <a:pt x="157" y="1681"/>
                    </a:cubicBezTo>
                    <a:cubicBezTo>
                      <a:pt x="123" y="1681"/>
                      <a:pt x="123" y="1704"/>
                      <a:pt x="112" y="1726"/>
                    </a:cubicBezTo>
                    <a:cubicBezTo>
                      <a:pt x="101" y="1749"/>
                      <a:pt x="34" y="1749"/>
                      <a:pt x="22" y="1771"/>
                    </a:cubicBezTo>
                    <a:cubicBezTo>
                      <a:pt x="22" y="1793"/>
                      <a:pt x="11" y="1804"/>
                      <a:pt x="0" y="1804"/>
                    </a:cubicBezTo>
                    <a:cubicBezTo>
                      <a:pt x="11" y="1816"/>
                      <a:pt x="11" y="1827"/>
                      <a:pt x="11" y="1838"/>
                    </a:cubicBezTo>
                  </a:path>
                </a:pathLst>
              </a:custGeom>
              <a:solidFill>
                <a:srgbClr val="FFFF00"/>
              </a:solidFill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 dirty="0">
                  <a:latin typeface="Source Sans Pro Light" charset="0"/>
                </a:endParaRPr>
              </a:p>
            </p:txBody>
          </p:sp>
          <p:sp>
            <p:nvSpPr>
              <p:cNvPr id="49" name="Freeform 34"/>
              <p:cNvSpPr>
                <a:spLocks noChangeArrowheads="1"/>
              </p:cNvSpPr>
              <p:nvPr/>
            </p:nvSpPr>
            <p:spPr bwMode="auto">
              <a:xfrm>
                <a:off x="5692775" y="4506913"/>
                <a:ext cx="282575" cy="169862"/>
              </a:xfrm>
              <a:custGeom>
                <a:avLst/>
                <a:gdLst>
                  <a:gd name="T0" fmla="*/ 123 w 785"/>
                  <a:gd name="T1" fmla="*/ 213 h 472"/>
                  <a:gd name="T2" fmla="*/ 123 w 785"/>
                  <a:gd name="T3" fmla="*/ 213 h 472"/>
                  <a:gd name="T4" fmla="*/ 190 w 785"/>
                  <a:gd name="T5" fmla="*/ 325 h 472"/>
                  <a:gd name="T6" fmla="*/ 269 w 785"/>
                  <a:gd name="T7" fmla="*/ 404 h 472"/>
                  <a:gd name="T8" fmla="*/ 336 w 785"/>
                  <a:gd name="T9" fmla="*/ 448 h 472"/>
                  <a:gd name="T10" fmla="*/ 403 w 785"/>
                  <a:gd name="T11" fmla="*/ 426 h 472"/>
                  <a:gd name="T12" fmla="*/ 493 w 785"/>
                  <a:gd name="T13" fmla="*/ 359 h 472"/>
                  <a:gd name="T14" fmla="*/ 538 w 785"/>
                  <a:gd name="T15" fmla="*/ 381 h 472"/>
                  <a:gd name="T16" fmla="*/ 594 w 785"/>
                  <a:gd name="T17" fmla="*/ 314 h 472"/>
                  <a:gd name="T18" fmla="*/ 717 w 785"/>
                  <a:gd name="T19" fmla="*/ 303 h 472"/>
                  <a:gd name="T20" fmla="*/ 717 w 785"/>
                  <a:gd name="T21" fmla="*/ 247 h 472"/>
                  <a:gd name="T22" fmla="*/ 639 w 785"/>
                  <a:gd name="T23" fmla="*/ 202 h 472"/>
                  <a:gd name="T24" fmla="*/ 583 w 785"/>
                  <a:gd name="T25" fmla="*/ 157 h 472"/>
                  <a:gd name="T26" fmla="*/ 527 w 785"/>
                  <a:gd name="T27" fmla="*/ 101 h 472"/>
                  <a:gd name="T28" fmla="*/ 493 w 785"/>
                  <a:gd name="T29" fmla="*/ 45 h 472"/>
                  <a:gd name="T30" fmla="*/ 403 w 785"/>
                  <a:gd name="T31" fmla="*/ 22 h 472"/>
                  <a:gd name="T32" fmla="*/ 336 w 785"/>
                  <a:gd name="T33" fmla="*/ 22 h 472"/>
                  <a:gd name="T34" fmla="*/ 314 w 785"/>
                  <a:gd name="T35" fmla="*/ 0 h 472"/>
                  <a:gd name="T36" fmla="*/ 258 w 785"/>
                  <a:gd name="T37" fmla="*/ 34 h 472"/>
                  <a:gd name="T38" fmla="*/ 201 w 785"/>
                  <a:gd name="T39" fmla="*/ 67 h 472"/>
                  <a:gd name="T40" fmla="*/ 134 w 785"/>
                  <a:gd name="T41" fmla="*/ 90 h 472"/>
                  <a:gd name="T42" fmla="*/ 67 w 785"/>
                  <a:gd name="T43" fmla="*/ 90 h 472"/>
                  <a:gd name="T44" fmla="*/ 11 w 785"/>
                  <a:gd name="T45" fmla="*/ 146 h 472"/>
                  <a:gd name="T46" fmla="*/ 45 w 785"/>
                  <a:gd name="T47" fmla="*/ 191 h 472"/>
                  <a:gd name="T48" fmla="*/ 45 w 785"/>
                  <a:gd name="T49" fmla="*/ 191 h 472"/>
                  <a:gd name="T50" fmla="*/ 123 w 785"/>
                  <a:gd name="T51" fmla="*/ 213 h 4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85" h="472">
                    <a:moveTo>
                      <a:pt x="123" y="213"/>
                    </a:moveTo>
                    <a:lnTo>
                      <a:pt x="123" y="213"/>
                    </a:lnTo>
                    <a:cubicBezTo>
                      <a:pt x="157" y="235"/>
                      <a:pt x="168" y="291"/>
                      <a:pt x="190" y="325"/>
                    </a:cubicBezTo>
                    <a:cubicBezTo>
                      <a:pt x="213" y="370"/>
                      <a:pt x="246" y="370"/>
                      <a:pt x="269" y="404"/>
                    </a:cubicBezTo>
                    <a:cubicBezTo>
                      <a:pt x="291" y="426"/>
                      <a:pt x="314" y="426"/>
                      <a:pt x="336" y="448"/>
                    </a:cubicBezTo>
                    <a:cubicBezTo>
                      <a:pt x="347" y="471"/>
                      <a:pt x="370" y="460"/>
                      <a:pt x="403" y="426"/>
                    </a:cubicBezTo>
                    <a:cubicBezTo>
                      <a:pt x="437" y="392"/>
                      <a:pt x="482" y="347"/>
                      <a:pt x="493" y="359"/>
                    </a:cubicBezTo>
                    <a:cubicBezTo>
                      <a:pt x="493" y="381"/>
                      <a:pt x="515" y="392"/>
                      <a:pt x="538" y="381"/>
                    </a:cubicBezTo>
                    <a:cubicBezTo>
                      <a:pt x="560" y="381"/>
                      <a:pt x="594" y="347"/>
                      <a:pt x="594" y="314"/>
                    </a:cubicBezTo>
                    <a:cubicBezTo>
                      <a:pt x="583" y="280"/>
                      <a:pt x="639" y="291"/>
                      <a:pt x="717" y="303"/>
                    </a:cubicBezTo>
                    <a:cubicBezTo>
                      <a:pt x="784" y="303"/>
                      <a:pt x="751" y="258"/>
                      <a:pt x="717" y="247"/>
                    </a:cubicBezTo>
                    <a:cubicBezTo>
                      <a:pt x="683" y="235"/>
                      <a:pt x="639" y="224"/>
                      <a:pt x="639" y="202"/>
                    </a:cubicBezTo>
                    <a:cubicBezTo>
                      <a:pt x="639" y="180"/>
                      <a:pt x="616" y="157"/>
                      <a:pt x="583" y="157"/>
                    </a:cubicBezTo>
                    <a:cubicBezTo>
                      <a:pt x="549" y="168"/>
                      <a:pt x="549" y="101"/>
                      <a:pt x="527" y="101"/>
                    </a:cubicBezTo>
                    <a:cubicBezTo>
                      <a:pt x="493" y="101"/>
                      <a:pt x="515" y="56"/>
                      <a:pt x="493" y="45"/>
                    </a:cubicBezTo>
                    <a:cubicBezTo>
                      <a:pt x="470" y="34"/>
                      <a:pt x="403" y="11"/>
                      <a:pt x="403" y="22"/>
                    </a:cubicBezTo>
                    <a:cubicBezTo>
                      <a:pt x="392" y="45"/>
                      <a:pt x="336" y="45"/>
                      <a:pt x="336" y="22"/>
                    </a:cubicBezTo>
                    <a:cubicBezTo>
                      <a:pt x="325" y="22"/>
                      <a:pt x="325" y="11"/>
                      <a:pt x="314" y="0"/>
                    </a:cubicBezTo>
                    <a:cubicBezTo>
                      <a:pt x="291" y="0"/>
                      <a:pt x="269" y="11"/>
                      <a:pt x="258" y="34"/>
                    </a:cubicBezTo>
                    <a:cubicBezTo>
                      <a:pt x="246" y="56"/>
                      <a:pt x="224" y="78"/>
                      <a:pt x="201" y="67"/>
                    </a:cubicBezTo>
                    <a:cubicBezTo>
                      <a:pt x="179" y="56"/>
                      <a:pt x="157" y="78"/>
                      <a:pt x="134" y="90"/>
                    </a:cubicBezTo>
                    <a:cubicBezTo>
                      <a:pt x="123" y="112"/>
                      <a:pt x="101" y="78"/>
                      <a:pt x="67" y="90"/>
                    </a:cubicBezTo>
                    <a:cubicBezTo>
                      <a:pt x="34" y="101"/>
                      <a:pt x="0" y="123"/>
                      <a:pt x="11" y="146"/>
                    </a:cubicBezTo>
                    <a:cubicBezTo>
                      <a:pt x="22" y="157"/>
                      <a:pt x="45" y="191"/>
                      <a:pt x="45" y="191"/>
                    </a:cubicBezTo>
                    <a:lnTo>
                      <a:pt x="45" y="191"/>
                    </a:lnTo>
                    <a:cubicBezTo>
                      <a:pt x="56" y="180"/>
                      <a:pt x="90" y="191"/>
                      <a:pt x="123" y="213"/>
                    </a:cubicBez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50" name="Freeform 35"/>
              <p:cNvSpPr>
                <a:spLocks noChangeArrowheads="1"/>
              </p:cNvSpPr>
              <p:nvPr/>
            </p:nvSpPr>
            <p:spPr bwMode="auto">
              <a:xfrm>
                <a:off x="4349750" y="3146425"/>
                <a:ext cx="839788" cy="1057275"/>
              </a:xfrm>
              <a:custGeom>
                <a:avLst/>
                <a:gdLst>
                  <a:gd name="T0" fmla="*/ 471 w 2331"/>
                  <a:gd name="T1" fmla="*/ 2835 h 2937"/>
                  <a:gd name="T2" fmla="*/ 426 w 2331"/>
                  <a:gd name="T3" fmla="*/ 2599 h 2937"/>
                  <a:gd name="T4" fmla="*/ 527 w 2331"/>
                  <a:gd name="T5" fmla="*/ 2409 h 2937"/>
                  <a:gd name="T6" fmla="*/ 773 w 2331"/>
                  <a:gd name="T7" fmla="*/ 2140 h 2937"/>
                  <a:gd name="T8" fmla="*/ 639 w 2331"/>
                  <a:gd name="T9" fmla="*/ 2084 h 2937"/>
                  <a:gd name="T10" fmla="*/ 504 w 2331"/>
                  <a:gd name="T11" fmla="*/ 1894 h 2937"/>
                  <a:gd name="T12" fmla="*/ 280 w 2331"/>
                  <a:gd name="T13" fmla="*/ 1781 h 2937"/>
                  <a:gd name="T14" fmla="*/ 258 w 2331"/>
                  <a:gd name="T15" fmla="*/ 1804 h 2937"/>
                  <a:gd name="T16" fmla="*/ 22 w 2331"/>
                  <a:gd name="T17" fmla="*/ 1927 h 2937"/>
                  <a:gd name="T18" fmla="*/ 135 w 2331"/>
                  <a:gd name="T19" fmla="*/ 1602 h 2937"/>
                  <a:gd name="T20" fmla="*/ 146 w 2331"/>
                  <a:gd name="T21" fmla="*/ 1288 h 2937"/>
                  <a:gd name="T22" fmla="*/ 336 w 2331"/>
                  <a:gd name="T23" fmla="*/ 952 h 2937"/>
                  <a:gd name="T24" fmla="*/ 493 w 2331"/>
                  <a:gd name="T25" fmla="*/ 694 h 2937"/>
                  <a:gd name="T26" fmla="*/ 807 w 2331"/>
                  <a:gd name="T27" fmla="*/ 505 h 2937"/>
                  <a:gd name="T28" fmla="*/ 1121 w 2331"/>
                  <a:gd name="T29" fmla="*/ 538 h 2937"/>
                  <a:gd name="T30" fmla="*/ 1121 w 2331"/>
                  <a:gd name="T31" fmla="*/ 146 h 2937"/>
                  <a:gd name="T32" fmla="*/ 1244 w 2331"/>
                  <a:gd name="T33" fmla="*/ 23 h 2937"/>
                  <a:gd name="T34" fmla="*/ 1793 w 2331"/>
                  <a:gd name="T35" fmla="*/ 146 h 2937"/>
                  <a:gd name="T36" fmla="*/ 2051 w 2331"/>
                  <a:gd name="T37" fmla="*/ 224 h 2937"/>
                  <a:gd name="T38" fmla="*/ 2252 w 2331"/>
                  <a:gd name="T39" fmla="*/ 370 h 2937"/>
                  <a:gd name="T40" fmla="*/ 2094 w 2331"/>
                  <a:gd name="T41" fmla="*/ 728 h 2937"/>
                  <a:gd name="T42" fmla="*/ 1670 w 2331"/>
                  <a:gd name="T43" fmla="*/ 1165 h 2937"/>
                  <a:gd name="T44" fmla="*/ 1446 w 2331"/>
                  <a:gd name="T45" fmla="*/ 1288 h 2937"/>
                  <a:gd name="T46" fmla="*/ 1490 w 2331"/>
                  <a:gd name="T47" fmla="*/ 1669 h 2937"/>
                  <a:gd name="T48" fmla="*/ 1815 w 2331"/>
                  <a:gd name="T49" fmla="*/ 1748 h 2937"/>
                  <a:gd name="T50" fmla="*/ 1972 w 2331"/>
                  <a:gd name="T51" fmla="*/ 1994 h 2937"/>
                  <a:gd name="T52" fmla="*/ 1602 w 2331"/>
                  <a:gd name="T53" fmla="*/ 2207 h 2937"/>
                  <a:gd name="T54" fmla="*/ 1446 w 2331"/>
                  <a:gd name="T55" fmla="*/ 1994 h 2937"/>
                  <a:gd name="T56" fmla="*/ 1087 w 2331"/>
                  <a:gd name="T57" fmla="*/ 2129 h 2937"/>
                  <a:gd name="T58" fmla="*/ 1121 w 2331"/>
                  <a:gd name="T59" fmla="*/ 2532 h 2937"/>
                  <a:gd name="T60" fmla="*/ 930 w 2331"/>
                  <a:gd name="T61" fmla="*/ 2779 h 2937"/>
                  <a:gd name="T62" fmla="*/ 672 w 2331"/>
                  <a:gd name="T63" fmla="*/ 2925 h 2937"/>
                  <a:gd name="T64" fmla="*/ 784 w 2331"/>
                  <a:gd name="T65" fmla="*/ 2857 h 2937"/>
                  <a:gd name="T66" fmla="*/ 919 w 2331"/>
                  <a:gd name="T67" fmla="*/ 2734 h 2937"/>
                  <a:gd name="T68" fmla="*/ 1076 w 2331"/>
                  <a:gd name="T69" fmla="*/ 2554 h 2937"/>
                  <a:gd name="T70" fmla="*/ 1087 w 2331"/>
                  <a:gd name="T71" fmla="*/ 1994 h 2937"/>
                  <a:gd name="T72" fmla="*/ 1524 w 2331"/>
                  <a:gd name="T73" fmla="*/ 1994 h 2937"/>
                  <a:gd name="T74" fmla="*/ 1849 w 2331"/>
                  <a:gd name="T75" fmla="*/ 2297 h 2937"/>
                  <a:gd name="T76" fmla="*/ 1961 w 2331"/>
                  <a:gd name="T77" fmla="*/ 1837 h 2937"/>
                  <a:gd name="T78" fmla="*/ 1804 w 2331"/>
                  <a:gd name="T79" fmla="*/ 1860 h 2937"/>
                  <a:gd name="T80" fmla="*/ 1356 w 2331"/>
                  <a:gd name="T81" fmla="*/ 1625 h 2937"/>
                  <a:gd name="T82" fmla="*/ 1524 w 2331"/>
                  <a:gd name="T83" fmla="*/ 1221 h 2937"/>
                  <a:gd name="T84" fmla="*/ 1849 w 2331"/>
                  <a:gd name="T85" fmla="*/ 986 h 2937"/>
                  <a:gd name="T86" fmla="*/ 2240 w 2331"/>
                  <a:gd name="T87" fmla="*/ 516 h 2937"/>
                  <a:gd name="T88" fmla="*/ 2072 w 2331"/>
                  <a:gd name="T89" fmla="*/ 337 h 2937"/>
                  <a:gd name="T90" fmla="*/ 1871 w 2331"/>
                  <a:gd name="T91" fmla="*/ 269 h 2937"/>
                  <a:gd name="T92" fmla="*/ 1692 w 2331"/>
                  <a:gd name="T93" fmla="*/ 202 h 2937"/>
                  <a:gd name="T94" fmla="*/ 1255 w 2331"/>
                  <a:gd name="T95" fmla="*/ 113 h 2937"/>
                  <a:gd name="T96" fmla="*/ 1199 w 2331"/>
                  <a:gd name="T97" fmla="*/ 314 h 2937"/>
                  <a:gd name="T98" fmla="*/ 1064 w 2331"/>
                  <a:gd name="T99" fmla="*/ 572 h 2937"/>
                  <a:gd name="T100" fmla="*/ 728 w 2331"/>
                  <a:gd name="T101" fmla="*/ 527 h 2937"/>
                  <a:gd name="T102" fmla="*/ 471 w 2331"/>
                  <a:gd name="T103" fmla="*/ 728 h 2937"/>
                  <a:gd name="T104" fmla="*/ 347 w 2331"/>
                  <a:gd name="T105" fmla="*/ 1087 h 2937"/>
                  <a:gd name="T106" fmla="*/ 146 w 2331"/>
                  <a:gd name="T107" fmla="*/ 1389 h 2937"/>
                  <a:gd name="T108" fmla="*/ 101 w 2331"/>
                  <a:gd name="T109" fmla="*/ 1669 h 2937"/>
                  <a:gd name="T110" fmla="*/ 202 w 2331"/>
                  <a:gd name="T111" fmla="*/ 1894 h 2937"/>
                  <a:gd name="T112" fmla="*/ 392 w 2331"/>
                  <a:gd name="T113" fmla="*/ 1781 h 2937"/>
                  <a:gd name="T114" fmla="*/ 459 w 2331"/>
                  <a:gd name="T115" fmla="*/ 2095 h 2937"/>
                  <a:gd name="T116" fmla="*/ 695 w 2331"/>
                  <a:gd name="T117" fmla="*/ 1894 h 2937"/>
                  <a:gd name="T118" fmla="*/ 740 w 2331"/>
                  <a:gd name="T119" fmla="*/ 2241 h 2937"/>
                  <a:gd name="T120" fmla="*/ 459 w 2331"/>
                  <a:gd name="T121" fmla="*/ 2566 h 2937"/>
                  <a:gd name="T122" fmla="*/ 471 w 2331"/>
                  <a:gd name="T123" fmla="*/ 2745 h 2937"/>
                  <a:gd name="T124" fmla="*/ 359 w 2331"/>
                  <a:gd name="T125" fmla="*/ 1804 h 29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331" h="2937">
                    <a:moveTo>
                      <a:pt x="650" y="2936"/>
                    </a:moveTo>
                    <a:lnTo>
                      <a:pt x="650" y="2936"/>
                    </a:lnTo>
                    <a:cubicBezTo>
                      <a:pt x="616" y="2936"/>
                      <a:pt x="605" y="2891"/>
                      <a:pt x="583" y="2846"/>
                    </a:cubicBezTo>
                    <a:lnTo>
                      <a:pt x="583" y="2846"/>
                    </a:lnTo>
                    <a:cubicBezTo>
                      <a:pt x="571" y="2823"/>
                      <a:pt x="560" y="2823"/>
                      <a:pt x="560" y="2823"/>
                    </a:cubicBezTo>
                    <a:cubicBezTo>
                      <a:pt x="549" y="2823"/>
                      <a:pt x="538" y="2823"/>
                      <a:pt x="527" y="2823"/>
                    </a:cubicBezTo>
                    <a:cubicBezTo>
                      <a:pt x="515" y="2835"/>
                      <a:pt x="504" y="2846"/>
                      <a:pt x="493" y="2846"/>
                    </a:cubicBezTo>
                    <a:cubicBezTo>
                      <a:pt x="482" y="2846"/>
                      <a:pt x="482" y="2835"/>
                      <a:pt x="471" y="2835"/>
                    </a:cubicBezTo>
                    <a:cubicBezTo>
                      <a:pt x="459" y="2823"/>
                      <a:pt x="459" y="2812"/>
                      <a:pt x="459" y="2790"/>
                    </a:cubicBezTo>
                    <a:lnTo>
                      <a:pt x="459" y="2790"/>
                    </a:lnTo>
                    <a:cubicBezTo>
                      <a:pt x="448" y="2779"/>
                      <a:pt x="437" y="2779"/>
                      <a:pt x="426" y="2767"/>
                    </a:cubicBezTo>
                    <a:cubicBezTo>
                      <a:pt x="426" y="2767"/>
                      <a:pt x="426" y="2756"/>
                      <a:pt x="426" y="2745"/>
                    </a:cubicBezTo>
                    <a:cubicBezTo>
                      <a:pt x="426" y="2734"/>
                      <a:pt x="426" y="2723"/>
                      <a:pt x="403" y="2678"/>
                    </a:cubicBezTo>
                    <a:cubicBezTo>
                      <a:pt x="381" y="2655"/>
                      <a:pt x="370" y="2633"/>
                      <a:pt x="381" y="2622"/>
                    </a:cubicBezTo>
                    <a:cubicBezTo>
                      <a:pt x="392" y="2611"/>
                      <a:pt x="392" y="2599"/>
                      <a:pt x="415" y="2599"/>
                    </a:cubicBezTo>
                    <a:cubicBezTo>
                      <a:pt x="415" y="2599"/>
                      <a:pt x="415" y="2599"/>
                      <a:pt x="426" y="2599"/>
                    </a:cubicBezTo>
                    <a:cubicBezTo>
                      <a:pt x="426" y="2611"/>
                      <a:pt x="437" y="2611"/>
                      <a:pt x="448" y="2611"/>
                    </a:cubicBezTo>
                    <a:cubicBezTo>
                      <a:pt x="459" y="2611"/>
                      <a:pt x="471" y="2611"/>
                      <a:pt x="471" y="2599"/>
                    </a:cubicBezTo>
                    <a:lnTo>
                      <a:pt x="471" y="2599"/>
                    </a:lnTo>
                    <a:cubicBezTo>
                      <a:pt x="448" y="2611"/>
                      <a:pt x="426" y="2599"/>
                      <a:pt x="415" y="2577"/>
                    </a:cubicBezTo>
                    <a:cubicBezTo>
                      <a:pt x="403" y="2554"/>
                      <a:pt x="415" y="2510"/>
                      <a:pt x="448" y="2487"/>
                    </a:cubicBezTo>
                    <a:cubicBezTo>
                      <a:pt x="471" y="2465"/>
                      <a:pt x="482" y="2465"/>
                      <a:pt x="493" y="2465"/>
                    </a:cubicBezTo>
                    <a:cubicBezTo>
                      <a:pt x="504" y="2465"/>
                      <a:pt x="504" y="2465"/>
                      <a:pt x="515" y="2454"/>
                    </a:cubicBezTo>
                    <a:cubicBezTo>
                      <a:pt x="515" y="2443"/>
                      <a:pt x="527" y="2420"/>
                      <a:pt x="527" y="2409"/>
                    </a:cubicBezTo>
                    <a:cubicBezTo>
                      <a:pt x="515" y="2398"/>
                      <a:pt x="515" y="2398"/>
                      <a:pt x="515" y="2398"/>
                    </a:cubicBezTo>
                    <a:cubicBezTo>
                      <a:pt x="493" y="2375"/>
                      <a:pt x="493" y="2364"/>
                      <a:pt x="493" y="2353"/>
                    </a:cubicBezTo>
                    <a:cubicBezTo>
                      <a:pt x="493" y="2330"/>
                      <a:pt x="515" y="2319"/>
                      <a:pt x="549" y="2308"/>
                    </a:cubicBezTo>
                    <a:cubicBezTo>
                      <a:pt x="583" y="2285"/>
                      <a:pt x="605" y="2263"/>
                      <a:pt x="650" y="2230"/>
                    </a:cubicBezTo>
                    <a:cubicBezTo>
                      <a:pt x="672" y="2207"/>
                      <a:pt x="706" y="2196"/>
                      <a:pt x="728" y="2196"/>
                    </a:cubicBezTo>
                    <a:cubicBezTo>
                      <a:pt x="751" y="2185"/>
                      <a:pt x="762" y="2185"/>
                      <a:pt x="773" y="2185"/>
                    </a:cubicBezTo>
                    <a:cubicBezTo>
                      <a:pt x="784" y="2174"/>
                      <a:pt x="795" y="2174"/>
                      <a:pt x="795" y="2174"/>
                    </a:cubicBezTo>
                    <a:cubicBezTo>
                      <a:pt x="795" y="2162"/>
                      <a:pt x="784" y="2151"/>
                      <a:pt x="773" y="2140"/>
                    </a:cubicBezTo>
                    <a:cubicBezTo>
                      <a:pt x="740" y="2106"/>
                      <a:pt x="762" y="2061"/>
                      <a:pt x="773" y="2039"/>
                    </a:cubicBezTo>
                    <a:lnTo>
                      <a:pt x="773" y="2039"/>
                    </a:lnTo>
                    <a:cubicBezTo>
                      <a:pt x="784" y="2017"/>
                      <a:pt x="773" y="1983"/>
                      <a:pt x="751" y="1961"/>
                    </a:cubicBezTo>
                    <a:cubicBezTo>
                      <a:pt x="740" y="1938"/>
                      <a:pt x="728" y="1927"/>
                      <a:pt x="717" y="1927"/>
                    </a:cubicBezTo>
                    <a:lnTo>
                      <a:pt x="706" y="1927"/>
                    </a:lnTo>
                    <a:cubicBezTo>
                      <a:pt x="695" y="1938"/>
                      <a:pt x="672" y="1983"/>
                      <a:pt x="672" y="1994"/>
                    </a:cubicBezTo>
                    <a:cubicBezTo>
                      <a:pt x="684" y="2017"/>
                      <a:pt x="684" y="2039"/>
                      <a:pt x="684" y="2050"/>
                    </a:cubicBezTo>
                    <a:cubicBezTo>
                      <a:pt x="672" y="2061"/>
                      <a:pt x="661" y="2073"/>
                      <a:pt x="639" y="2084"/>
                    </a:cubicBezTo>
                    <a:cubicBezTo>
                      <a:pt x="628" y="2084"/>
                      <a:pt x="628" y="2084"/>
                      <a:pt x="616" y="2095"/>
                    </a:cubicBezTo>
                    <a:cubicBezTo>
                      <a:pt x="605" y="2118"/>
                      <a:pt x="594" y="2140"/>
                      <a:pt x="560" y="2140"/>
                    </a:cubicBezTo>
                    <a:cubicBezTo>
                      <a:pt x="549" y="2140"/>
                      <a:pt x="527" y="2140"/>
                      <a:pt x="504" y="2140"/>
                    </a:cubicBezTo>
                    <a:cubicBezTo>
                      <a:pt x="448" y="2140"/>
                      <a:pt x="426" y="2140"/>
                      <a:pt x="415" y="2118"/>
                    </a:cubicBezTo>
                    <a:cubicBezTo>
                      <a:pt x="415" y="2106"/>
                      <a:pt x="415" y="2095"/>
                      <a:pt x="415" y="2084"/>
                    </a:cubicBezTo>
                    <a:cubicBezTo>
                      <a:pt x="426" y="2073"/>
                      <a:pt x="437" y="2039"/>
                      <a:pt x="448" y="2017"/>
                    </a:cubicBezTo>
                    <a:cubicBezTo>
                      <a:pt x="459" y="1983"/>
                      <a:pt x="471" y="1949"/>
                      <a:pt x="482" y="1927"/>
                    </a:cubicBezTo>
                    <a:cubicBezTo>
                      <a:pt x="504" y="1905"/>
                      <a:pt x="504" y="1894"/>
                      <a:pt x="504" y="1894"/>
                    </a:cubicBezTo>
                    <a:cubicBezTo>
                      <a:pt x="482" y="1882"/>
                      <a:pt x="482" y="1860"/>
                      <a:pt x="471" y="1849"/>
                    </a:cubicBezTo>
                    <a:lnTo>
                      <a:pt x="471" y="1837"/>
                    </a:lnTo>
                    <a:cubicBezTo>
                      <a:pt x="459" y="1826"/>
                      <a:pt x="437" y="1826"/>
                      <a:pt x="415" y="1826"/>
                    </a:cubicBezTo>
                    <a:cubicBezTo>
                      <a:pt x="403" y="1826"/>
                      <a:pt x="392" y="1826"/>
                      <a:pt x="392" y="1826"/>
                    </a:cubicBezTo>
                    <a:cubicBezTo>
                      <a:pt x="381" y="1860"/>
                      <a:pt x="359" y="1927"/>
                      <a:pt x="359" y="1972"/>
                    </a:cubicBezTo>
                    <a:cubicBezTo>
                      <a:pt x="347" y="2005"/>
                      <a:pt x="336" y="2039"/>
                      <a:pt x="314" y="2039"/>
                    </a:cubicBezTo>
                    <a:cubicBezTo>
                      <a:pt x="291" y="2039"/>
                      <a:pt x="280" y="2005"/>
                      <a:pt x="269" y="1949"/>
                    </a:cubicBezTo>
                    <a:cubicBezTo>
                      <a:pt x="258" y="1871"/>
                      <a:pt x="258" y="1815"/>
                      <a:pt x="280" y="1781"/>
                    </a:cubicBezTo>
                    <a:cubicBezTo>
                      <a:pt x="291" y="1770"/>
                      <a:pt x="302" y="1770"/>
                      <a:pt x="302" y="1770"/>
                    </a:cubicBezTo>
                    <a:cubicBezTo>
                      <a:pt x="325" y="1770"/>
                      <a:pt x="347" y="1759"/>
                      <a:pt x="359" y="1759"/>
                    </a:cubicBezTo>
                    <a:cubicBezTo>
                      <a:pt x="359" y="1748"/>
                      <a:pt x="359" y="1714"/>
                      <a:pt x="359" y="1703"/>
                    </a:cubicBezTo>
                    <a:cubicBezTo>
                      <a:pt x="347" y="1703"/>
                      <a:pt x="314" y="1692"/>
                      <a:pt x="258" y="1692"/>
                    </a:cubicBezTo>
                    <a:cubicBezTo>
                      <a:pt x="246" y="1692"/>
                      <a:pt x="246" y="1703"/>
                      <a:pt x="235" y="1703"/>
                    </a:cubicBezTo>
                    <a:lnTo>
                      <a:pt x="224" y="1703"/>
                    </a:lnTo>
                    <a:cubicBezTo>
                      <a:pt x="224" y="1703"/>
                      <a:pt x="235" y="1714"/>
                      <a:pt x="246" y="1748"/>
                    </a:cubicBezTo>
                    <a:cubicBezTo>
                      <a:pt x="258" y="1770"/>
                      <a:pt x="258" y="1781"/>
                      <a:pt x="258" y="1804"/>
                    </a:cubicBezTo>
                    <a:cubicBezTo>
                      <a:pt x="258" y="1804"/>
                      <a:pt x="258" y="1815"/>
                      <a:pt x="258" y="1826"/>
                    </a:cubicBezTo>
                    <a:cubicBezTo>
                      <a:pt x="269" y="1860"/>
                      <a:pt x="246" y="1894"/>
                      <a:pt x="235" y="1916"/>
                    </a:cubicBezTo>
                    <a:cubicBezTo>
                      <a:pt x="224" y="1938"/>
                      <a:pt x="202" y="1961"/>
                      <a:pt x="179" y="1961"/>
                    </a:cubicBezTo>
                    <a:cubicBezTo>
                      <a:pt x="168" y="1961"/>
                      <a:pt x="146" y="1949"/>
                      <a:pt x="146" y="1938"/>
                    </a:cubicBezTo>
                    <a:cubicBezTo>
                      <a:pt x="146" y="1916"/>
                      <a:pt x="123" y="1871"/>
                      <a:pt x="112" y="1849"/>
                    </a:cubicBezTo>
                    <a:cubicBezTo>
                      <a:pt x="112" y="1860"/>
                      <a:pt x="101" y="1871"/>
                      <a:pt x="101" y="1894"/>
                    </a:cubicBezTo>
                    <a:cubicBezTo>
                      <a:pt x="101" y="1905"/>
                      <a:pt x="90" y="1927"/>
                      <a:pt x="33" y="1927"/>
                    </a:cubicBezTo>
                    <a:lnTo>
                      <a:pt x="22" y="1927"/>
                    </a:lnTo>
                    <a:lnTo>
                      <a:pt x="22" y="1927"/>
                    </a:lnTo>
                    <a:cubicBezTo>
                      <a:pt x="0" y="1927"/>
                      <a:pt x="0" y="1927"/>
                      <a:pt x="0" y="1927"/>
                    </a:cubicBezTo>
                    <a:cubicBezTo>
                      <a:pt x="0" y="1905"/>
                      <a:pt x="0" y="1905"/>
                      <a:pt x="0" y="1905"/>
                    </a:cubicBezTo>
                    <a:cubicBezTo>
                      <a:pt x="0" y="1781"/>
                      <a:pt x="11" y="1759"/>
                      <a:pt x="22" y="1759"/>
                    </a:cubicBezTo>
                    <a:cubicBezTo>
                      <a:pt x="33" y="1748"/>
                      <a:pt x="33" y="1736"/>
                      <a:pt x="33" y="1714"/>
                    </a:cubicBezTo>
                    <a:cubicBezTo>
                      <a:pt x="22" y="1692"/>
                      <a:pt x="22" y="1669"/>
                      <a:pt x="45" y="1658"/>
                    </a:cubicBezTo>
                    <a:cubicBezTo>
                      <a:pt x="56" y="1636"/>
                      <a:pt x="78" y="1636"/>
                      <a:pt x="101" y="1625"/>
                    </a:cubicBezTo>
                    <a:cubicBezTo>
                      <a:pt x="135" y="1625"/>
                      <a:pt x="135" y="1625"/>
                      <a:pt x="135" y="1602"/>
                    </a:cubicBezTo>
                    <a:cubicBezTo>
                      <a:pt x="135" y="1591"/>
                      <a:pt x="123" y="1568"/>
                      <a:pt x="112" y="1568"/>
                    </a:cubicBezTo>
                    <a:cubicBezTo>
                      <a:pt x="101" y="1557"/>
                      <a:pt x="90" y="1535"/>
                      <a:pt x="90" y="1512"/>
                    </a:cubicBezTo>
                    <a:cubicBezTo>
                      <a:pt x="90" y="1490"/>
                      <a:pt x="90" y="1467"/>
                      <a:pt x="78" y="1445"/>
                    </a:cubicBezTo>
                    <a:cubicBezTo>
                      <a:pt x="78" y="1423"/>
                      <a:pt x="78" y="1389"/>
                      <a:pt x="90" y="1378"/>
                    </a:cubicBezTo>
                    <a:cubicBezTo>
                      <a:pt x="101" y="1356"/>
                      <a:pt x="123" y="1356"/>
                      <a:pt x="135" y="1356"/>
                    </a:cubicBezTo>
                    <a:cubicBezTo>
                      <a:pt x="135" y="1333"/>
                      <a:pt x="135" y="1322"/>
                      <a:pt x="146" y="1311"/>
                    </a:cubicBezTo>
                    <a:lnTo>
                      <a:pt x="146" y="1299"/>
                    </a:lnTo>
                    <a:cubicBezTo>
                      <a:pt x="146" y="1299"/>
                      <a:pt x="146" y="1299"/>
                      <a:pt x="146" y="1288"/>
                    </a:cubicBezTo>
                    <a:cubicBezTo>
                      <a:pt x="146" y="1277"/>
                      <a:pt x="146" y="1266"/>
                      <a:pt x="157" y="1232"/>
                    </a:cubicBezTo>
                    <a:cubicBezTo>
                      <a:pt x="168" y="1154"/>
                      <a:pt x="213" y="1131"/>
                      <a:pt x="269" y="1120"/>
                    </a:cubicBezTo>
                    <a:cubicBezTo>
                      <a:pt x="280" y="1120"/>
                      <a:pt x="280" y="1120"/>
                      <a:pt x="291" y="1098"/>
                    </a:cubicBezTo>
                    <a:cubicBezTo>
                      <a:pt x="291" y="1075"/>
                      <a:pt x="302" y="1064"/>
                      <a:pt x="325" y="1042"/>
                    </a:cubicBezTo>
                    <a:cubicBezTo>
                      <a:pt x="336" y="1042"/>
                      <a:pt x="347" y="1042"/>
                      <a:pt x="347" y="1042"/>
                    </a:cubicBezTo>
                    <a:lnTo>
                      <a:pt x="347" y="1042"/>
                    </a:lnTo>
                    <a:cubicBezTo>
                      <a:pt x="347" y="1030"/>
                      <a:pt x="347" y="1030"/>
                      <a:pt x="347" y="1030"/>
                    </a:cubicBezTo>
                    <a:cubicBezTo>
                      <a:pt x="336" y="1019"/>
                      <a:pt x="336" y="986"/>
                      <a:pt x="336" y="952"/>
                    </a:cubicBezTo>
                    <a:cubicBezTo>
                      <a:pt x="336" y="941"/>
                      <a:pt x="336" y="918"/>
                      <a:pt x="325" y="896"/>
                    </a:cubicBezTo>
                    <a:cubicBezTo>
                      <a:pt x="325" y="896"/>
                      <a:pt x="302" y="806"/>
                      <a:pt x="325" y="773"/>
                    </a:cubicBezTo>
                    <a:cubicBezTo>
                      <a:pt x="336" y="761"/>
                      <a:pt x="336" y="761"/>
                      <a:pt x="347" y="761"/>
                    </a:cubicBezTo>
                    <a:lnTo>
                      <a:pt x="347" y="761"/>
                    </a:lnTo>
                    <a:cubicBezTo>
                      <a:pt x="370" y="761"/>
                      <a:pt x="370" y="750"/>
                      <a:pt x="370" y="750"/>
                    </a:cubicBezTo>
                    <a:cubicBezTo>
                      <a:pt x="370" y="717"/>
                      <a:pt x="403" y="683"/>
                      <a:pt x="448" y="683"/>
                    </a:cubicBezTo>
                    <a:cubicBezTo>
                      <a:pt x="459" y="683"/>
                      <a:pt x="471" y="683"/>
                      <a:pt x="482" y="694"/>
                    </a:cubicBezTo>
                    <a:cubicBezTo>
                      <a:pt x="493" y="694"/>
                      <a:pt x="493" y="694"/>
                      <a:pt x="493" y="694"/>
                    </a:cubicBezTo>
                    <a:cubicBezTo>
                      <a:pt x="493" y="683"/>
                      <a:pt x="504" y="672"/>
                      <a:pt x="504" y="661"/>
                    </a:cubicBezTo>
                    <a:cubicBezTo>
                      <a:pt x="504" y="661"/>
                      <a:pt x="504" y="650"/>
                      <a:pt x="504" y="639"/>
                    </a:cubicBezTo>
                    <a:cubicBezTo>
                      <a:pt x="515" y="583"/>
                      <a:pt x="549" y="561"/>
                      <a:pt x="583" y="561"/>
                    </a:cubicBezTo>
                    <a:cubicBezTo>
                      <a:pt x="594" y="561"/>
                      <a:pt x="616" y="538"/>
                      <a:pt x="616" y="493"/>
                    </a:cubicBezTo>
                    <a:cubicBezTo>
                      <a:pt x="616" y="460"/>
                      <a:pt x="639" y="449"/>
                      <a:pt x="661" y="449"/>
                    </a:cubicBezTo>
                    <a:cubicBezTo>
                      <a:pt x="684" y="449"/>
                      <a:pt x="706" y="460"/>
                      <a:pt x="740" y="482"/>
                    </a:cubicBezTo>
                    <a:lnTo>
                      <a:pt x="751" y="482"/>
                    </a:lnTo>
                    <a:cubicBezTo>
                      <a:pt x="773" y="505"/>
                      <a:pt x="795" y="505"/>
                      <a:pt x="807" y="505"/>
                    </a:cubicBezTo>
                    <a:cubicBezTo>
                      <a:pt x="807" y="505"/>
                      <a:pt x="807" y="505"/>
                      <a:pt x="818" y="505"/>
                    </a:cubicBezTo>
                    <a:cubicBezTo>
                      <a:pt x="818" y="460"/>
                      <a:pt x="863" y="437"/>
                      <a:pt x="908" y="449"/>
                    </a:cubicBezTo>
                    <a:cubicBezTo>
                      <a:pt x="953" y="460"/>
                      <a:pt x="997" y="482"/>
                      <a:pt x="1031" y="516"/>
                    </a:cubicBezTo>
                    <a:cubicBezTo>
                      <a:pt x="1031" y="527"/>
                      <a:pt x="1031" y="527"/>
                      <a:pt x="1031" y="527"/>
                    </a:cubicBezTo>
                    <a:cubicBezTo>
                      <a:pt x="1042" y="527"/>
                      <a:pt x="1042" y="527"/>
                      <a:pt x="1042" y="527"/>
                    </a:cubicBezTo>
                    <a:cubicBezTo>
                      <a:pt x="1053" y="527"/>
                      <a:pt x="1053" y="527"/>
                      <a:pt x="1064" y="527"/>
                    </a:cubicBezTo>
                    <a:cubicBezTo>
                      <a:pt x="1076" y="527"/>
                      <a:pt x="1087" y="527"/>
                      <a:pt x="1098" y="527"/>
                    </a:cubicBezTo>
                    <a:cubicBezTo>
                      <a:pt x="1109" y="538"/>
                      <a:pt x="1109" y="538"/>
                      <a:pt x="1121" y="538"/>
                    </a:cubicBezTo>
                    <a:cubicBezTo>
                      <a:pt x="1121" y="538"/>
                      <a:pt x="1121" y="538"/>
                      <a:pt x="1121" y="527"/>
                    </a:cubicBezTo>
                    <a:cubicBezTo>
                      <a:pt x="1121" y="482"/>
                      <a:pt x="1166" y="482"/>
                      <a:pt x="1188" y="482"/>
                    </a:cubicBezTo>
                    <a:cubicBezTo>
                      <a:pt x="1199" y="482"/>
                      <a:pt x="1222" y="482"/>
                      <a:pt x="1222" y="482"/>
                    </a:cubicBezTo>
                    <a:cubicBezTo>
                      <a:pt x="1233" y="460"/>
                      <a:pt x="1199" y="370"/>
                      <a:pt x="1177" y="359"/>
                    </a:cubicBezTo>
                    <a:cubicBezTo>
                      <a:pt x="1154" y="337"/>
                      <a:pt x="1154" y="314"/>
                      <a:pt x="1166" y="247"/>
                    </a:cubicBezTo>
                    <a:cubicBezTo>
                      <a:pt x="1166" y="236"/>
                      <a:pt x="1166" y="224"/>
                      <a:pt x="1166" y="202"/>
                    </a:cubicBezTo>
                    <a:cubicBezTo>
                      <a:pt x="1166" y="157"/>
                      <a:pt x="1166" y="157"/>
                      <a:pt x="1143" y="157"/>
                    </a:cubicBezTo>
                    <a:cubicBezTo>
                      <a:pt x="1132" y="146"/>
                      <a:pt x="1132" y="146"/>
                      <a:pt x="1121" y="146"/>
                    </a:cubicBezTo>
                    <a:cubicBezTo>
                      <a:pt x="1098" y="135"/>
                      <a:pt x="1087" y="113"/>
                      <a:pt x="1064" y="79"/>
                    </a:cubicBezTo>
                    <a:cubicBezTo>
                      <a:pt x="1064" y="68"/>
                      <a:pt x="1064" y="68"/>
                      <a:pt x="1064" y="68"/>
                    </a:cubicBezTo>
                    <a:cubicBezTo>
                      <a:pt x="1076" y="57"/>
                      <a:pt x="1076" y="57"/>
                      <a:pt x="1076" y="57"/>
                    </a:cubicBezTo>
                    <a:cubicBezTo>
                      <a:pt x="1087" y="45"/>
                      <a:pt x="1109" y="23"/>
                      <a:pt x="1132" y="23"/>
                    </a:cubicBezTo>
                    <a:lnTo>
                      <a:pt x="1132" y="23"/>
                    </a:lnTo>
                    <a:cubicBezTo>
                      <a:pt x="1154" y="23"/>
                      <a:pt x="1177" y="34"/>
                      <a:pt x="1222" y="57"/>
                    </a:cubicBezTo>
                    <a:cubicBezTo>
                      <a:pt x="1222" y="57"/>
                      <a:pt x="1233" y="57"/>
                      <a:pt x="1244" y="57"/>
                    </a:cubicBezTo>
                    <a:cubicBezTo>
                      <a:pt x="1244" y="45"/>
                      <a:pt x="1244" y="34"/>
                      <a:pt x="1244" y="23"/>
                    </a:cubicBezTo>
                    <a:cubicBezTo>
                      <a:pt x="1244" y="0"/>
                      <a:pt x="1244" y="0"/>
                      <a:pt x="1244" y="0"/>
                    </a:cubicBezTo>
                    <a:cubicBezTo>
                      <a:pt x="1266" y="0"/>
                      <a:pt x="1266" y="0"/>
                      <a:pt x="1266" y="0"/>
                    </a:cubicBezTo>
                    <a:cubicBezTo>
                      <a:pt x="1266" y="0"/>
                      <a:pt x="1300" y="0"/>
                      <a:pt x="1333" y="0"/>
                    </a:cubicBezTo>
                    <a:cubicBezTo>
                      <a:pt x="1378" y="0"/>
                      <a:pt x="1412" y="0"/>
                      <a:pt x="1457" y="12"/>
                    </a:cubicBezTo>
                    <a:cubicBezTo>
                      <a:pt x="1569" y="34"/>
                      <a:pt x="1625" y="45"/>
                      <a:pt x="1647" y="68"/>
                    </a:cubicBezTo>
                    <a:cubicBezTo>
                      <a:pt x="1670" y="90"/>
                      <a:pt x="1703" y="135"/>
                      <a:pt x="1715" y="169"/>
                    </a:cubicBezTo>
                    <a:cubicBezTo>
                      <a:pt x="1737" y="157"/>
                      <a:pt x="1759" y="146"/>
                      <a:pt x="1771" y="146"/>
                    </a:cubicBezTo>
                    <a:cubicBezTo>
                      <a:pt x="1782" y="146"/>
                      <a:pt x="1782" y="146"/>
                      <a:pt x="1793" y="146"/>
                    </a:cubicBezTo>
                    <a:cubicBezTo>
                      <a:pt x="1838" y="157"/>
                      <a:pt x="1838" y="213"/>
                      <a:pt x="1827" y="236"/>
                    </a:cubicBezTo>
                    <a:cubicBezTo>
                      <a:pt x="1838" y="236"/>
                      <a:pt x="1849" y="236"/>
                      <a:pt x="1860" y="236"/>
                    </a:cubicBezTo>
                    <a:cubicBezTo>
                      <a:pt x="1916" y="213"/>
                      <a:pt x="1939" y="213"/>
                      <a:pt x="1939" y="213"/>
                    </a:cubicBezTo>
                    <a:cubicBezTo>
                      <a:pt x="1961" y="213"/>
                      <a:pt x="1961" y="213"/>
                      <a:pt x="1961" y="213"/>
                    </a:cubicBezTo>
                    <a:cubicBezTo>
                      <a:pt x="1961" y="236"/>
                      <a:pt x="1961" y="236"/>
                      <a:pt x="1961" y="236"/>
                    </a:cubicBezTo>
                    <a:cubicBezTo>
                      <a:pt x="1961" y="247"/>
                      <a:pt x="1961" y="247"/>
                      <a:pt x="1961" y="247"/>
                    </a:cubicBezTo>
                    <a:cubicBezTo>
                      <a:pt x="1961" y="247"/>
                      <a:pt x="1961" y="247"/>
                      <a:pt x="1972" y="247"/>
                    </a:cubicBezTo>
                    <a:cubicBezTo>
                      <a:pt x="1995" y="236"/>
                      <a:pt x="2017" y="224"/>
                      <a:pt x="2051" y="224"/>
                    </a:cubicBezTo>
                    <a:cubicBezTo>
                      <a:pt x="2061" y="224"/>
                      <a:pt x="2072" y="224"/>
                      <a:pt x="2083" y="236"/>
                    </a:cubicBezTo>
                    <a:cubicBezTo>
                      <a:pt x="2094" y="258"/>
                      <a:pt x="2094" y="269"/>
                      <a:pt x="2094" y="292"/>
                    </a:cubicBezTo>
                    <a:lnTo>
                      <a:pt x="2094" y="303"/>
                    </a:lnTo>
                    <a:cubicBezTo>
                      <a:pt x="2117" y="314"/>
                      <a:pt x="2139" y="337"/>
                      <a:pt x="2162" y="359"/>
                    </a:cubicBezTo>
                    <a:lnTo>
                      <a:pt x="2162" y="370"/>
                    </a:lnTo>
                    <a:cubicBezTo>
                      <a:pt x="2173" y="382"/>
                      <a:pt x="2173" y="382"/>
                      <a:pt x="2184" y="382"/>
                    </a:cubicBezTo>
                    <a:lnTo>
                      <a:pt x="2196" y="382"/>
                    </a:lnTo>
                    <a:cubicBezTo>
                      <a:pt x="2218" y="382"/>
                      <a:pt x="2240" y="370"/>
                      <a:pt x="2252" y="370"/>
                    </a:cubicBezTo>
                    <a:cubicBezTo>
                      <a:pt x="2274" y="370"/>
                      <a:pt x="2296" y="382"/>
                      <a:pt x="2307" y="393"/>
                    </a:cubicBezTo>
                    <a:cubicBezTo>
                      <a:pt x="2307" y="393"/>
                      <a:pt x="2307" y="393"/>
                      <a:pt x="2319" y="393"/>
                    </a:cubicBezTo>
                    <a:cubicBezTo>
                      <a:pt x="2330" y="404"/>
                      <a:pt x="2330" y="404"/>
                      <a:pt x="2330" y="404"/>
                    </a:cubicBezTo>
                    <a:cubicBezTo>
                      <a:pt x="2330" y="426"/>
                      <a:pt x="2330" y="426"/>
                      <a:pt x="2330" y="426"/>
                    </a:cubicBezTo>
                    <a:cubicBezTo>
                      <a:pt x="2319" y="460"/>
                      <a:pt x="2307" y="493"/>
                      <a:pt x="2274" y="538"/>
                    </a:cubicBezTo>
                    <a:cubicBezTo>
                      <a:pt x="2263" y="561"/>
                      <a:pt x="2252" y="583"/>
                      <a:pt x="2240" y="606"/>
                    </a:cubicBezTo>
                    <a:cubicBezTo>
                      <a:pt x="2196" y="683"/>
                      <a:pt x="2173" y="728"/>
                      <a:pt x="2139" y="728"/>
                    </a:cubicBezTo>
                    <a:cubicBezTo>
                      <a:pt x="2128" y="739"/>
                      <a:pt x="2117" y="728"/>
                      <a:pt x="2094" y="728"/>
                    </a:cubicBezTo>
                    <a:cubicBezTo>
                      <a:pt x="2094" y="728"/>
                      <a:pt x="2083" y="728"/>
                      <a:pt x="2072" y="728"/>
                    </a:cubicBezTo>
                    <a:cubicBezTo>
                      <a:pt x="2083" y="773"/>
                      <a:pt x="2083" y="795"/>
                      <a:pt x="2072" y="829"/>
                    </a:cubicBezTo>
                    <a:cubicBezTo>
                      <a:pt x="2061" y="840"/>
                      <a:pt x="2028" y="885"/>
                      <a:pt x="1883" y="1019"/>
                    </a:cubicBezTo>
                    <a:cubicBezTo>
                      <a:pt x="1827" y="1075"/>
                      <a:pt x="1726" y="1165"/>
                      <a:pt x="1726" y="1165"/>
                    </a:cubicBezTo>
                    <a:cubicBezTo>
                      <a:pt x="1715" y="1176"/>
                      <a:pt x="1715" y="1176"/>
                      <a:pt x="1715" y="1176"/>
                    </a:cubicBezTo>
                    <a:lnTo>
                      <a:pt x="1715" y="1176"/>
                    </a:lnTo>
                    <a:cubicBezTo>
                      <a:pt x="1715" y="1176"/>
                      <a:pt x="1715" y="1176"/>
                      <a:pt x="1703" y="1176"/>
                    </a:cubicBezTo>
                    <a:cubicBezTo>
                      <a:pt x="1692" y="1176"/>
                      <a:pt x="1681" y="1176"/>
                      <a:pt x="1670" y="1165"/>
                    </a:cubicBezTo>
                    <a:cubicBezTo>
                      <a:pt x="1659" y="1154"/>
                      <a:pt x="1647" y="1154"/>
                      <a:pt x="1636" y="1143"/>
                    </a:cubicBezTo>
                    <a:cubicBezTo>
                      <a:pt x="1636" y="1154"/>
                      <a:pt x="1625" y="1165"/>
                      <a:pt x="1602" y="1165"/>
                    </a:cubicBezTo>
                    <a:lnTo>
                      <a:pt x="1602" y="1165"/>
                    </a:lnTo>
                    <a:lnTo>
                      <a:pt x="1591" y="1165"/>
                    </a:lnTo>
                    <a:lnTo>
                      <a:pt x="1591" y="1165"/>
                    </a:lnTo>
                    <a:cubicBezTo>
                      <a:pt x="1591" y="1176"/>
                      <a:pt x="1591" y="1187"/>
                      <a:pt x="1591" y="1187"/>
                    </a:cubicBezTo>
                    <a:cubicBezTo>
                      <a:pt x="1591" y="1221"/>
                      <a:pt x="1591" y="1243"/>
                      <a:pt x="1546" y="1266"/>
                    </a:cubicBezTo>
                    <a:cubicBezTo>
                      <a:pt x="1535" y="1266"/>
                      <a:pt x="1479" y="1288"/>
                      <a:pt x="1446" y="1288"/>
                    </a:cubicBezTo>
                    <a:cubicBezTo>
                      <a:pt x="1435" y="1288"/>
                      <a:pt x="1423" y="1288"/>
                      <a:pt x="1412" y="1288"/>
                    </a:cubicBezTo>
                    <a:cubicBezTo>
                      <a:pt x="1401" y="1277"/>
                      <a:pt x="1390" y="1266"/>
                      <a:pt x="1378" y="1254"/>
                    </a:cubicBezTo>
                    <a:cubicBezTo>
                      <a:pt x="1367" y="1254"/>
                      <a:pt x="1356" y="1243"/>
                      <a:pt x="1356" y="1243"/>
                    </a:cubicBezTo>
                    <a:cubicBezTo>
                      <a:pt x="1345" y="1254"/>
                      <a:pt x="1333" y="1288"/>
                      <a:pt x="1345" y="1423"/>
                    </a:cubicBezTo>
                    <a:cubicBezTo>
                      <a:pt x="1356" y="1445"/>
                      <a:pt x="1356" y="1479"/>
                      <a:pt x="1356" y="1490"/>
                    </a:cubicBezTo>
                    <a:cubicBezTo>
                      <a:pt x="1356" y="1568"/>
                      <a:pt x="1356" y="1568"/>
                      <a:pt x="1378" y="1580"/>
                    </a:cubicBezTo>
                    <a:cubicBezTo>
                      <a:pt x="1378" y="1591"/>
                      <a:pt x="1390" y="1591"/>
                      <a:pt x="1401" y="1602"/>
                    </a:cubicBezTo>
                    <a:cubicBezTo>
                      <a:pt x="1435" y="1613"/>
                      <a:pt x="1468" y="1625"/>
                      <a:pt x="1490" y="1669"/>
                    </a:cubicBezTo>
                    <a:cubicBezTo>
                      <a:pt x="1490" y="1680"/>
                      <a:pt x="1490" y="1692"/>
                      <a:pt x="1502" y="1703"/>
                    </a:cubicBezTo>
                    <a:cubicBezTo>
                      <a:pt x="1502" y="1736"/>
                      <a:pt x="1513" y="1736"/>
                      <a:pt x="1524" y="1736"/>
                    </a:cubicBezTo>
                    <a:lnTo>
                      <a:pt x="1524" y="1736"/>
                    </a:lnTo>
                    <a:cubicBezTo>
                      <a:pt x="1558" y="1748"/>
                      <a:pt x="1647" y="1748"/>
                      <a:pt x="1681" y="1792"/>
                    </a:cubicBezTo>
                    <a:cubicBezTo>
                      <a:pt x="1703" y="1815"/>
                      <a:pt x="1737" y="1826"/>
                      <a:pt x="1759" y="1826"/>
                    </a:cubicBezTo>
                    <a:cubicBezTo>
                      <a:pt x="1759" y="1826"/>
                      <a:pt x="1771" y="1826"/>
                      <a:pt x="1782" y="1815"/>
                    </a:cubicBezTo>
                    <a:cubicBezTo>
                      <a:pt x="1782" y="1815"/>
                      <a:pt x="1782" y="1815"/>
                      <a:pt x="1793" y="1792"/>
                    </a:cubicBezTo>
                    <a:cubicBezTo>
                      <a:pt x="1793" y="1781"/>
                      <a:pt x="1793" y="1770"/>
                      <a:pt x="1815" y="1748"/>
                    </a:cubicBezTo>
                    <a:cubicBezTo>
                      <a:pt x="1815" y="1748"/>
                      <a:pt x="1827" y="1748"/>
                      <a:pt x="1838" y="1736"/>
                    </a:cubicBezTo>
                    <a:cubicBezTo>
                      <a:pt x="1860" y="1714"/>
                      <a:pt x="1894" y="1680"/>
                      <a:pt x="1928" y="1692"/>
                    </a:cubicBezTo>
                    <a:cubicBezTo>
                      <a:pt x="1984" y="1692"/>
                      <a:pt x="1995" y="1714"/>
                      <a:pt x="1995" y="1770"/>
                    </a:cubicBezTo>
                    <a:cubicBezTo>
                      <a:pt x="1995" y="1781"/>
                      <a:pt x="1995" y="1792"/>
                      <a:pt x="2006" y="1815"/>
                    </a:cubicBezTo>
                    <a:cubicBezTo>
                      <a:pt x="2017" y="1837"/>
                      <a:pt x="2028" y="1871"/>
                      <a:pt x="2006" y="1894"/>
                    </a:cubicBezTo>
                    <a:cubicBezTo>
                      <a:pt x="2006" y="1905"/>
                      <a:pt x="1995" y="1916"/>
                      <a:pt x="1995" y="1927"/>
                    </a:cubicBezTo>
                    <a:cubicBezTo>
                      <a:pt x="1972" y="1938"/>
                      <a:pt x="1972" y="1949"/>
                      <a:pt x="1972" y="1983"/>
                    </a:cubicBezTo>
                    <a:lnTo>
                      <a:pt x="1972" y="1994"/>
                    </a:lnTo>
                    <a:cubicBezTo>
                      <a:pt x="1984" y="2039"/>
                      <a:pt x="1995" y="2106"/>
                      <a:pt x="1984" y="2151"/>
                    </a:cubicBezTo>
                    <a:cubicBezTo>
                      <a:pt x="1972" y="2196"/>
                      <a:pt x="1939" y="2241"/>
                      <a:pt x="1916" y="2274"/>
                    </a:cubicBezTo>
                    <a:cubicBezTo>
                      <a:pt x="1905" y="2285"/>
                      <a:pt x="1905" y="2297"/>
                      <a:pt x="1894" y="2308"/>
                    </a:cubicBezTo>
                    <a:cubicBezTo>
                      <a:pt x="1883" y="2319"/>
                      <a:pt x="1883" y="2330"/>
                      <a:pt x="1871" y="2342"/>
                    </a:cubicBezTo>
                    <a:cubicBezTo>
                      <a:pt x="1860" y="2375"/>
                      <a:pt x="1860" y="2375"/>
                      <a:pt x="1860" y="2375"/>
                    </a:cubicBezTo>
                    <a:cubicBezTo>
                      <a:pt x="1715" y="2230"/>
                      <a:pt x="1715" y="2230"/>
                      <a:pt x="1715" y="2230"/>
                    </a:cubicBezTo>
                    <a:cubicBezTo>
                      <a:pt x="1692" y="2207"/>
                      <a:pt x="1670" y="2207"/>
                      <a:pt x="1647" y="2207"/>
                    </a:cubicBezTo>
                    <a:cubicBezTo>
                      <a:pt x="1625" y="2207"/>
                      <a:pt x="1602" y="2207"/>
                      <a:pt x="1602" y="2207"/>
                    </a:cubicBezTo>
                    <a:cubicBezTo>
                      <a:pt x="1580" y="2207"/>
                      <a:pt x="1580" y="2207"/>
                      <a:pt x="1580" y="2207"/>
                    </a:cubicBezTo>
                    <a:cubicBezTo>
                      <a:pt x="1580" y="2185"/>
                      <a:pt x="1580" y="2185"/>
                      <a:pt x="1580" y="2185"/>
                    </a:cubicBezTo>
                    <a:cubicBezTo>
                      <a:pt x="1580" y="2174"/>
                      <a:pt x="1580" y="2174"/>
                      <a:pt x="1580" y="2162"/>
                    </a:cubicBezTo>
                    <a:cubicBezTo>
                      <a:pt x="1580" y="2162"/>
                      <a:pt x="1580" y="2162"/>
                      <a:pt x="1569" y="2162"/>
                    </a:cubicBezTo>
                    <a:cubicBezTo>
                      <a:pt x="1513" y="2162"/>
                      <a:pt x="1502" y="2118"/>
                      <a:pt x="1502" y="2106"/>
                    </a:cubicBezTo>
                    <a:cubicBezTo>
                      <a:pt x="1502" y="2084"/>
                      <a:pt x="1502" y="2073"/>
                      <a:pt x="1502" y="2061"/>
                    </a:cubicBezTo>
                    <a:cubicBezTo>
                      <a:pt x="1502" y="2050"/>
                      <a:pt x="1502" y="2039"/>
                      <a:pt x="1502" y="2039"/>
                    </a:cubicBezTo>
                    <a:cubicBezTo>
                      <a:pt x="1490" y="2028"/>
                      <a:pt x="1468" y="2017"/>
                      <a:pt x="1446" y="1994"/>
                    </a:cubicBezTo>
                    <a:cubicBezTo>
                      <a:pt x="1412" y="1972"/>
                      <a:pt x="1367" y="1938"/>
                      <a:pt x="1356" y="1927"/>
                    </a:cubicBezTo>
                    <a:cubicBezTo>
                      <a:pt x="1333" y="1916"/>
                      <a:pt x="1322" y="1916"/>
                      <a:pt x="1300" y="1916"/>
                    </a:cubicBezTo>
                    <a:cubicBezTo>
                      <a:pt x="1289" y="1916"/>
                      <a:pt x="1289" y="1916"/>
                      <a:pt x="1289" y="1927"/>
                    </a:cubicBezTo>
                    <a:cubicBezTo>
                      <a:pt x="1289" y="1983"/>
                      <a:pt x="1277" y="1983"/>
                      <a:pt x="1222" y="2005"/>
                    </a:cubicBezTo>
                    <a:cubicBezTo>
                      <a:pt x="1199" y="2005"/>
                      <a:pt x="1177" y="2005"/>
                      <a:pt x="1154" y="2005"/>
                    </a:cubicBezTo>
                    <a:cubicBezTo>
                      <a:pt x="1143" y="2017"/>
                      <a:pt x="1132" y="2017"/>
                      <a:pt x="1132" y="2017"/>
                    </a:cubicBezTo>
                    <a:cubicBezTo>
                      <a:pt x="1132" y="2017"/>
                      <a:pt x="1132" y="2017"/>
                      <a:pt x="1121" y="2017"/>
                    </a:cubicBezTo>
                    <a:cubicBezTo>
                      <a:pt x="1121" y="2061"/>
                      <a:pt x="1121" y="2118"/>
                      <a:pt x="1087" y="2129"/>
                    </a:cubicBezTo>
                    <a:cubicBezTo>
                      <a:pt x="1076" y="2140"/>
                      <a:pt x="1064" y="2162"/>
                      <a:pt x="1053" y="2185"/>
                    </a:cubicBezTo>
                    <a:cubicBezTo>
                      <a:pt x="1053" y="2207"/>
                      <a:pt x="1042" y="2230"/>
                      <a:pt x="1031" y="2252"/>
                    </a:cubicBezTo>
                    <a:cubicBezTo>
                      <a:pt x="1020" y="2274"/>
                      <a:pt x="1020" y="2319"/>
                      <a:pt x="1042" y="2364"/>
                    </a:cubicBezTo>
                    <a:cubicBezTo>
                      <a:pt x="1064" y="2398"/>
                      <a:pt x="1053" y="2431"/>
                      <a:pt x="1053" y="2454"/>
                    </a:cubicBezTo>
                    <a:cubicBezTo>
                      <a:pt x="1053" y="2465"/>
                      <a:pt x="1053" y="2476"/>
                      <a:pt x="1053" y="2476"/>
                    </a:cubicBezTo>
                    <a:cubicBezTo>
                      <a:pt x="1076" y="2487"/>
                      <a:pt x="1109" y="2521"/>
                      <a:pt x="1109" y="2521"/>
                    </a:cubicBezTo>
                    <a:cubicBezTo>
                      <a:pt x="1121" y="2532"/>
                      <a:pt x="1121" y="2532"/>
                      <a:pt x="1121" y="2532"/>
                    </a:cubicBezTo>
                    <a:lnTo>
                      <a:pt x="1121" y="2532"/>
                    </a:lnTo>
                    <a:cubicBezTo>
                      <a:pt x="1121" y="2543"/>
                      <a:pt x="1132" y="2611"/>
                      <a:pt x="1132" y="2644"/>
                    </a:cubicBezTo>
                    <a:cubicBezTo>
                      <a:pt x="1132" y="2689"/>
                      <a:pt x="1098" y="2700"/>
                      <a:pt x="1076" y="2700"/>
                    </a:cubicBezTo>
                    <a:cubicBezTo>
                      <a:pt x="1076" y="2700"/>
                      <a:pt x="1076" y="2700"/>
                      <a:pt x="1064" y="2689"/>
                    </a:cubicBezTo>
                    <a:cubicBezTo>
                      <a:pt x="1064" y="2689"/>
                      <a:pt x="1064" y="2689"/>
                      <a:pt x="1053" y="2689"/>
                    </a:cubicBezTo>
                    <a:cubicBezTo>
                      <a:pt x="1042" y="2689"/>
                      <a:pt x="1031" y="2700"/>
                      <a:pt x="1020" y="2711"/>
                    </a:cubicBezTo>
                    <a:cubicBezTo>
                      <a:pt x="1008" y="2734"/>
                      <a:pt x="986" y="2734"/>
                      <a:pt x="975" y="2734"/>
                    </a:cubicBezTo>
                    <a:lnTo>
                      <a:pt x="975" y="2734"/>
                    </a:lnTo>
                    <a:cubicBezTo>
                      <a:pt x="964" y="2767"/>
                      <a:pt x="953" y="2779"/>
                      <a:pt x="930" y="2779"/>
                    </a:cubicBezTo>
                    <a:cubicBezTo>
                      <a:pt x="919" y="2779"/>
                      <a:pt x="908" y="2779"/>
                      <a:pt x="897" y="2767"/>
                    </a:cubicBezTo>
                    <a:cubicBezTo>
                      <a:pt x="897" y="2767"/>
                      <a:pt x="885" y="2756"/>
                      <a:pt x="874" y="2756"/>
                    </a:cubicBezTo>
                    <a:cubicBezTo>
                      <a:pt x="863" y="2756"/>
                      <a:pt x="863" y="2756"/>
                      <a:pt x="852" y="2756"/>
                    </a:cubicBezTo>
                    <a:cubicBezTo>
                      <a:pt x="852" y="2779"/>
                      <a:pt x="852" y="2812"/>
                      <a:pt x="852" y="2835"/>
                    </a:cubicBezTo>
                    <a:cubicBezTo>
                      <a:pt x="863" y="2857"/>
                      <a:pt x="863" y="2868"/>
                      <a:pt x="852" y="2880"/>
                    </a:cubicBezTo>
                    <a:cubicBezTo>
                      <a:pt x="840" y="2902"/>
                      <a:pt x="818" y="2902"/>
                      <a:pt x="807" y="2902"/>
                    </a:cubicBezTo>
                    <a:cubicBezTo>
                      <a:pt x="795" y="2902"/>
                      <a:pt x="795" y="2902"/>
                      <a:pt x="784" y="2902"/>
                    </a:cubicBezTo>
                    <a:cubicBezTo>
                      <a:pt x="751" y="2902"/>
                      <a:pt x="695" y="2913"/>
                      <a:pt x="672" y="2925"/>
                    </a:cubicBezTo>
                    <a:cubicBezTo>
                      <a:pt x="661" y="2936"/>
                      <a:pt x="661" y="2936"/>
                      <a:pt x="650" y="2936"/>
                    </a:cubicBezTo>
                    <a:close/>
                    <a:moveTo>
                      <a:pt x="560" y="2779"/>
                    </a:moveTo>
                    <a:lnTo>
                      <a:pt x="560" y="2779"/>
                    </a:lnTo>
                    <a:cubicBezTo>
                      <a:pt x="594" y="2779"/>
                      <a:pt x="616" y="2790"/>
                      <a:pt x="628" y="2823"/>
                    </a:cubicBezTo>
                    <a:cubicBezTo>
                      <a:pt x="628" y="2835"/>
                      <a:pt x="628" y="2835"/>
                      <a:pt x="628" y="2835"/>
                    </a:cubicBezTo>
                    <a:cubicBezTo>
                      <a:pt x="628" y="2857"/>
                      <a:pt x="639" y="2880"/>
                      <a:pt x="650" y="2891"/>
                    </a:cubicBezTo>
                    <a:lnTo>
                      <a:pt x="650" y="2891"/>
                    </a:lnTo>
                    <a:cubicBezTo>
                      <a:pt x="684" y="2868"/>
                      <a:pt x="740" y="2857"/>
                      <a:pt x="784" y="2857"/>
                    </a:cubicBezTo>
                    <a:cubicBezTo>
                      <a:pt x="795" y="2857"/>
                      <a:pt x="795" y="2857"/>
                      <a:pt x="807" y="2857"/>
                    </a:cubicBezTo>
                    <a:cubicBezTo>
                      <a:pt x="807" y="2857"/>
                      <a:pt x="807" y="2857"/>
                      <a:pt x="818" y="2857"/>
                    </a:cubicBezTo>
                    <a:cubicBezTo>
                      <a:pt x="818" y="2846"/>
                      <a:pt x="818" y="2846"/>
                      <a:pt x="818" y="2846"/>
                    </a:cubicBezTo>
                    <a:cubicBezTo>
                      <a:pt x="807" y="2801"/>
                      <a:pt x="818" y="2745"/>
                      <a:pt x="818" y="2745"/>
                    </a:cubicBezTo>
                    <a:cubicBezTo>
                      <a:pt x="818" y="2723"/>
                      <a:pt x="818" y="2723"/>
                      <a:pt x="818" y="2723"/>
                    </a:cubicBezTo>
                    <a:cubicBezTo>
                      <a:pt x="829" y="2723"/>
                      <a:pt x="829" y="2723"/>
                      <a:pt x="829" y="2723"/>
                    </a:cubicBezTo>
                    <a:cubicBezTo>
                      <a:pt x="829" y="2723"/>
                      <a:pt x="852" y="2711"/>
                      <a:pt x="874" y="2711"/>
                    </a:cubicBezTo>
                    <a:cubicBezTo>
                      <a:pt x="897" y="2711"/>
                      <a:pt x="908" y="2723"/>
                      <a:pt x="919" y="2734"/>
                    </a:cubicBezTo>
                    <a:cubicBezTo>
                      <a:pt x="930" y="2734"/>
                      <a:pt x="930" y="2734"/>
                      <a:pt x="930" y="2734"/>
                    </a:cubicBezTo>
                    <a:cubicBezTo>
                      <a:pt x="930" y="2734"/>
                      <a:pt x="930" y="2734"/>
                      <a:pt x="930" y="2723"/>
                    </a:cubicBezTo>
                    <a:cubicBezTo>
                      <a:pt x="930" y="2700"/>
                      <a:pt x="964" y="2689"/>
                      <a:pt x="975" y="2689"/>
                    </a:cubicBezTo>
                    <a:cubicBezTo>
                      <a:pt x="986" y="2689"/>
                      <a:pt x="986" y="2689"/>
                      <a:pt x="986" y="2689"/>
                    </a:cubicBezTo>
                    <a:cubicBezTo>
                      <a:pt x="1008" y="2655"/>
                      <a:pt x="1031" y="2644"/>
                      <a:pt x="1064" y="2655"/>
                    </a:cubicBezTo>
                    <a:cubicBezTo>
                      <a:pt x="1076" y="2655"/>
                      <a:pt x="1076" y="2655"/>
                      <a:pt x="1087" y="2655"/>
                    </a:cubicBezTo>
                    <a:lnTo>
                      <a:pt x="1087" y="2644"/>
                    </a:lnTo>
                    <a:cubicBezTo>
                      <a:pt x="1087" y="2622"/>
                      <a:pt x="1076" y="2566"/>
                      <a:pt x="1076" y="2554"/>
                    </a:cubicBezTo>
                    <a:cubicBezTo>
                      <a:pt x="1064" y="2543"/>
                      <a:pt x="1042" y="2521"/>
                      <a:pt x="1031" y="2510"/>
                    </a:cubicBezTo>
                    <a:cubicBezTo>
                      <a:pt x="1008" y="2498"/>
                      <a:pt x="1008" y="2476"/>
                      <a:pt x="1008" y="2454"/>
                    </a:cubicBezTo>
                    <a:cubicBezTo>
                      <a:pt x="1020" y="2431"/>
                      <a:pt x="1020" y="2409"/>
                      <a:pt x="1008" y="2387"/>
                    </a:cubicBezTo>
                    <a:cubicBezTo>
                      <a:pt x="975" y="2330"/>
                      <a:pt x="964" y="2263"/>
                      <a:pt x="997" y="2218"/>
                    </a:cubicBezTo>
                    <a:cubicBezTo>
                      <a:pt x="1008" y="2207"/>
                      <a:pt x="1008" y="2196"/>
                      <a:pt x="1020" y="2174"/>
                    </a:cubicBezTo>
                    <a:cubicBezTo>
                      <a:pt x="1031" y="2140"/>
                      <a:pt x="1042" y="2106"/>
                      <a:pt x="1064" y="2095"/>
                    </a:cubicBezTo>
                    <a:cubicBezTo>
                      <a:pt x="1076" y="2084"/>
                      <a:pt x="1087" y="2039"/>
                      <a:pt x="1087" y="2017"/>
                    </a:cubicBezTo>
                    <a:cubicBezTo>
                      <a:pt x="1087" y="2005"/>
                      <a:pt x="1087" y="1994"/>
                      <a:pt x="1087" y="1994"/>
                    </a:cubicBezTo>
                    <a:cubicBezTo>
                      <a:pt x="1098" y="1972"/>
                      <a:pt x="1109" y="1972"/>
                      <a:pt x="1143" y="1972"/>
                    </a:cubicBezTo>
                    <a:cubicBezTo>
                      <a:pt x="1166" y="1961"/>
                      <a:pt x="1188" y="1961"/>
                      <a:pt x="1210" y="1961"/>
                    </a:cubicBezTo>
                    <a:cubicBezTo>
                      <a:pt x="1222" y="1961"/>
                      <a:pt x="1244" y="1949"/>
                      <a:pt x="1244" y="1949"/>
                    </a:cubicBezTo>
                    <a:lnTo>
                      <a:pt x="1244" y="1927"/>
                    </a:lnTo>
                    <a:cubicBezTo>
                      <a:pt x="1244" y="1894"/>
                      <a:pt x="1266" y="1871"/>
                      <a:pt x="1300" y="1871"/>
                    </a:cubicBezTo>
                    <a:cubicBezTo>
                      <a:pt x="1322" y="1871"/>
                      <a:pt x="1356" y="1882"/>
                      <a:pt x="1378" y="1894"/>
                    </a:cubicBezTo>
                    <a:cubicBezTo>
                      <a:pt x="1401" y="1905"/>
                      <a:pt x="1435" y="1938"/>
                      <a:pt x="1468" y="1961"/>
                    </a:cubicBezTo>
                    <a:cubicBezTo>
                      <a:pt x="1490" y="1972"/>
                      <a:pt x="1513" y="1994"/>
                      <a:pt x="1524" y="1994"/>
                    </a:cubicBezTo>
                    <a:cubicBezTo>
                      <a:pt x="1546" y="2005"/>
                      <a:pt x="1546" y="2039"/>
                      <a:pt x="1546" y="2061"/>
                    </a:cubicBezTo>
                    <a:cubicBezTo>
                      <a:pt x="1546" y="2073"/>
                      <a:pt x="1546" y="2084"/>
                      <a:pt x="1546" y="2095"/>
                    </a:cubicBezTo>
                    <a:cubicBezTo>
                      <a:pt x="1546" y="2118"/>
                      <a:pt x="1558" y="2118"/>
                      <a:pt x="1569" y="2118"/>
                    </a:cubicBezTo>
                    <a:cubicBezTo>
                      <a:pt x="1591" y="2118"/>
                      <a:pt x="1602" y="2129"/>
                      <a:pt x="1614" y="2140"/>
                    </a:cubicBezTo>
                    <a:cubicBezTo>
                      <a:pt x="1614" y="2140"/>
                      <a:pt x="1614" y="2151"/>
                      <a:pt x="1625" y="2162"/>
                    </a:cubicBezTo>
                    <a:cubicBezTo>
                      <a:pt x="1625" y="2162"/>
                      <a:pt x="1636" y="2162"/>
                      <a:pt x="1647" y="2162"/>
                    </a:cubicBezTo>
                    <a:cubicBezTo>
                      <a:pt x="1692" y="2162"/>
                      <a:pt x="1726" y="2174"/>
                      <a:pt x="1748" y="2196"/>
                    </a:cubicBezTo>
                    <a:cubicBezTo>
                      <a:pt x="1849" y="2297"/>
                      <a:pt x="1849" y="2297"/>
                      <a:pt x="1849" y="2297"/>
                    </a:cubicBezTo>
                    <a:lnTo>
                      <a:pt x="1860" y="2285"/>
                    </a:lnTo>
                    <a:cubicBezTo>
                      <a:pt x="1860" y="2274"/>
                      <a:pt x="1871" y="2263"/>
                      <a:pt x="1883" y="2252"/>
                    </a:cubicBezTo>
                    <a:cubicBezTo>
                      <a:pt x="1894" y="2218"/>
                      <a:pt x="1928" y="2174"/>
                      <a:pt x="1939" y="2140"/>
                    </a:cubicBezTo>
                    <a:cubicBezTo>
                      <a:pt x="1950" y="2106"/>
                      <a:pt x="1939" y="2050"/>
                      <a:pt x="1928" y="2005"/>
                    </a:cubicBezTo>
                    <a:cubicBezTo>
                      <a:pt x="1928" y="1994"/>
                      <a:pt x="1928" y="1994"/>
                      <a:pt x="1928" y="1983"/>
                    </a:cubicBezTo>
                    <a:cubicBezTo>
                      <a:pt x="1916" y="1938"/>
                      <a:pt x="1939" y="1916"/>
                      <a:pt x="1961" y="1894"/>
                    </a:cubicBezTo>
                    <a:cubicBezTo>
                      <a:pt x="1961" y="1894"/>
                      <a:pt x="1972" y="1882"/>
                      <a:pt x="1972" y="1871"/>
                    </a:cubicBezTo>
                    <a:cubicBezTo>
                      <a:pt x="1984" y="1860"/>
                      <a:pt x="1972" y="1860"/>
                      <a:pt x="1961" y="1837"/>
                    </a:cubicBezTo>
                    <a:cubicBezTo>
                      <a:pt x="1961" y="1815"/>
                      <a:pt x="1950" y="1792"/>
                      <a:pt x="1950" y="1770"/>
                    </a:cubicBezTo>
                    <a:cubicBezTo>
                      <a:pt x="1950" y="1736"/>
                      <a:pt x="1950" y="1736"/>
                      <a:pt x="1950" y="1736"/>
                    </a:cubicBezTo>
                    <a:cubicBezTo>
                      <a:pt x="1950" y="1736"/>
                      <a:pt x="1939" y="1736"/>
                      <a:pt x="1928" y="1725"/>
                    </a:cubicBezTo>
                    <a:lnTo>
                      <a:pt x="1928" y="1725"/>
                    </a:lnTo>
                    <a:cubicBezTo>
                      <a:pt x="1905" y="1725"/>
                      <a:pt x="1883" y="1759"/>
                      <a:pt x="1860" y="1770"/>
                    </a:cubicBezTo>
                    <a:cubicBezTo>
                      <a:pt x="1849" y="1781"/>
                      <a:pt x="1849" y="1781"/>
                      <a:pt x="1838" y="1792"/>
                    </a:cubicBezTo>
                    <a:cubicBezTo>
                      <a:pt x="1838" y="1792"/>
                      <a:pt x="1838" y="1792"/>
                      <a:pt x="1827" y="1804"/>
                    </a:cubicBezTo>
                    <a:cubicBezTo>
                      <a:pt x="1827" y="1815"/>
                      <a:pt x="1827" y="1837"/>
                      <a:pt x="1804" y="1860"/>
                    </a:cubicBezTo>
                    <a:cubicBezTo>
                      <a:pt x="1793" y="1860"/>
                      <a:pt x="1771" y="1871"/>
                      <a:pt x="1759" y="1871"/>
                    </a:cubicBezTo>
                    <a:cubicBezTo>
                      <a:pt x="1715" y="1871"/>
                      <a:pt x="1681" y="1849"/>
                      <a:pt x="1647" y="1826"/>
                    </a:cubicBezTo>
                    <a:cubicBezTo>
                      <a:pt x="1625" y="1792"/>
                      <a:pt x="1546" y="1781"/>
                      <a:pt x="1524" y="1781"/>
                    </a:cubicBezTo>
                    <a:lnTo>
                      <a:pt x="1524" y="1781"/>
                    </a:lnTo>
                    <a:cubicBezTo>
                      <a:pt x="1479" y="1781"/>
                      <a:pt x="1468" y="1748"/>
                      <a:pt x="1457" y="1714"/>
                    </a:cubicBezTo>
                    <a:cubicBezTo>
                      <a:pt x="1457" y="1703"/>
                      <a:pt x="1446" y="1692"/>
                      <a:pt x="1446" y="1680"/>
                    </a:cubicBezTo>
                    <a:cubicBezTo>
                      <a:pt x="1435" y="1658"/>
                      <a:pt x="1412" y="1647"/>
                      <a:pt x="1390" y="1636"/>
                    </a:cubicBezTo>
                    <a:cubicBezTo>
                      <a:pt x="1378" y="1636"/>
                      <a:pt x="1367" y="1625"/>
                      <a:pt x="1356" y="1625"/>
                    </a:cubicBezTo>
                    <a:cubicBezTo>
                      <a:pt x="1311" y="1602"/>
                      <a:pt x="1311" y="1580"/>
                      <a:pt x="1311" y="1501"/>
                    </a:cubicBezTo>
                    <a:cubicBezTo>
                      <a:pt x="1311" y="1479"/>
                      <a:pt x="1311" y="1456"/>
                      <a:pt x="1300" y="1423"/>
                    </a:cubicBezTo>
                    <a:cubicBezTo>
                      <a:pt x="1289" y="1243"/>
                      <a:pt x="1311" y="1199"/>
                      <a:pt x="1345" y="1199"/>
                    </a:cubicBezTo>
                    <a:lnTo>
                      <a:pt x="1345" y="1199"/>
                    </a:lnTo>
                    <a:cubicBezTo>
                      <a:pt x="1367" y="1199"/>
                      <a:pt x="1390" y="1210"/>
                      <a:pt x="1401" y="1221"/>
                    </a:cubicBezTo>
                    <a:cubicBezTo>
                      <a:pt x="1412" y="1232"/>
                      <a:pt x="1423" y="1243"/>
                      <a:pt x="1435" y="1243"/>
                    </a:cubicBezTo>
                    <a:cubicBezTo>
                      <a:pt x="1435" y="1243"/>
                      <a:pt x="1435" y="1254"/>
                      <a:pt x="1446" y="1254"/>
                    </a:cubicBezTo>
                    <a:cubicBezTo>
                      <a:pt x="1468" y="1254"/>
                      <a:pt x="1502" y="1243"/>
                      <a:pt x="1524" y="1221"/>
                    </a:cubicBezTo>
                    <a:cubicBezTo>
                      <a:pt x="1546" y="1210"/>
                      <a:pt x="1546" y="1210"/>
                      <a:pt x="1546" y="1187"/>
                    </a:cubicBezTo>
                    <a:cubicBezTo>
                      <a:pt x="1546" y="1176"/>
                      <a:pt x="1546" y="1176"/>
                      <a:pt x="1546" y="1165"/>
                    </a:cubicBezTo>
                    <a:cubicBezTo>
                      <a:pt x="1558" y="1143"/>
                      <a:pt x="1558" y="1120"/>
                      <a:pt x="1602" y="1120"/>
                    </a:cubicBezTo>
                    <a:lnTo>
                      <a:pt x="1602" y="1120"/>
                    </a:lnTo>
                    <a:cubicBezTo>
                      <a:pt x="1614" y="1109"/>
                      <a:pt x="1625" y="1098"/>
                      <a:pt x="1636" y="1098"/>
                    </a:cubicBezTo>
                    <a:cubicBezTo>
                      <a:pt x="1659" y="1098"/>
                      <a:pt x="1681" y="1120"/>
                      <a:pt x="1692" y="1131"/>
                    </a:cubicBezTo>
                    <a:lnTo>
                      <a:pt x="1703" y="1131"/>
                    </a:lnTo>
                    <a:cubicBezTo>
                      <a:pt x="1726" y="1109"/>
                      <a:pt x="1804" y="1030"/>
                      <a:pt x="1849" y="986"/>
                    </a:cubicBezTo>
                    <a:cubicBezTo>
                      <a:pt x="1995" y="863"/>
                      <a:pt x="2028" y="818"/>
                      <a:pt x="2028" y="806"/>
                    </a:cubicBezTo>
                    <a:cubicBezTo>
                      <a:pt x="2040" y="795"/>
                      <a:pt x="2040" y="773"/>
                      <a:pt x="2028" y="728"/>
                    </a:cubicBezTo>
                    <a:cubicBezTo>
                      <a:pt x="2028" y="717"/>
                      <a:pt x="2028" y="705"/>
                      <a:pt x="2040" y="694"/>
                    </a:cubicBezTo>
                    <a:cubicBezTo>
                      <a:pt x="2051" y="683"/>
                      <a:pt x="2061" y="683"/>
                      <a:pt x="2072" y="683"/>
                    </a:cubicBezTo>
                    <a:cubicBezTo>
                      <a:pt x="2083" y="683"/>
                      <a:pt x="2094" y="683"/>
                      <a:pt x="2106" y="683"/>
                    </a:cubicBezTo>
                    <a:cubicBezTo>
                      <a:pt x="2117" y="683"/>
                      <a:pt x="2128" y="694"/>
                      <a:pt x="2128" y="694"/>
                    </a:cubicBezTo>
                    <a:cubicBezTo>
                      <a:pt x="2139" y="683"/>
                      <a:pt x="2173" y="628"/>
                      <a:pt x="2207" y="583"/>
                    </a:cubicBezTo>
                    <a:cubicBezTo>
                      <a:pt x="2218" y="561"/>
                      <a:pt x="2229" y="538"/>
                      <a:pt x="2240" y="516"/>
                    </a:cubicBezTo>
                    <a:cubicBezTo>
                      <a:pt x="2263" y="471"/>
                      <a:pt x="2274" y="449"/>
                      <a:pt x="2274" y="426"/>
                    </a:cubicBezTo>
                    <a:lnTo>
                      <a:pt x="2274" y="426"/>
                    </a:lnTo>
                    <a:cubicBezTo>
                      <a:pt x="2274" y="415"/>
                      <a:pt x="2263" y="415"/>
                      <a:pt x="2252" y="415"/>
                    </a:cubicBezTo>
                    <a:cubicBezTo>
                      <a:pt x="2240" y="415"/>
                      <a:pt x="2229" y="415"/>
                      <a:pt x="2207" y="426"/>
                    </a:cubicBezTo>
                    <a:cubicBezTo>
                      <a:pt x="2196" y="426"/>
                      <a:pt x="2184" y="426"/>
                      <a:pt x="2184" y="426"/>
                    </a:cubicBezTo>
                    <a:cubicBezTo>
                      <a:pt x="2151" y="426"/>
                      <a:pt x="2139" y="404"/>
                      <a:pt x="2128" y="393"/>
                    </a:cubicBezTo>
                    <a:cubicBezTo>
                      <a:pt x="2128" y="393"/>
                      <a:pt x="2128" y="382"/>
                      <a:pt x="2117" y="382"/>
                    </a:cubicBezTo>
                    <a:cubicBezTo>
                      <a:pt x="2106" y="359"/>
                      <a:pt x="2094" y="348"/>
                      <a:pt x="2072" y="337"/>
                    </a:cubicBezTo>
                    <a:cubicBezTo>
                      <a:pt x="2051" y="326"/>
                      <a:pt x="2051" y="303"/>
                      <a:pt x="2051" y="281"/>
                    </a:cubicBezTo>
                    <a:lnTo>
                      <a:pt x="2051" y="269"/>
                    </a:lnTo>
                    <a:lnTo>
                      <a:pt x="2051" y="269"/>
                    </a:lnTo>
                    <a:cubicBezTo>
                      <a:pt x="2028" y="269"/>
                      <a:pt x="2006" y="281"/>
                      <a:pt x="1984" y="281"/>
                    </a:cubicBezTo>
                    <a:cubicBezTo>
                      <a:pt x="1984" y="292"/>
                      <a:pt x="1972" y="292"/>
                      <a:pt x="1972" y="292"/>
                    </a:cubicBezTo>
                    <a:cubicBezTo>
                      <a:pt x="1950" y="303"/>
                      <a:pt x="1939" y="292"/>
                      <a:pt x="1928" y="281"/>
                    </a:cubicBezTo>
                    <a:cubicBezTo>
                      <a:pt x="1916" y="281"/>
                      <a:pt x="1916" y="269"/>
                      <a:pt x="1916" y="258"/>
                    </a:cubicBezTo>
                    <a:cubicBezTo>
                      <a:pt x="1905" y="258"/>
                      <a:pt x="1894" y="269"/>
                      <a:pt x="1871" y="269"/>
                    </a:cubicBezTo>
                    <a:cubicBezTo>
                      <a:pt x="1838" y="281"/>
                      <a:pt x="1827" y="292"/>
                      <a:pt x="1815" y="292"/>
                    </a:cubicBezTo>
                    <a:cubicBezTo>
                      <a:pt x="1804" y="292"/>
                      <a:pt x="1804" y="281"/>
                      <a:pt x="1793" y="281"/>
                    </a:cubicBezTo>
                    <a:cubicBezTo>
                      <a:pt x="1782" y="269"/>
                      <a:pt x="1782" y="258"/>
                      <a:pt x="1793" y="236"/>
                    </a:cubicBezTo>
                    <a:cubicBezTo>
                      <a:pt x="1793" y="202"/>
                      <a:pt x="1782" y="191"/>
                      <a:pt x="1782" y="191"/>
                    </a:cubicBezTo>
                    <a:cubicBezTo>
                      <a:pt x="1771" y="191"/>
                      <a:pt x="1771" y="191"/>
                      <a:pt x="1771" y="191"/>
                    </a:cubicBezTo>
                    <a:cubicBezTo>
                      <a:pt x="1759" y="191"/>
                      <a:pt x="1737" y="202"/>
                      <a:pt x="1726" y="213"/>
                    </a:cubicBezTo>
                    <a:cubicBezTo>
                      <a:pt x="1703" y="224"/>
                      <a:pt x="1703" y="224"/>
                      <a:pt x="1703" y="224"/>
                    </a:cubicBezTo>
                    <a:cubicBezTo>
                      <a:pt x="1692" y="202"/>
                      <a:pt x="1692" y="202"/>
                      <a:pt x="1692" y="202"/>
                    </a:cubicBezTo>
                    <a:cubicBezTo>
                      <a:pt x="1692" y="202"/>
                      <a:pt x="1636" y="124"/>
                      <a:pt x="1614" y="101"/>
                    </a:cubicBezTo>
                    <a:cubicBezTo>
                      <a:pt x="1602" y="79"/>
                      <a:pt x="1513" y="68"/>
                      <a:pt x="1446" y="45"/>
                    </a:cubicBezTo>
                    <a:cubicBezTo>
                      <a:pt x="1412" y="45"/>
                      <a:pt x="1378" y="34"/>
                      <a:pt x="1333" y="34"/>
                    </a:cubicBezTo>
                    <a:cubicBezTo>
                      <a:pt x="1311" y="34"/>
                      <a:pt x="1300" y="45"/>
                      <a:pt x="1289" y="45"/>
                    </a:cubicBezTo>
                    <a:cubicBezTo>
                      <a:pt x="1277" y="101"/>
                      <a:pt x="1277" y="101"/>
                      <a:pt x="1266" y="113"/>
                    </a:cubicBezTo>
                    <a:cubicBezTo>
                      <a:pt x="1255" y="113"/>
                      <a:pt x="1255" y="113"/>
                      <a:pt x="1255" y="113"/>
                    </a:cubicBezTo>
                    <a:lnTo>
                      <a:pt x="1255" y="113"/>
                    </a:lnTo>
                    <a:lnTo>
                      <a:pt x="1255" y="113"/>
                    </a:lnTo>
                    <a:cubicBezTo>
                      <a:pt x="1244" y="113"/>
                      <a:pt x="1244" y="113"/>
                      <a:pt x="1199" y="90"/>
                    </a:cubicBezTo>
                    <a:cubicBezTo>
                      <a:pt x="1177" y="79"/>
                      <a:pt x="1143" y="68"/>
                      <a:pt x="1132" y="68"/>
                    </a:cubicBezTo>
                    <a:cubicBezTo>
                      <a:pt x="1132" y="68"/>
                      <a:pt x="1121" y="68"/>
                      <a:pt x="1121" y="79"/>
                    </a:cubicBezTo>
                    <a:cubicBezTo>
                      <a:pt x="1132" y="101"/>
                      <a:pt x="1132" y="101"/>
                      <a:pt x="1143" y="101"/>
                    </a:cubicBezTo>
                    <a:cubicBezTo>
                      <a:pt x="1143" y="113"/>
                      <a:pt x="1154" y="113"/>
                      <a:pt x="1154" y="113"/>
                    </a:cubicBezTo>
                    <a:cubicBezTo>
                      <a:pt x="1199" y="124"/>
                      <a:pt x="1210" y="146"/>
                      <a:pt x="1210" y="213"/>
                    </a:cubicBezTo>
                    <a:cubicBezTo>
                      <a:pt x="1210" y="224"/>
                      <a:pt x="1210" y="236"/>
                      <a:pt x="1199" y="247"/>
                    </a:cubicBezTo>
                    <a:cubicBezTo>
                      <a:pt x="1199" y="281"/>
                      <a:pt x="1199" y="303"/>
                      <a:pt x="1199" y="314"/>
                    </a:cubicBezTo>
                    <a:cubicBezTo>
                      <a:pt x="1222" y="337"/>
                      <a:pt x="1255" y="393"/>
                      <a:pt x="1255" y="415"/>
                    </a:cubicBezTo>
                    <a:cubicBezTo>
                      <a:pt x="1277" y="460"/>
                      <a:pt x="1277" y="482"/>
                      <a:pt x="1266" y="493"/>
                    </a:cubicBezTo>
                    <a:cubicBezTo>
                      <a:pt x="1255" y="527"/>
                      <a:pt x="1222" y="527"/>
                      <a:pt x="1188" y="527"/>
                    </a:cubicBezTo>
                    <a:cubicBezTo>
                      <a:pt x="1177" y="527"/>
                      <a:pt x="1166" y="527"/>
                      <a:pt x="1166" y="527"/>
                    </a:cubicBezTo>
                    <a:lnTo>
                      <a:pt x="1166" y="527"/>
                    </a:lnTo>
                    <a:cubicBezTo>
                      <a:pt x="1154" y="583"/>
                      <a:pt x="1132" y="583"/>
                      <a:pt x="1121" y="583"/>
                    </a:cubicBezTo>
                    <a:cubicBezTo>
                      <a:pt x="1109" y="583"/>
                      <a:pt x="1087" y="583"/>
                      <a:pt x="1076" y="572"/>
                    </a:cubicBezTo>
                    <a:lnTo>
                      <a:pt x="1064" y="572"/>
                    </a:lnTo>
                    <a:lnTo>
                      <a:pt x="1053" y="572"/>
                    </a:lnTo>
                    <a:cubicBezTo>
                      <a:pt x="1042" y="572"/>
                      <a:pt x="1042" y="572"/>
                      <a:pt x="1031" y="572"/>
                    </a:cubicBezTo>
                    <a:cubicBezTo>
                      <a:pt x="1020" y="572"/>
                      <a:pt x="997" y="561"/>
                      <a:pt x="986" y="550"/>
                    </a:cubicBezTo>
                    <a:cubicBezTo>
                      <a:pt x="975" y="516"/>
                      <a:pt x="930" y="493"/>
                      <a:pt x="897" y="493"/>
                    </a:cubicBezTo>
                    <a:cubicBezTo>
                      <a:pt x="897" y="482"/>
                      <a:pt x="885" y="482"/>
                      <a:pt x="885" y="482"/>
                    </a:cubicBezTo>
                    <a:cubicBezTo>
                      <a:pt x="863" y="482"/>
                      <a:pt x="863" y="505"/>
                      <a:pt x="852" y="516"/>
                    </a:cubicBezTo>
                    <a:cubicBezTo>
                      <a:pt x="852" y="538"/>
                      <a:pt x="829" y="550"/>
                      <a:pt x="807" y="550"/>
                    </a:cubicBezTo>
                    <a:cubicBezTo>
                      <a:pt x="784" y="550"/>
                      <a:pt x="751" y="538"/>
                      <a:pt x="728" y="527"/>
                    </a:cubicBezTo>
                    <a:lnTo>
                      <a:pt x="717" y="516"/>
                    </a:lnTo>
                    <a:cubicBezTo>
                      <a:pt x="695" y="505"/>
                      <a:pt x="672" y="493"/>
                      <a:pt x="661" y="493"/>
                    </a:cubicBezTo>
                    <a:lnTo>
                      <a:pt x="661" y="493"/>
                    </a:lnTo>
                    <a:cubicBezTo>
                      <a:pt x="661" y="561"/>
                      <a:pt x="616" y="606"/>
                      <a:pt x="583" y="606"/>
                    </a:cubicBezTo>
                    <a:cubicBezTo>
                      <a:pt x="571" y="606"/>
                      <a:pt x="560" y="606"/>
                      <a:pt x="549" y="650"/>
                    </a:cubicBezTo>
                    <a:cubicBezTo>
                      <a:pt x="549" y="650"/>
                      <a:pt x="549" y="661"/>
                      <a:pt x="549" y="672"/>
                    </a:cubicBezTo>
                    <a:cubicBezTo>
                      <a:pt x="538" y="694"/>
                      <a:pt x="538" y="739"/>
                      <a:pt x="493" y="739"/>
                    </a:cubicBezTo>
                    <a:cubicBezTo>
                      <a:pt x="493" y="739"/>
                      <a:pt x="482" y="739"/>
                      <a:pt x="471" y="728"/>
                    </a:cubicBezTo>
                    <a:cubicBezTo>
                      <a:pt x="459" y="728"/>
                      <a:pt x="459" y="728"/>
                      <a:pt x="448" y="728"/>
                    </a:cubicBezTo>
                    <a:cubicBezTo>
                      <a:pt x="437" y="728"/>
                      <a:pt x="415" y="739"/>
                      <a:pt x="415" y="750"/>
                    </a:cubicBezTo>
                    <a:cubicBezTo>
                      <a:pt x="415" y="784"/>
                      <a:pt x="381" y="795"/>
                      <a:pt x="359" y="806"/>
                    </a:cubicBezTo>
                    <a:cubicBezTo>
                      <a:pt x="359" y="818"/>
                      <a:pt x="359" y="863"/>
                      <a:pt x="370" y="896"/>
                    </a:cubicBezTo>
                    <a:cubicBezTo>
                      <a:pt x="370" y="907"/>
                      <a:pt x="381" y="930"/>
                      <a:pt x="381" y="952"/>
                    </a:cubicBezTo>
                    <a:cubicBezTo>
                      <a:pt x="381" y="974"/>
                      <a:pt x="381" y="1008"/>
                      <a:pt x="381" y="1008"/>
                    </a:cubicBezTo>
                    <a:cubicBezTo>
                      <a:pt x="381" y="1019"/>
                      <a:pt x="381" y="1019"/>
                      <a:pt x="381" y="1019"/>
                    </a:cubicBezTo>
                    <a:cubicBezTo>
                      <a:pt x="403" y="1053"/>
                      <a:pt x="392" y="1064"/>
                      <a:pt x="347" y="1087"/>
                    </a:cubicBezTo>
                    <a:cubicBezTo>
                      <a:pt x="336" y="1087"/>
                      <a:pt x="336" y="1098"/>
                      <a:pt x="325" y="1109"/>
                    </a:cubicBezTo>
                    <a:cubicBezTo>
                      <a:pt x="325" y="1131"/>
                      <a:pt x="314" y="1165"/>
                      <a:pt x="269" y="1165"/>
                    </a:cubicBezTo>
                    <a:cubicBezTo>
                      <a:pt x="224" y="1176"/>
                      <a:pt x="202" y="1187"/>
                      <a:pt x="202" y="1243"/>
                    </a:cubicBezTo>
                    <a:cubicBezTo>
                      <a:pt x="190" y="1266"/>
                      <a:pt x="190" y="1277"/>
                      <a:pt x="190" y="1288"/>
                    </a:cubicBezTo>
                    <a:cubicBezTo>
                      <a:pt x="190" y="1311"/>
                      <a:pt x="190" y="1322"/>
                      <a:pt x="179" y="1333"/>
                    </a:cubicBezTo>
                    <a:lnTo>
                      <a:pt x="179" y="1344"/>
                    </a:lnTo>
                    <a:cubicBezTo>
                      <a:pt x="179" y="1356"/>
                      <a:pt x="190" y="1367"/>
                      <a:pt x="179" y="1378"/>
                    </a:cubicBezTo>
                    <a:cubicBezTo>
                      <a:pt x="168" y="1389"/>
                      <a:pt x="168" y="1389"/>
                      <a:pt x="146" y="1389"/>
                    </a:cubicBezTo>
                    <a:lnTo>
                      <a:pt x="146" y="1389"/>
                    </a:lnTo>
                    <a:lnTo>
                      <a:pt x="146" y="1389"/>
                    </a:lnTo>
                    <a:cubicBezTo>
                      <a:pt x="135" y="1389"/>
                      <a:pt x="135" y="1400"/>
                      <a:pt x="123" y="1400"/>
                    </a:cubicBezTo>
                    <a:cubicBezTo>
                      <a:pt x="123" y="1412"/>
                      <a:pt x="123" y="1423"/>
                      <a:pt x="123" y="1434"/>
                    </a:cubicBezTo>
                    <a:cubicBezTo>
                      <a:pt x="135" y="1456"/>
                      <a:pt x="135" y="1490"/>
                      <a:pt x="135" y="1501"/>
                    </a:cubicBezTo>
                    <a:cubicBezTo>
                      <a:pt x="135" y="1512"/>
                      <a:pt x="135" y="1523"/>
                      <a:pt x="135" y="1523"/>
                    </a:cubicBezTo>
                    <a:cubicBezTo>
                      <a:pt x="157" y="1535"/>
                      <a:pt x="179" y="1580"/>
                      <a:pt x="179" y="1613"/>
                    </a:cubicBezTo>
                    <a:cubicBezTo>
                      <a:pt x="179" y="1658"/>
                      <a:pt x="135" y="1669"/>
                      <a:pt x="101" y="1669"/>
                    </a:cubicBezTo>
                    <a:cubicBezTo>
                      <a:pt x="78" y="1680"/>
                      <a:pt x="78" y="1680"/>
                      <a:pt x="78" y="1680"/>
                    </a:cubicBezTo>
                    <a:cubicBezTo>
                      <a:pt x="67" y="1680"/>
                      <a:pt x="67" y="1692"/>
                      <a:pt x="78" y="1703"/>
                    </a:cubicBezTo>
                    <a:cubicBezTo>
                      <a:pt x="78" y="1736"/>
                      <a:pt x="78" y="1781"/>
                      <a:pt x="45" y="1792"/>
                    </a:cubicBezTo>
                    <a:cubicBezTo>
                      <a:pt x="45" y="1804"/>
                      <a:pt x="45" y="1826"/>
                      <a:pt x="45" y="1882"/>
                    </a:cubicBezTo>
                    <a:cubicBezTo>
                      <a:pt x="56" y="1882"/>
                      <a:pt x="56" y="1882"/>
                      <a:pt x="56" y="1882"/>
                    </a:cubicBezTo>
                    <a:cubicBezTo>
                      <a:pt x="67" y="1849"/>
                      <a:pt x="78" y="1804"/>
                      <a:pt x="112" y="1804"/>
                    </a:cubicBezTo>
                    <a:cubicBezTo>
                      <a:pt x="146" y="1804"/>
                      <a:pt x="179" y="1882"/>
                      <a:pt x="190" y="1916"/>
                    </a:cubicBezTo>
                    <a:cubicBezTo>
                      <a:pt x="190" y="1905"/>
                      <a:pt x="190" y="1905"/>
                      <a:pt x="202" y="1894"/>
                    </a:cubicBezTo>
                    <a:cubicBezTo>
                      <a:pt x="213" y="1882"/>
                      <a:pt x="224" y="1860"/>
                      <a:pt x="213" y="1837"/>
                    </a:cubicBezTo>
                    <a:cubicBezTo>
                      <a:pt x="213" y="1815"/>
                      <a:pt x="213" y="1804"/>
                      <a:pt x="213" y="1792"/>
                    </a:cubicBezTo>
                    <a:cubicBezTo>
                      <a:pt x="213" y="1781"/>
                      <a:pt x="213" y="1781"/>
                      <a:pt x="213" y="1770"/>
                    </a:cubicBezTo>
                    <a:cubicBezTo>
                      <a:pt x="179" y="1725"/>
                      <a:pt x="179" y="1703"/>
                      <a:pt x="190" y="1680"/>
                    </a:cubicBezTo>
                    <a:cubicBezTo>
                      <a:pt x="190" y="1669"/>
                      <a:pt x="202" y="1658"/>
                      <a:pt x="235" y="1658"/>
                    </a:cubicBezTo>
                    <a:cubicBezTo>
                      <a:pt x="246" y="1658"/>
                      <a:pt x="246" y="1658"/>
                      <a:pt x="258" y="1658"/>
                    </a:cubicBezTo>
                    <a:cubicBezTo>
                      <a:pt x="381" y="1658"/>
                      <a:pt x="392" y="1669"/>
                      <a:pt x="392" y="1680"/>
                    </a:cubicBezTo>
                    <a:cubicBezTo>
                      <a:pt x="403" y="1692"/>
                      <a:pt x="415" y="1759"/>
                      <a:pt x="392" y="1781"/>
                    </a:cubicBezTo>
                    <a:cubicBezTo>
                      <a:pt x="403" y="1781"/>
                      <a:pt x="403" y="1781"/>
                      <a:pt x="415" y="1781"/>
                    </a:cubicBezTo>
                    <a:cubicBezTo>
                      <a:pt x="448" y="1781"/>
                      <a:pt x="482" y="1792"/>
                      <a:pt x="493" y="1804"/>
                    </a:cubicBezTo>
                    <a:cubicBezTo>
                      <a:pt x="504" y="1815"/>
                      <a:pt x="515" y="1826"/>
                      <a:pt x="515" y="1837"/>
                    </a:cubicBezTo>
                    <a:cubicBezTo>
                      <a:pt x="515" y="1837"/>
                      <a:pt x="515" y="1849"/>
                      <a:pt x="527" y="1849"/>
                    </a:cubicBezTo>
                    <a:cubicBezTo>
                      <a:pt x="538" y="1860"/>
                      <a:pt x="538" y="1860"/>
                      <a:pt x="549" y="1871"/>
                    </a:cubicBezTo>
                    <a:cubicBezTo>
                      <a:pt x="549" y="1894"/>
                      <a:pt x="549" y="1916"/>
                      <a:pt x="527" y="1949"/>
                    </a:cubicBezTo>
                    <a:cubicBezTo>
                      <a:pt x="515" y="1972"/>
                      <a:pt x="504" y="2005"/>
                      <a:pt x="493" y="2028"/>
                    </a:cubicBezTo>
                    <a:cubicBezTo>
                      <a:pt x="482" y="2050"/>
                      <a:pt x="471" y="2084"/>
                      <a:pt x="459" y="2095"/>
                    </a:cubicBezTo>
                    <a:cubicBezTo>
                      <a:pt x="471" y="2095"/>
                      <a:pt x="482" y="2095"/>
                      <a:pt x="504" y="2095"/>
                    </a:cubicBezTo>
                    <a:cubicBezTo>
                      <a:pt x="527" y="2095"/>
                      <a:pt x="549" y="2095"/>
                      <a:pt x="560" y="2095"/>
                    </a:cubicBezTo>
                    <a:cubicBezTo>
                      <a:pt x="571" y="2095"/>
                      <a:pt x="571" y="2095"/>
                      <a:pt x="583" y="2073"/>
                    </a:cubicBezTo>
                    <a:cubicBezTo>
                      <a:pt x="583" y="2061"/>
                      <a:pt x="605" y="2039"/>
                      <a:pt x="628" y="2039"/>
                    </a:cubicBezTo>
                    <a:cubicBezTo>
                      <a:pt x="639" y="2039"/>
                      <a:pt x="639" y="2028"/>
                      <a:pt x="639" y="2028"/>
                    </a:cubicBezTo>
                    <a:cubicBezTo>
                      <a:pt x="639" y="2028"/>
                      <a:pt x="639" y="2028"/>
                      <a:pt x="639" y="2017"/>
                    </a:cubicBezTo>
                    <a:cubicBezTo>
                      <a:pt x="628" y="1994"/>
                      <a:pt x="628" y="1983"/>
                      <a:pt x="639" y="1961"/>
                    </a:cubicBezTo>
                    <a:cubicBezTo>
                      <a:pt x="639" y="1927"/>
                      <a:pt x="672" y="1894"/>
                      <a:pt x="695" y="1894"/>
                    </a:cubicBezTo>
                    <a:cubicBezTo>
                      <a:pt x="695" y="1882"/>
                      <a:pt x="706" y="1882"/>
                      <a:pt x="717" y="1882"/>
                    </a:cubicBezTo>
                    <a:cubicBezTo>
                      <a:pt x="740" y="1882"/>
                      <a:pt x="762" y="1905"/>
                      <a:pt x="784" y="1938"/>
                    </a:cubicBezTo>
                    <a:cubicBezTo>
                      <a:pt x="818" y="1972"/>
                      <a:pt x="829" y="2017"/>
                      <a:pt x="818" y="2050"/>
                    </a:cubicBezTo>
                    <a:cubicBezTo>
                      <a:pt x="818" y="2061"/>
                      <a:pt x="818" y="2061"/>
                      <a:pt x="818" y="2061"/>
                    </a:cubicBezTo>
                    <a:cubicBezTo>
                      <a:pt x="795" y="2084"/>
                      <a:pt x="795" y="2106"/>
                      <a:pt x="807" y="2118"/>
                    </a:cubicBezTo>
                    <a:cubicBezTo>
                      <a:pt x="818" y="2129"/>
                      <a:pt x="840" y="2151"/>
                      <a:pt x="840" y="2185"/>
                    </a:cubicBezTo>
                    <a:cubicBezTo>
                      <a:pt x="829" y="2207"/>
                      <a:pt x="807" y="2218"/>
                      <a:pt x="795" y="2218"/>
                    </a:cubicBezTo>
                    <a:cubicBezTo>
                      <a:pt x="773" y="2230"/>
                      <a:pt x="751" y="2230"/>
                      <a:pt x="740" y="2241"/>
                    </a:cubicBezTo>
                    <a:cubicBezTo>
                      <a:pt x="717" y="2241"/>
                      <a:pt x="695" y="2241"/>
                      <a:pt x="672" y="2263"/>
                    </a:cubicBezTo>
                    <a:cubicBezTo>
                      <a:pt x="639" y="2297"/>
                      <a:pt x="605" y="2330"/>
                      <a:pt x="571" y="2342"/>
                    </a:cubicBezTo>
                    <a:cubicBezTo>
                      <a:pt x="549" y="2353"/>
                      <a:pt x="549" y="2353"/>
                      <a:pt x="538" y="2364"/>
                    </a:cubicBezTo>
                    <a:cubicBezTo>
                      <a:pt x="549" y="2364"/>
                      <a:pt x="560" y="2387"/>
                      <a:pt x="560" y="2398"/>
                    </a:cubicBezTo>
                    <a:cubicBezTo>
                      <a:pt x="571" y="2420"/>
                      <a:pt x="560" y="2454"/>
                      <a:pt x="549" y="2476"/>
                    </a:cubicBezTo>
                    <a:cubicBezTo>
                      <a:pt x="538" y="2498"/>
                      <a:pt x="515" y="2510"/>
                      <a:pt x="504" y="2510"/>
                    </a:cubicBezTo>
                    <a:cubicBezTo>
                      <a:pt x="493" y="2510"/>
                      <a:pt x="482" y="2510"/>
                      <a:pt x="471" y="2521"/>
                    </a:cubicBezTo>
                    <a:cubicBezTo>
                      <a:pt x="459" y="2532"/>
                      <a:pt x="459" y="2554"/>
                      <a:pt x="459" y="2566"/>
                    </a:cubicBezTo>
                    <a:lnTo>
                      <a:pt x="459" y="2566"/>
                    </a:lnTo>
                    <a:cubicBezTo>
                      <a:pt x="471" y="2554"/>
                      <a:pt x="471" y="2554"/>
                      <a:pt x="482" y="2554"/>
                    </a:cubicBezTo>
                    <a:cubicBezTo>
                      <a:pt x="515" y="2554"/>
                      <a:pt x="515" y="2577"/>
                      <a:pt x="527" y="2577"/>
                    </a:cubicBezTo>
                    <a:cubicBezTo>
                      <a:pt x="527" y="2599"/>
                      <a:pt x="527" y="2611"/>
                      <a:pt x="515" y="2633"/>
                    </a:cubicBezTo>
                    <a:cubicBezTo>
                      <a:pt x="493" y="2644"/>
                      <a:pt x="471" y="2655"/>
                      <a:pt x="448" y="2655"/>
                    </a:cubicBezTo>
                    <a:cubicBezTo>
                      <a:pt x="437" y="2655"/>
                      <a:pt x="437" y="2655"/>
                      <a:pt x="426" y="2655"/>
                    </a:cubicBezTo>
                    <a:lnTo>
                      <a:pt x="437" y="2655"/>
                    </a:lnTo>
                    <a:cubicBezTo>
                      <a:pt x="448" y="2678"/>
                      <a:pt x="471" y="2711"/>
                      <a:pt x="471" y="2745"/>
                    </a:cubicBezTo>
                    <a:cubicBezTo>
                      <a:pt x="493" y="2745"/>
                      <a:pt x="504" y="2767"/>
                      <a:pt x="504" y="2790"/>
                    </a:cubicBezTo>
                    <a:lnTo>
                      <a:pt x="504" y="2790"/>
                    </a:lnTo>
                    <a:cubicBezTo>
                      <a:pt x="515" y="2779"/>
                      <a:pt x="538" y="2779"/>
                      <a:pt x="560" y="2779"/>
                    </a:cubicBezTo>
                    <a:close/>
                    <a:moveTo>
                      <a:pt x="314" y="1815"/>
                    </a:moveTo>
                    <a:lnTo>
                      <a:pt x="314" y="1815"/>
                    </a:lnTo>
                    <a:cubicBezTo>
                      <a:pt x="314" y="1826"/>
                      <a:pt x="302" y="1860"/>
                      <a:pt x="314" y="1938"/>
                    </a:cubicBezTo>
                    <a:cubicBezTo>
                      <a:pt x="325" y="1894"/>
                      <a:pt x="347" y="1837"/>
                      <a:pt x="359" y="1815"/>
                    </a:cubicBezTo>
                    <a:cubicBezTo>
                      <a:pt x="359" y="1804"/>
                      <a:pt x="359" y="1804"/>
                      <a:pt x="359" y="1804"/>
                    </a:cubicBezTo>
                    <a:cubicBezTo>
                      <a:pt x="347" y="1804"/>
                      <a:pt x="325" y="1815"/>
                      <a:pt x="314" y="1815"/>
                    </a:cubicBez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51" name="Freeform 36"/>
              <p:cNvSpPr>
                <a:spLocks noChangeArrowheads="1"/>
              </p:cNvSpPr>
              <p:nvPr/>
            </p:nvSpPr>
            <p:spPr bwMode="auto">
              <a:xfrm>
                <a:off x="3744913" y="3006725"/>
                <a:ext cx="1587" cy="1588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52" name="Freeform 37"/>
              <p:cNvSpPr>
                <a:spLocks noChangeArrowheads="1"/>
              </p:cNvSpPr>
              <p:nvPr/>
            </p:nvSpPr>
            <p:spPr bwMode="auto">
              <a:xfrm>
                <a:off x="5399088" y="2506663"/>
                <a:ext cx="1587" cy="1587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53" name="Freeform 38"/>
              <p:cNvSpPr>
                <a:spLocks noChangeArrowheads="1"/>
              </p:cNvSpPr>
              <p:nvPr/>
            </p:nvSpPr>
            <p:spPr bwMode="auto">
              <a:xfrm>
                <a:off x="5462588" y="3405188"/>
                <a:ext cx="1587" cy="4762"/>
              </a:xfrm>
              <a:custGeom>
                <a:avLst/>
                <a:gdLst>
                  <a:gd name="T0" fmla="*/ 0 w 1"/>
                  <a:gd name="T1" fmla="*/ 0 h 12"/>
                  <a:gd name="T2" fmla="*/ 0 w 1"/>
                  <a:gd name="T3" fmla="*/ 0 h 12"/>
                  <a:gd name="T4" fmla="*/ 0 w 1"/>
                  <a:gd name="T5" fmla="*/ 11 h 12"/>
                  <a:gd name="T6" fmla="*/ 0 w 1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2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1"/>
                      <a:pt x="0" y="0"/>
                    </a:cubicBez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54" name="Freeform 39"/>
              <p:cNvSpPr>
                <a:spLocks noChangeArrowheads="1"/>
              </p:cNvSpPr>
              <p:nvPr/>
            </p:nvSpPr>
            <p:spPr bwMode="auto">
              <a:xfrm>
                <a:off x="5462588" y="3421063"/>
                <a:ext cx="1587" cy="1587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55" name="Freeform 40"/>
              <p:cNvSpPr>
                <a:spLocks noChangeArrowheads="1"/>
              </p:cNvSpPr>
              <p:nvPr/>
            </p:nvSpPr>
            <p:spPr bwMode="auto">
              <a:xfrm>
                <a:off x="5462588" y="3417888"/>
                <a:ext cx="1587" cy="1587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56" name="Freeform 41"/>
              <p:cNvSpPr>
                <a:spLocks noChangeArrowheads="1"/>
              </p:cNvSpPr>
              <p:nvPr/>
            </p:nvSpPr>
            <p:spPr bwMode="auto">
              <a:xfrm>
                <a:off x="5462588" y="3413125"/>
                <a:ext cx="1587" cy="1588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57" name="Freeform 42"/>
              <p:cNvSpPr>
                <a:spLocks noChangeArrowheads="1"/>
              </p:cNvSpPr>
              <p:nvPr/>
            </p:nvSpPr>
            <p:spPr bwMode="auto">
              <a:xfrm>
                <a:off x="5462588" y="3421063"/>
                <a:ext cx="1587" cy="1587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58" name="Freeform 43"/>
              <p:cNvSpPr>
                <a:spLocks noChangeArrowheads="1"/>
              </p:cNvSpPr>
              <p:nvPr/>
            </p:nvSpPr>
            <p:spPr bwMode="auto">
              <a:xfrm>
                <a:off x="5462588" y="3409950"/>
                <a:ext cx="1587" cy="4763"/>
              </a:xfrm>
              <a:custGeom>
                <a:avLst/>
                <a:gdLst>
                  <a:gd name="T0" fmla="*/ 0 w 1"/>
                  <a:gd name="T1" fmla="*/ 0 h 12"/>
                  <a:gd name="T2" fmla="*/ 0 w 1"/>
                  <a:gd name="T3" fmla="*/ 0 h 12"/>
                  <a:gd name="T4" fmla="*/ 0 w 1"/>
                  <a:gd name="T5" fmla="*/ 11 h 12"/>
                  <a:gd name="T6" fmla="*/ 0 w 1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2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0"/>
                      <a:pt x="0" y="0"/>
                      <a:pt x="0" y="1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59" name="Freeform 44"/>
              <p:cNvSpPr>
                <a:spLocks noChangeArrowheads="1"/>
              </p:cNvSpPr>
              <p:nvPr/>
            </p:nvSpPr>
            <p:spPr bwMode="auto">
              <a:xfrm>
                <a:off x="5180013" y="3276600"/>
                <a:ext cx="1587" cy="4763"/>
              </a:xfrm>
              <a:custGeom>
                <a:avLst/>
                <a:gdLst>
                  <a:gd name="T0" fmla="*/ 0 w 1"/>
                  <a:gd name="T1" fmla="*/ 11 h 12"/>
                  <a:gd name="T2" fmla="*/ 0 w 1"/>
                  <a:gd name="T3" fmla="*/ 11 h 12"/>
                  <a:gd name="T4" fmla="*/ 0 w 1"/>
                  <a:gd name="T5" fmla="*/ 0 h 12"/>
                  <a:gd name="T6" fmla="*/ 0 w 1"/>
                  <a:gd name="T7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2">
                    <a:moveTo>
                      <a:pt x="0" y="11"/>
                    </a:moveTo>
                    <a:lnTo>
                      <a:pt x="0" y="11"/>
                    </a:ln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1"/>
                    </a:cubicBez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60" name="Freeform 45"/>
              <p:cNvSpPr>
                <a:spLocks noChangeArrowheads="1"/>
              </p:cNvSpPr>
              <p:nvPr/>
            </p:nvSpPr>
            <p:spPr bwMode="auto">
              <a:xfrm>
                <a:off x="5180013" y="3271838"/>
                <a:ext cx="1587" cy="4762"/>
              </a:xfrm>
              <a:custGeom>
                <a:avLst/>
                <a:gdLst>
                  <a:gd name="T0" fmla="*/ 0 w 1"/>
                  <a:gd name="T1" fmla="*/ 11 h 12"/>
                  <a:gd name="T2" fmla="*/ 0 w 1"/>
                  <a:gd name="T3" fmla="*/ 11 h 12"/>
                  <a:gd name="T4" fmla="*/ 0 w 1"/>
                  <a:gd name="T5" fmla="*/ 0 h 12"/>
                  <a:gd name="T6" fmla="*/ 0 w 1"/>
                  <a:gd name="T7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2">
                    <a:moveTo>
                      <a:pt x="0" y="11"/>
                    </a:moveTo>
                    <a:lnTo>
                      <a:pt x="0" y="11"/>
                    </a:lnTo>
                    <a:cubicBezTo>
                      <a:pt x="0" y="11"/>
                      <a:pt x="0" y="11"/>
                      <a:pt x="0" y="0"/>
                    </a:cubicBezTo>
                    <a:cubicBezTo>
                      <a:pt x="0" y="11"/>
                      <a:pt x="0" y="11"/>
                      <a:pt x="0" y="11"/>
                    </a:cubicBez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61" name="Freeform 46"/>
              <p:cNvSpPr>
                <a:spLocks noChangeArrowheads="1"/>
              </p:cNvSpPr>
              <p:nvPr/>
            </p:nvSpPr>
            <p:spPr bwMode="auto">
              <a:xfrm>
                <a:off x="5180013" y="3279775"/>
                <a:ext cx="1587" cy="15875"/>
              </a:xfrm>
              <a:custGeom>
                <a:avLst/>
                <a:gdLst>
                  <a:gd name="T0" fmla="*/ 0 w 1"/>
                  <a:gd name="T1" fmla="*/ 45 h 46"/>
                  <a:gd name="T2" fmla="*/ 0 w 1"/>
                  <a:gd name="T3" fmla="*/ 45 h 46"/>
                  <a:gd name="T4" fmla="*/ 0 w 1"/>
                  <a:gd name="T5" fmla="*/ 45 h 46"/>
                  <a:gd name="T6" fmla="*/ 0 w 1"/>
                  <a:gd name="T7" fmla="*/ 0 h 46"/>
                  <a:gd name="T8" fmla="*/ 0 w 1"/>
                  <a:gd name="T9" fmla="*/ 45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46">
                    <a:moveTo>
                      <a:pt x="0" y="45"/>
                    </a:moveTo>
                    <a:lnTo>
                      <a:pt x="0" y="45"/>
                    </a:lnTo>
                    <a:lnTo>
                      <a:pt x="0" y="45"/>
                    </a:lnTo>
                    <a:cubicBezTo>
                      <a:pt x="0" y="23"/>
                      <a:pt x="0" y="12"/>
                      <a:pt x="0" y="0"/>
                    </a:cubicBezTo>
                    <a:cubicBezTo>
                      <a:pt x="0" y="12"/>
                      <a:pt x="0" y="23"/>
                      <a:pt x="0" y="45"/>
                    </a:cubicBez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62" name="Freeform 47"/>
              <p:cNvSpPr>
                <a:spLocks noChangeArrowheads="1"/>
              </p:cNvSpPr>
              <p:nvPr/>
            </p:nvSpPr>
            <p:spPr bwMode="auto">
              <a:xfrm>
                <a:off x="5180013" y="3279775"/>
                <a:ext cx="1587" cy="1588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63" name="Freeform 48"/>
              <p:cNvSpPr>
                <a:spLocks noChangeArrowheads="1"/>
              </p:cNvSpPr>
              <p:nvPr/>
            </p:nvSpPr>
            <p:spPr bwMode="auto">
              <a:xfrm>
                <a:off x="5180013" y="3271838"/>
                <a:ext cx="4762" cy="1587"/>
              </a:xfrm>
              <a:custGeom>
                <a:avLst/>
                <a:gdLst>
                  <a:gd name="T0" fmla="*/ 0 w 13"/>
                  <a:gd name="T1" fmla="*/ 0 h 1"/>
                  <a:gd name="T2" fmla="*/ 0 w 13"/>
                  <a:gd name="T3" fmla="*/ 0 h 1"/>
                  <a:gd name="T4" fmla="*/ 12 w 13"/>
                  <a:gd name="T5" fmla="*/ 0 h 1"/>
                  <a:gd name="T6" fmla="*/ 0 w 13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" h="1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0"/>
                      <a:pt x="0" y="0"/>
                      <a:pt x="12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64" name="Freeform 49"/>
              <p:cNvSpPr>
                <a:spLocks noChangeArrowheads="1"/>
              </p:cNvSpPr>
              <p:nvPr/>
            </p:nvSpPr>
            <p:spPr bwMode="auto">
              <a:xfrm>
                <a:off x="5184775" y="3268663"/>
                <a:ext cx="1588" cy="4762"/>
              </a:xfrm>
              <a:custGeom>
                <a:avLst/>
                <a:gdLst>
                  <a:gd name="T0" fmla="*/ 0 w 1"/>
                  <a:gd name="T1" fmla="*/ 0 h 12"/>
                  <a:gd name="T2" fmla="*/ 0 w 1"/>
                  <a:gd name="T3" fmla="*/ 0 h 12"/>
                  <a:gd name="T4" fmla="*/ 0 w 1"/>
                  <a:gd name="T5" fmla="*/ 11 h 12"/>
                  <a:gd name="T6" fmla="*/ 0 w 1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2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0"/>
                      <a:pt x="0" y="0"/>
                      <a:pt x="0" y="1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65" name="Freeform 50"/>
              <p:cNvSpPr>
                <a:spLocks noChangeArrowheads="1"/>
              </p:cNvSpPr>
              <p:nvPr/>
            </p:nvSpPr>
            <p:spPr bwMode="auto">
              <a:xfrm>
                <a:off x="5180013" y="3276600"/>
                <a:ext cx="1587" cy="1588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66" name="Freeform 51"/>
              <p:cNvSpPr>
                <a:spLocks noChangeArrowheads="1"/>
              </p:cNvSpPr>
              <p:nvPr/>
            </p:nvSpPr>
            <p:spPr bwMode="auto">
              <a:xfrm>
                <a:off x="5705475" y="3840163"/>
                <a:ext cx="4763" cy="1587"/>
              </a:xfrm>
              <a:custGeom>
                <a:avLst/>
                <a:gdLst>
                  <a:gd name="T0" fmla="*/ 0 w 12"/>
                  <a:gd name="T1" fmla="*/ 0 h 1"/>
                  <a:gd name="T2" fmla="*/ 0 w 12"/>
                  <a:gd name="T3" fmla="*/ 0 h 1"/>
                  <a:gd name="T4" fmla="*/ 11 w 12"/>
                  <a:gd name="T5" fmla="*/ 0 h 1"/>
                  <a:gd name="T6" fmla="*/ 0 w 1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">
                    <a:moveTo>
                      <a:pt x="0" y="0"/>
                    </a:moveTo>
                    <a:lnTo>
                      <a:pt x="0" y="0"/>
                    </a:lnTo>
                    <a:lnTo>
                      <a:pt x="11" y="0"/>
                    </a:lnTo>
                    <a:lnTo>
                      <a:pt x="0" y="0"/>
                    </a:ln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67" name="Freeform 52"/>
              <p:cNvSpPr>
                <a:spLocks noChangeArrowheads="1"/>
              </p:cNvSpPr>
              <p:nvPr/>
            </p:nvSpPr>
            <p:spPr bwMode="auto">
              <a:xfrm>
                <a:off x="5713413" y="3840163"/>
                <a:ext cx="1587" cy="1587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68" name="Freeform 53"/>
              <p:cNvSpPr>
                <a:spLocks noChangeArrowheads="1"/>
              </p:cNvSpPr>
              <p:nvPr/>
            </p:nvSpPr>
            <p:spPr bwMode="auto">
              <a:xfrm>
                <a:off x="5708650" y="3840163"/>
                <a:ext cx="1588" cy="1587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69" name="Freeform 54"/>
              <p:cNvSpPr>
                <a:spLocks noChangeArrowheads="1"/>
              </p:cNvSpPr>
              <p:nvPr/>
            </p:nvSpPr>
            <p:spPr bwMode="auto">
              <a:xfrm>
                <a:off x="5713413" y="3840163"/>
                <a:ext cx="1587" cy="1587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70" name="Freeform 55"/>
              <p:cNvSpPr>
                <a:spLocks noChangeArrowheads="1"/>
              </p:cNvSpPr>
              <p:nvPr/>
            </p:nvSpPr>
            <p:spPr bwMode="auto">
              <a:xfrm>
                <a:off x="5708650" y="3840163"/>
                <a:ext cx="1588" cy="1587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71" name="Freeform 56"/>
              <p:cNvSpPr>
                <a:spLocks noChangeArrowheads="1"/>
              </p:cNvSpPr>
              <p:nvPr/>
            </p:nvSpPr>
            <p:spPr bwMode="auto">
              <a:xfrm>
                <a:off x="5713413" y="3840163"/>
                <a:ext cx="1587" cy="1587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72" name="Freeform 57"/>
              <p:cNvSpPr>
                <a:spLocks noChangeArrowheads="1"/>
              </p:cNvSpPr>
              <p:nvPr/>
            </p:nvSpPr>
            <p:spPr bwMode="auto">
              <a:xfrm>
                <a:off x="5462588" y="3413125"/>
                <a:ext cx="1587" cy="4763"/>
              </a:xfrm>
              <a:custGeom>
                <a:avLst/>
                <a:gdLst>
                  <a:gd name="T0" fmla="*/ 0 w 1"/>
                  <a:gd name="T1" fmla="*/ 0 h 12"/>
                  <a:gd name="T2" fmla="*/ 0 w 1"/>
                  <a:gd name="T3" fmla="*/ 0 h 12"/>
                  <a:gd name="T4" fmla="*/ 0 w 1"/>
                  <a:gd name="T5" fmla="*/ 11 h 12"/>
                  <a:gd name="T6" fmla="*/ 0 w 1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2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1"/>
                      <a:pt x="0" y="0"/>
                    </a:cubicBez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73" name="Freeform 58"/>
              <p:cNvSpPr>
                <a:spLocks noChangeArrowheads="1"/>
              </p:cNvSpPr>
              <p:nvPr/>
            </p:nvSpPr>
            <p:spPr bwMode="auto">
              <a:xfrm>
                <a:off x="5462588" y="3421063"/>
                <a:ext cx="1587" cy="1587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74" name="Freeform 59"/>
              <p:cNvSpPr>
                <a:spLocks noChangeArrowheads="1"/>
              </p:cNvSpPr>
              <p:nvPr/>
            </p:nvSpPr>
            <p:spPr bwMode="auto">
              <a:xfrm>
                <a:off x="5462588" y="3417888"/>
                <a:ext cx="1587" cy="4762"/>
              </a:xfrm>
              <a:custGeom>
                <a:avLst/>
                <a:gdLst>
                  <a:gd name="T0" fmla="*/ 0 w 1"/>
                  <a:gd name="T1" fmla="*/ 0 h 12"/>
                  <a:gd name="T2" fmla="*/ 0 w 1"/>
                  <a:gd name="T3" fmla="*/ 0 h 12"/>
                  <a:gd name="T4" fmla="*/ 0 w 1"/>
                  <a:gd name="T5" fmla="*/ 11 h 12"/>
                  <a:gd name="T6" fmla="*/ 0 w 1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2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0"/>
                      <a:pt x="0" y="0"/>
                      <a:pt x="0" y="1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75" name="Freeform 60"/>
              <p:cNvSpPr>
                <a:spLocks noChangeArrowheads="1"/>
              </p:cNvSpPr>
              <p:nvPr/>
            </p:nvSpPr>
            <p:spPr bwMode="auto">
              <a:xfrm>
                <a:off x="5462588" y="3413125"/>
                <a:ext cx="1587" cy="1588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76" name="Freeform 61"/>
              <p:cNvSpPr>
                <a:spLocks noChangeArrowheads="1"/>
              </p:cNvSpPr>
              <p:nvPr/>
            </p:nvSpPr>
            <p:spPr bwMode="auto">
              <a:xfrm>
                <a:off x="5462588" y="3409950"/>
                <a:ext cx="1587" cy="1588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77" name="Freeform 62"/>
              <p:cNvSpPr>
                <a:spLocks noChangeArrowheads="1"/>
              </p:cNvSpPr>
              <p:nvPr/>
            </p:nvSpPr>
            <p:spPr bwMode="auto">
              <a:xfrm>
                <a:off x="5705475" y="3840163"/>
                <a:ext cx="1588" cy="1587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78" name="Freeform 63"/>
              <p:cNvSpPr>
                <a:spLocks noChangeArrowheads="1"/>
              </p:cNvSpPr>
              <p:nvPr/>
            </p:nvSpPr>
            <p:spPr bwMode="auto">
              <a:xfrm>
                <a:off x="5462588" y="3400425"/>
                <a:ext cx="1587" cy="4763"/>
              </a:xfrm>
              <a:custGeom>
                <a:avLst/>
                <a:gdLst>
                  <a:gd name="T0" fmla="*/ 0 w 1"/>
                  <a:gd name="T1" fmla="*/ 0 h 13"/>
                  <a:gd name="T2" fmla="*/ 0 w 1"/>
                  <a:gd name="T3" fmla="*/ 0 h 13"/>
                  <a:gd name="T4" fmla="*/ 0 w 1"/>
                  <a:gd name="T5" fmla="*/ 0 h 13"/>
                  <a:gd name="T6" fmla="*/ 0 w 1"/>
                  <a:gd name="T7" fmla="*/ 12 h 13"/>
                  <a:gd name="T8" fmla="*/ 0 w 1"/>
                  <a:gd name="T9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0" y="0"/>
                    </a:ln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79" name="Freeform 64"/>
              <p:cNvSpPr>
                <a:spLocks noChangeArrowheads="1"/>
              </p:cNvSpPr>
              <p:nvPr/>
            </p:nvSpPr>
            <p:spPr bwMode="auto">
              <a:xfrm>
                <a:off x="5462588" y="3421063"/>
                <a:ext cx="1587" cy="1587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80" name="Freeform 65"/>
              <p:cNvSpPr>
                <a:spLocks noChangeArrowheads="1"/>
              </p:cNvSpPr>
              <p:nvPr/>
            </p:nvSpPr>
            <p:spPr bwMode="auto">
              <a:xfrm>
                <a:off x="8456613" y="4106863"/>
                <a:ext cx="73025" cy="93662"/>
              </a:xfrm>
              <a:custGeom>
                <a:avLst/>
                <a:gdLst>
                  <a:gd name="T0" fmla="*/ 191 w 203"/>
                  <a:gd name="T1" fmla="*/ 0 h 259"/>
                  <a:gd name="T2" fmla="*/ 191 w 203"/>
                  <a:gd name="T3" fmla="*/ 0 h 259"/>
                  <a:gd name="T4" fmla="*/ 124 w 203"/>
                  <a:gd name="T5" fmla="*/ 33 h 259"/>
                  <a:gd name="T6" fmla="*/ 23 w 203"/>
                  <a:gd name="T7" fmla="*/ 56 h 259"/>
                  <a:gd name="T8" fmla="*/ 0 w 203"/>
                  <a:gd name="T9" fmla="*/ 134 h 259"/>
                  <a:gd name="T10" fmla="*/ 45 w 203"/>
                  <a:gd name="T11" fmla="*/ 224 h 259"/>
                  <a:gd name="T12" fmla="*/ 90 w 203"/>
                  <a:gd name="T13" fmla="*/ 235 h 259"/>
                  <a:gd name="T14" fmla="*/ 135 w 203"/>
                  <a:gd name="T15" fmla="*/ 145 h 259"/>
                  <a:gd name="T16" fmla="*/ 180 w 203"/>
                  <a:gd name="T17" fmla="*/ 67 h 259"/>
                  <a:gd name="T18" fmla="*/ 191 w 203"/>
                  <a:gd name="T19" fmla="*/ 0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3" h="259">
                    <a:moveTo>
                      <a:pt x="191" y="0"/>
                    </a:moveTo>
                    <a:lnTo>
                      <a:pt x="191" y="0"/>
                    </a:lnTo>
                    <a:cubicBezTo>
                      <a:pt x="191" y="0"/>
                      <a:pt x="169" y="33"/>
                      <a:pt x="124" y="33"/>
                    </a:cubicBezTo>
                    <a:cubicBezTo>
                      <a:pt x="79" y="44"/>
                      <a:pt x="34" y="33"/>
                      <a:pt x="23" y="56"/>
                    </a:cubicBezTo>
                    <a:cubicBezTo>
                      <a:pt x="12" y="78"/>
                      <a:pt x="0" y="100"/>
                      <a:pt x="0" y="134"/>
                    </a:cubicBezTo>
                    <a:cubicBezTo>
                      <a:pt x="12" y="179"/>
                      <a:pt x="34" y="190"/>
                      <a:pt x="45" y="224"/>
                    </a:cubicBezTo>
                    <a:cubicBezTo>
                      <a:pt x="56" y="246"/>
                      <a:pt x="90" y="258"/>
                      <a:pt x="90" y="235"/>
                    </a:cubicBezTo>
                    <a:cubicBezTo>
                      <a:pt x="101" y="213"/>
                      <a:pt x="101" y="156"/>
                      <a:pt x="135" y="145"/>
                    </a:cubicBezTo>
                    <a:cubicBezTo>
                      <a:pt x="169" y="123"/>
                      <a:pt x="180" y="89"/>
                      <a:pt x="180" y="67"/>
                    </a:cubicBezTo>
                    <a:cubicBezTo>
                      <a:pt x="180" y="44"/>
                      <a:pt x="202" y="22"/>
                      <a:pt x="191" y="0"/>
                    </a:cubicBez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81" name="Freeform 66"/>
              <p:cNvSpPr>
                <a:spLocks noChangeArrowheads="1"/>
              </p:cNvSpPr>
              <p:nvPr/>
            </p:nvSpPr>
            <p:spPr bwMode="auto">
              <a:xfrm>
                <a:off x="8448675" y="4090988"/>
                <a:ext cx="85725" cy="112712"/>
              </a:xfrm>
              <a:custGeom>
                <a:avLst/>
                <a:gdLst>
                  <a:gd name="T0" fmla="*/ 101 w 237"/>
                  <a:gd name="T1" fmla="*/ 314 h 315"/>
                  <a:gd name="T2" fmla="*/ 101 w 237"/>
                  <a:gd name="T3" fmla="*/ 314 h 315"/>
                  <a:gd name="T4" fmla="*/ 101 w 237"/>
                  <a:gd name="T5" fmla="*/ 314 h 315"/>
                  <a:gd name="T6" fmla="*/ 45 w 237"/>
                  <a:gd name="T7" fmla="*/ 280 h 315"/>
                  <a:gd name="T8" fmla="*/ 34 w 237"/>
                  <a:gd name="T9" fmla="*/ 246 h 315"/>
                  <a:gd name="T10" fmla="*/ 0 w 237"/>
                  <a:gd name="T11" fmla="*/ 190 h 315"/>
                  <a:gd name="T12" fmla="*/ 22 w 237"/>
                  <a:gd name="T13" fmla="*/ 101 h 315"/>
                  <a:gd name="T14" fmla="*/ 22 w 237"/>
                  <a:gd name="T15" fmla="*/ 89 h 315"/>
                  <a:gd name="T16" fmla="*/ 78 w 237"/>
                  <a:gd name="T17" fmla="*/ 67 h 315"/>
                  <a:gd name="T18" fmla="*/ 101 w 237"/>
                  <a:gd name="T19" fmla="*/ 67 h 315"/>
                  <a:gd name="T20" fmla="*/ 112 w 237"/>
                  <a:gd name="T21" fmla="*/ 67 h 315"/>
                  <a:gd name="T22" fmla="*/ 146 w 237"/>
                  <a:gd name="T23" fmla="*/ 67 h 315"/>
                  <a:gd name="T24" fmla="*/ 191 w 237"/>
                  <a:gd name="T25" fmla="*/ 33 h 315"/>
                  <a:gd name="T26" fmla="*/ 213 w 237"/>
                  <a:gd name="T27" fmla="*/ 0 h 315"/>
                  <a:gd name="T28" fmla="*/ 224 w 237"/>
                  <a:gd name="T29" fmla="*/ 33 h 315"/>
                  <a:gd name="T30" fmla="*/ 224 w 237"/>
                  <a:gd name="T31" fmla="*/ 89 h 315"/>
                  <a:gd name="T32" fmla="*/ 224 w 237"/>
                  <a:gd name="T33" fmla="*/ 112 h 315"/>
                  <a:gd name="T34" fmla="*/ 168 w 237"/>
                  <a:gd name="T35" fmla="*/ 201 h 315"/>
                  <a:gd name="T36" fmla="*/ 146 w 237"/>
                  <a:gd name="T37" fmla="*/ 258 h 315"/>
                  <a:gd name="T38" fmla="*/ 135 w 237"/>
                  <a:gd name="T39" fmla="*/ 291 h 315"/>
                  <a:gd name="T40" fmla="*/ 101 w 237"/>
                  <a:gd name="T41" fmla="*/ 314 h 315"/>
                  <a:gd name="T42" fmla="*/ 67 w 237"/>
                  <a:gd name="T43" fmla="*/ 112 h 315"/>
                  <a:gd name="T44" fmla="*/ 67 w 237"/>
                  <a:gd name="T45" fmla="*/ 112 h 315"/>
                  <a:gd name="T46" fmla="*/ 56 w 237"/>
                  <a:gd name="T47" fmla="*/ 123 h 315"/>
                  <a:gd name="T48" fmla="*/ 45 w 237"/>
                  <a:gd name="T49" fmla="*/ 179 h 315"/>
                  <a:gd name="T50" fmla="*/ 67 w 237"/>
                  <a:gd name="T51" fmla="*/ 224 h 315"/>
                  <a:gd name="T52" fmla="*/ 90 w 237"/>
                  <a:gd name="T53" fmla="*/ 258 h 315"/>
                  <a:gd name="T54" fmla="*/ 101 w 237"/>
                  <a:gd name="T55" fmla="*/ 269 h 315"/>
                  <a:gd name="T56" fmla="*/ 101 w 237"/>
                  <a:gd name="T57" fmla="*/ 246 h 315"/>
                  <a:gd name="T58" fmla="*/ 146 w 237"/>
                  <a:gd name="T59" fmla="*/ 168 h 315"/>
                  <a:gd name="T60" fmla="*/ 180 w 237"/>
                  <a:gd name="T61" fmla="*/ 123 h 315"/>
                  <a:gd name="T62" fmla="*/ 180 w 237"/>
                  <a:gd name="T63" fmla="*/ 89 h 315"/>
                  <a:gd name="T64" fmla="*/ 146 w 237"/>
                  <a:gd name="T65" fmla="*/ 101 h 315"/>
                  <a:gd name="T66" fmla="*/ 112 w 237"/>
                  <a:gd name="T67" fmla="*/ 112 h 315"/>
                  <a:gd name="T68" fmla="*/ 90 w 237"/>
                  <a:gd name="T69" fmla="*/ 112 h 315"/>
                  <a:gd name="T70" fmla="*/ 78 w 237"/>
                  <a:gd name="T71" fmla="*/ 112 h 315"/>
                  <a:gd name="T72" fmla="*/ 67 w 237"/>
                  <a:gd name="T73" fmla="*/ 112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37" h="315">
                    <a:moveTo>
                      <a:pt x="101" y="314"/>
                    </a:moveTo>
                    <a:lnTo>
                      <a:pt x="101" y="314"/>
                    </a:lnTo>
                    <a:lnTo>
                      <a:pt x="101" y="314"/>
                    </a:lnTo>
                    <a:cubicBezTo>
                      <a:pt x="78" y="314"/>
                      <a:pt x="56" y="303"/>
                      <a:pt x="45" y="280"/>
                    </a:cubicBezTo>
                    <a:cubicBezTo>
                      <a:pt x="45" y="269"/>
                      <a:pt x="45" y="258"/>
                      <a:pt x="34" y="246"/>
                    </a:cubicBezTo>
                    <a:cubicBezTo>
                      <a:pt x="22" y="235"/>
                      <a:pt x="11" y="224"/>
                      <a:pt x="0" y="190"/>
                    </a:cubicBezTo>
                    <a:cubicBezTo>
                      <a:pt x="0" y="145"/>
                      <a:pt x="11" y="123"/>
                      <a:pt x="22" y="101"/>
                    </a:cubicBezTo>
                    <a:lnTo>
                      <a:pt x="22" y="89"/>
                    </a:lnTo>
                    <a:cubicBezTo>
                      <a:pt x="34" y="67"/>
                      <a:pt x="67" y="67"/>
                      <a:pt x="78" y="67"/>
                    </a:cubicBezTo>
                    <a:cubicBezTo>
                      <a:pt x="90" y="67"/>
                      <a:pt x="90" y="67"/>
                      <a:pt x="101" y="67"/>
                    </a:cubicBezTo>
                    <a:lnTo>
                      <a:pt x="112" y="67"/>
                    </a:lnTo>
                    <a:cubicBezTo>
                      <a:pt x="123" y="67"/>
                      <a:pt x="135" y="67"/>
                      <a:pt x="146" y="67"/>
                    </a:cubicBezTo>
                    <a:cubicBezTo>
                      <a:pt x="180" y="56"/>
                      <a:pt x="191" y="33"/>
                      <a:pt x="191" y="33"/>
                    </a:cubicBezTo>
                    <a:cubicBezTo>
                      <a:pt x="213" y="0"/>
                      <a:pt x="213" y="0"/>
                      <a:pt x="213" y="0"/>
                    </a:cubicBezTo>
                    <a:cubicBezTo>
                      <a:pt x="224" y="33"/>
                      <a:pt x="224" y="33"/>
                      <a:pt x="224" y="33"/>
                    </a:cubicBezTo>
                    <a:cubicBezTo>
                      <a:pt x="236" y="56"/>
                      <a:pt x="236" y="78"/>
                      <a:pt x="224" y="89"/>
                    </a:cubicBezTo>
                    <a:cubicBezTo>
                      <a:pt x="224" y="101"/>
                      <a:pt x="224" y="112"/>
                      <a:pt x="224" y="112"/>
                    </a:cubicBezTo>
                    <a:cubicBezTo>
                      <a:pt x="224" y="145"/>
                      <a:pt x="202" y="179"/>
                      <a:pt x="168" y="201"/>
                    </a:cubicBezTo>
                    <a:cubicBezTo>
                      <a:pt x="157" y="213"/>
                      <a:pt x="146" y="235"/>
                      <a:pt x="146" y="258"/>
                    </a:cubicBezTo>
                    <a:cubicBezTo>
                      <a:pt x="146" y="269"/>
                      <a:pt x="146" y="280"/>
                      <a:pt x="135" y="291"/>
                    </a:cubicBezTo>
                    <a:cubicBezTo>
                      <a:pt x="135" y="303"/>
                      <a:pt x="112" y="314"/>
                      <a:pt x="101" y="314"/>
                    </a:cubicBezTo>
                    <a:close/>
                    <a:moveTo>
                      <a:pt x="67" y="112"/>
                    </a:moveTo>
                    <a:lnTo>
                      <a:pt x="67" y="112"/>
                    </a:lnTo>
                    <a:cubicBezTo>
                      <a:pt x="56" y="112"/>
                      <a:pt x="56" y="112"/>
                      <a:pt x="56" y="123"/>
                    </a:cubicBezTo>
                    <a:cubicBezTo>
                      <a:pt x="45" y="134"/>
                      <a:pt x="45" y="157"/>
                      <a:pt x="45" y="179"/>
                    </a:cubicBezTo>
                    <a:cubicBezTo>
                      <a:pt x="45" y="201"/>
                      <a:pt x="56" y="213"/>
                      <a:pt x="67" y="224"/>
                    </a:cubicBezTo>
                    <a:cubicBezTo>
                      <a:pt x="78" y="235"/>
                      <a:pt x="78" y="246"/>
                      <a:pt x="90" y="258"/>
                    </a:cubicBezTo>
                    <a:lnTo>
                      <a:pt x="101" y="269"/>
                    </a:lnTo>
                    <a:cubicBezTo>
                      <a:pt x="101" y="269"/>
                      <a:pt x="101" y="258"/>
                      <a:pt x="101" y="246"/>
                    </a:cubicBezTo>
                    <a:cubicBezTo>
                      <a:pt x="112" y="224"/>
                      <a:pt x="112" y="179"/>
                      <a:pt x="146" y="168"/>
                    </a:cubicBezTo>
                    <a:cubicBezTo>
                      <a:pt x="168" y="157"/>
                      <a:pt x="180" y="134"/>
                      <a:pt x="180" y="123"/>
                    </a:cubicBezTo>
                    <a:cubicBezTo>
                      <a:pt x="180" y="112"/>
                      <a:pt x="180" y="101"/>
                      <a:pt x="180" y="89"/>
                    </a:cubicBezTo>
                    <a:cubicBezTo>
                      <a:pt x="168" y="101"/>
                      <a:pt x="157" y="101"/>
                      <a:pt x="146" y="101"/>
                    </a:cubicBezTo>
                    <a:cubicBezTo>
                      <a:pt x="135" y="112"/>
                      <a:pt x="123" y="112"/>
                      <a:pt x="112" y="112"/>
                    </a:cubicBezTo>
                    <a:cubicBezTo>
                      <a:pt x="112" y="112"/>
                      <a:pt x="101" y="112"/>
                      <a:pt x="90" y="112"/>
                    </a:cubicBezTo>
                    <a:lnTo>
                      <a:pt x="78" y="112"/>
                    </a:lnTo>
                    <a:cubicBezTo>
                      <a:pt x="67" y="112"/>
                      <a:pt x="67" y="112"/>
                      <a:pt x="67" y="112"/>
                    </a:cubicBez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82" name="Freeform 67"/>
              <p:cNvSpPr>
                <a:spLocks noChangeArrowheads="1"/>
              </p:cNvSpPr>
              <p:nvPr/>
            </p:nvSpPr>
            <p:spPr bwMode="auto">
              <a:xfrm>
                <a:off x="8477250" y="3860800"/>
                <a:ext cx="33338" cy="41275"/>
              </a:xfrm>
              <a:custGeom>
                <a:avLst/>
                <a:gdLst>
                  <a:gd name="T0" fmla="*/ 57 w 91"/>
                  <a:gd name="T1" fmla="*/ 67 h 113"/>
                  <a:gd name="T2" fmla="*/ 57 w 91"/>
                  <a:gd name="T3" fmla="*/ 67 h 113"/>
                  <a:gd name="T4" fmla="*/ 45 w 91"/>
                  <a:gd name="T5" fmla="*/ 22 h 113"/>
                  <a:gd name="T6" fmla="*/ 12 w 91"/>
                  <a:gd name="T7" fmla="*/ 67 h 113"/>
                  <a:gd name="T8" fmla="*/ 57 w 91"/>
                  <a:gd name="T9" fmla="*/ 67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113">
                    <a:moveTo>
                      <a:pt x="57" y="67"/>
                    </a:moveTo>
                    <a:lnTo>
                      <a:pt x="57" y="67"/>
                    </a:lnTo>
                    <a:cubicBezTo>
                      <a:pt x="45" y="56"/>
                      <a:pt x="45" y="56"/>
                      <a:pt x="45" y="22"/>
                    </a:cubicBezTo>
                    <a:cubicBezTo>
                      <a:pt x="34" y="0"/>
                      <a:pt x="0" y="22"/>
                      <a:pt x="12" y="67"/>
                    </a:cubicBezTo>
                    <a:cubicBezTo>
                      <a:pt x="23" y="112"/>
                      <a:pt x="90" y="101"/>
                      <a:pt x="57" y="67"/>
                    </a:cubicBez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83" name="Freeform 68"/>
              <p:cNvSpPr>
                <a:spLocks noChangeArrowheads="1"/>
              </p:cNvSpPr>
              <p:nvPr/>
            </p:nvSpPr>
            <p:spPr bwMode="auto">
              <a:xfrm>
                <a:off x="8472488" y="3857625"/>
                <a:ext cx="36512" cy="49213"/>
              </a:xfrm>
              <a:custGeom>
                <a:avLst/>
                <a:gdLst>
                  <a:gd name="T0" fmla="*/ 56 w 102"/>
                  <a:gd name="T1" fmla="*/ 134 h 135"/>
                  <a:gd name="T2" fmla="*/ 56 w 102"/>
                  <a:gd name="T3" fmla="*/ 134 h 135"/>
                  <a:gd name="T4" fmla="*/ 56 w 102"/>
                  <a:gd name="T5" fmla="*/ 134 h 135"/>
                  <a:gd name="T6" fmla="*/ 0 w 102"/>
                  <a:gd name="T7" fmla="*/ 78 h 135"/>
                  <a:gd name="T8" fmla="*/ 11 w 102"/>
                  <a:gd name="T9" fmla="*/ 22 h 135"/>
                  <a:gd name="T10" fmla="*/ 45 w 102"/>
                  <a:gd name="T11" fmla="*/ 0 h 135"/>
                  <a:gd name="T12" fmla="*/ 68 w 102"/>
                  <a:gd name="T13" fmla="*/ 33 h 135"/>
                  <a:gd name="T14" fmla="*/ 79 w 102"/>
                  <a:gd name="T15" fmla="*/ 45 h 135"/>
                  <a:gd name="T16" fmla="*/ 90 w 102"/>
                  <a:gd name="T17" fmla="*/ 67 h 135"/>
                  <a:gd name="T18" fmla="*/ 101 w 102"/>
                  <a:gd name="T19" fmla="*/ 112 h 135"/>
                  <a:gd name="T20" fmla="*/ 56 w 102"/>
                  <a:gd name="T21" fmla="*/ 134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2" h="135">
                    <a:moveTo>
                      <a:pt x="56" y="134"/>
                    </a:moveTo>
                    <a:lnTo>
                      <a:pt x="56" y="134"/>
                    </a:lnTo>
                    <a:lnTo>
                      <a:pt x="56" y="134"/>
                    </a:lnTo>
                    <a:cubicBezTo>
                      <a:pt x="34" y="134"/>
                      <a:pt x="11" y="112"/>
                      <a:pt x="0" y="78"/>
                    </a:cubicBezTo>
                    <a:cubicBezTo>
                      <a:pt x="0" y="56"/>
                      <a:pt x="0" y="33"/>
                      <a:pt x="11" y="22"/>
                    </a:cubicBezTo>
                    <a:cubicBezTo>
                      <a:pt x="23" y="11"/>
                      <a:pt x="34" y="0"/>
                      <a:pt x="45" y="0"/>
                    </a:cubicBezTo>
                    <a:cubicBezTo>
                      <a:pt x="56" y="0"/>
                      <a:pt x="68" y="11"/>
                      <a:pt x="68" y="33"/>
                    </a:cubicBezTo>
                    <a:cubicBezTo>
                      <a:pt x="79" y="33"/>
                      <a:pt x="79" y="33"/>
                      <a:pt x="79" y="45"/>
                    </a:cubicBezTo>
                    <a:cubicBezTo>
                      <a:pt x="79" y="56"/>
                      <a:pt x="79" y="56"/>
                      <a:pt x="90" y="67"/>
                    </a:cubicBezTo>
                    <a:cubicBezTo>
                      <a:pt x="101" y="89"/>
                      <a:pt x="101" y="101"/>
                      <a:pt x="101" y="112"/>
                    </a:cubicBezTo>
                    <a:cubicBezTo>
                      <a:pt x="90" y="123"/>
                      <a:pt x="79" y="134"/>
                      <a:pt x="56" y="134"/>
                    </a:cubicBez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84" name="Freeform 69"/>
              <p:cNvSpPr>
                <a:spLocks noChangeArrowheads="1"/>
              </p:cNvSpPr>
              <p:nvPr/>
            </p:nvSpPr>
            <p:spPr bwMode="auto">
              <a:xfrm>
                <a:off x="8294688" y="3857625"/>
                <a:ext cx="122237" cy="31750"/>
              </a:xfrm>
              <a:custGeom>
                <a:avLst/>
                <a:gdLst>
                  <a:gd name="T0" fmla="*/ 314 w 338"/>
                  <a:gd name="T1" fmla="*/ 11 h 90"/>
                  <a:gd name="T2" fmla="*/ 314 w 338"/>
                  <a:gd name="T3" fmla="*/ 11 h 90"/>
                  <a:gd name="T4" fmla="*/ 146 w 338"/>
                  <a:gd name="T5" fmla="*/ 45 h 90"/>
                  <a:gd name="T6" fmla="*/ 0 w 338"/>
                  <a:gd name="T7" fmla="*/ 67 h 90"/>
                  <a:gd name="T8" fmla="*/ 157 w 338"/>
                  <a:gd name="T9" fmla="*/ 78 h 90"/>
                  <a:gd name="T10" fmla="*/ 314 w 338"/>
                  <a:gd name="T11" fmla="*/ 33 h 90"/>
                  <a:gd name="T12" fmla="*/ 314 w 338"/>
                  <a:gd name="T13" fmla="*/ 11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8" h="90">
                    <a:moveTo>
                      <a:pt x="314" y="11"/>
                    </a:moveTo>
                    <a:lnTo>
                      <a:pt x="314" y="11"/>
                    </a:lnTo>
                    <a:cubicBezTo>
                      <a:pt x="292" y="11"/>
                      <a:pt x="191" y="45"/>
                      <a:pt x="146" y="45"/>
                    </a:cubicBezTo>
                    <a:cubicBezTo>
                      <a:pt x="101" y="56"/>
                      <a:pt x="11" y="45"/>
                      <a:pt x="0" y="67"/>
                    </a:cubicBezTo>
                    <a:cubicBezTo>
                      <a:pt x="0" y="89"/>
                      <a:pt x="101" y="78"/>
                      <a:pt x="157" y="78"/>
                    </a:cubicBezTo>
                    <a:cubicBezTo>
                      <a:pt x="213" y="89"/>
                      <a:pt x="280" y="56"/>
                      <a:pt x="314" y="33"/>
                    </a:cubicBezTo>
                    <a:cubicBezTo>
                      <a:pt x="337" y="22"/>
                      <a:pt x="325" y="0"/>
                      <a:pt x="314" y="11"/>
                    </a:cubicBez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85" name="Freeform 70"/>
              <p:cNvSpPr>
                <a:spLocks noChangeArrowheads="1"/>
              </p:cNvSpPr>
              <p:nvPr/>
            </p:nvSpPr>
            <p:spPr bwMode="auto">
              <a:xfrm>
                <a:off x="8286750" y="3848100"/>
                <a:ext cx="133350" cy="44450"/>
              </a:xfrm>
              <a:custGeom>
                <a:avLst/>
                <a:gdLst>
                  <a:gd name="T0" fmla="*/ 190 w 371"/>
                  <a:gd name="T1" fmla="*/ 124 h 125"/>
                  <a:gd name="T2" fmla="*/ 190 w 371"/>
                  <a:gd name="T3" fmla="*/ 124 h 125"/>
                  <a:gd name="T4" fmla="*/ 190 w 371"/>
                  <a:gd name="T5" fmla="*/ 124 h 125"/>
                  <a:gd name="T6" fmla="*/ 179 w 371"/>
                  <a:gd name="T7" fmla="*/ 124 h 125"/>
                  <a:gd name="T8" fmla="*/ 146 w 371"/>
                  <a:gd name="T9" fmla="*/ 124 h 125"/>
                  <a:gd name="T10" fmla="*/ 101 w 371"/>
                  <a:gd name="T11" fmla="*/ 124 h 125"/>
                  <a:gd name="T12" fmla="*/ 67 w 371"/>
                  <a:gd name="T13" fmla="*/ 124 h 125"/>
                  <a:gd name="T14" fmla="*/ 11 w 371"/>
                  <a:gd name="T15" fmla="*/ 112 h 125"/>
                  <a:gd name="T16" fmla="*/ 0 w 371"/>
                  <a:gd name="T17" fmla="*/ 90 h 125"/>
                  <a:gd name="T18" fmla="*/ 123 w 371"/>
                  <a:gd name="T19" fmla="*/ 56 h 125"/>
                  <a:gd name="T20" fmla="*/ 168 w 371"/>
                  <a:gd name="T21" fmla="*/ 45 h 125"/>
                  <a:gd name="T22" fmla="*/ 280 w 371"/>
                  <a:gd name="T23" fmla="*/ 23 h 125"/>
                  <a:gd name="T24" fmla="*/ 325 w 371"/>
                  <a:gd name="T25" fmla="*/ 12 h 125"/>
                  <a:gd name="T26" fmla="*/ 370 w 371"/>
                  <a:gd name="T27" fmla="*/ 34 h 125"/>
                  <a:gd name="T28" fmla="*/ 347 w 371"/>
                  <a:gd name="T29" fmla="*/ 79 h 125"/>
                  <a:gd name="T30" fmla="*/ 190 w 371"/>
                  <a:gd name="T31" fmla="*/ 124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71" h="125">
                    <a:moveTo>
                      <a:pt x="190" y="124"/>
                    </a:moveTo>
                    <a:lnTo>
                      <a:pt x="190" y="124"/>
                    </a:lnTo>
                    <a:lnTo>
                      <a:pt x="190" y="124"/>
                    </a:lnTo>
                    <a:lnTo>
                      <a:pt x="179" y="124"/>
                    </a:lnTo>
                    <a:cubicBezTo>
                      <a:pt x="168" y="124"/>
                      <a:pt x="157" y="124"/>
                      <a:pt x="146" y="124"/>
                    </a:cubicBezTo>
                    <a:cubicBezTo>
                      <a:pt x="134" y="124"/>
                      <a:pt x="123" y="124"/>
                      <a:pt x="101" y="124"/>
                    </a:cubicBezTo>
                    <a:cubicBezTo>
                      <a:pt x="90" y="124"/>
                      <a:pt x="78" y="124"/>
                      <a:pt x="67" y="124"/>
                    </a:cubicBezTo>
                    <a:cubicBezTo>
                      <a:pt x="33" y="124"/>
                      <a:pt x="22" y="124"/>
                      <a:pt x="11" y="112"/>
                    </a:cubicBezTo>
                    <a:cubicBezTo>
                      <a:pt x="0" y="101"/>
                      <a:pt x="0" y="90"/>
                      <a:pt x="0" y="90"/>
                    </a:cubicBezTo>
                    <a:cubicBezTo>
                      <a:pt x="11" y="56"/>
                      <a:pt x="56" y="56"/>
                      <a:pt x="123" y="56"/>
                    </a:cubicBezTo>
                    <a:cubicBezTo>
                      <a:pt x="134" y="56"/>
                      <a:pt x="157" y="45"/>
                      <a:pt x="168" y="45"/>
                    </a:cubicBezTo>
                    <a:cubicBezTo>
                      <a:pt x="202" y="45"/>
                      <a:pt x="246" y="34"/>
                      <a:pt x="280" y="23"/>
                    </a:cubicBezTo>
                    <a:cubicBezTo>
                      <a:pt x="302" y="12"/>
                      <a:pt x="325" y="12"/>
                      <a:pt x="325" y="12"/>
                    </a:cubicBezTo>
                    <a:cubicBezTo>
                      <a:pt x="347" y="0"/>
                      <a:pt x="370" y="12"/>
                      <a:pt x="370" y="34"/>
                    </a:cubicBezTo>
                    <a:cubicBezTo>
                      <a:pt x="370" y="45"/>
                      <a:pt x="370" y="56"/>
                      <a:pt x="347" y="79"/>
                    </a:cubicBezTo>
                    <a:cubicBezTo>
                      <a:pt x="336" y="90"/>
                      <a:pt x="257" y="124"/>
                      <a:pt x="190" y="124"/>
                    </a:cubicBez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86" name="Freeform 71"/>
              <p:cNvSpPr>
                <a:spLocks noChangeArrowheads="1"/>
              </p:cNvSpPr>
              <p:nvPr/>
            </p:nvSpPr>
            <p:spPr bwMode="auto">
              <a:xfrm>
                <a:off x="8286750" y="4756150"/>
                <a:ext cx="41275" cy="80963"/>
              </a:xfrm>
              <a:custGeom>
                <a:avLst/>
                <a:gdLst>
                  <a:gd name="T0" fmla="*/ 78 w 113"/>
                  <a:gd name="T1" fmla="*/ 89 h 225"/>
                  <a:gd name="T2" fmla="*/ 78 w 113"/>
                  <a:gd name="T3" fmla="*/ 89 h 225"/>
                  <a:gd name="T4" fmla="*/ 90 w 113"/>
                  <a:gd name="T5" fmla="*/ 0 h 225"/>
                  <a:gd name="T6" fmla="*/ 67 w 113"/>
                  <a:gd name="T7" fmla="*/ 89 h 225"/>
                  <a:gd name="T8" fmla="*/ 11 w 113"/>
                  <a:gd name="T9" fmla="*/ 190 h 225"/>
                  <a:gd name="T10" fmla="*/ 45 w 113"/>
                  <a:gd name="T11" fmla="*/ 179 h 225"/>
                  <a:gd name="T12" fmla="*/ 78 w 113"/>
                  <a:gd name="T13" fmla="*/ 89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3" h="225">
                    <a:moveTo>
                      <a:pt x="78" y="89"/>
                    </a:moveTo>
                    <a:lnTo>
                      <a:pt x="78" y="89"/>
                    </a:lnTo>
                    <a:cubicBezTo>
                      <a:pt x="90" y="67"/>
                      <a:pt x="112" y="11"/>
                      <a:pt x="90" y="0"/>
                    </a:cubicBezTo>
                    <a:cubicBezTo>
                      <a:pt x="67" y="0"/>
                      <a:pt x="67" y="45"/>
                      <a:pt x="67" y="89"/>
                    </a:cubicBezTo>
                    <a:cubicBezTo>
                      <a:pt x="67" y="123"/>
                      <a:pt x="22" y="168"/>
                      <a:pt x="11" y="190"/>
                    </a:cubicBezTo>
                    <a:cubicBezTo>
                      <a:pt x="0" y="224"/>
                      <a:pt x="22" y="224"/>
                      <a:pt x="45" y="179"/>
                    </a:cubicBezTo>
                    <a:cubicBezTo>
                      <a:pt x="67" y="134"/>
                      <a:pt x="67" y="112"/>
                      <a:pt x="78" y="89"/>
                    </a:cubicBez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87" name="Freeform 72"/>
              <p:cNvSpPr>
                <a:spLocks noChangeArrowheads="1"/>
              </p:cNvSpPr>
              <p:nvPr/>
            </p:nvSpPr>
            <p:spPr bwMode="auto">
              <a:xfrm>
                <a:off x="8283575" y="4748213"/>
                <a:ext cx="49213" cy="93662"/>
              </a:xfrm>
              <a:custGeom>
                <a:avLst/>
                <a:gdLst>
                  <a:gd name="T0" fmla="*/ 23 w 136"/>
                  <a:gd name="T1" fmla="*/ 257 h 258"/>
                  <a:gd name="T2" fmla="*/ 23 w 136"/>
                  <a:gd name="T3" fmla="*/ 257 h 258"/>
                  <a:gd name="T4" fmla="*/ 23 w 136"/>
                  <a:gd name="T5" fmla="*/ 257 h 258"/>
                  <a:gd name="T6" fmla="*/ 0 w 136"/>
                  <a:gd name="T7" fmla="*/ 246 h 258"/>
                  <a:gd name="T8" fmla="*/ 0 w 136"/>
                  <a:gd name="T9" fmla="*/ 212 h 258"/>
                  <a:gd name="T10" fmla="*/ 23 w 136"/>
                  <a:gd name="T11" fmla="*/ 156 h 258"/>
                  <a:gd name="T12" fmla="*/ 57 w 136"/>
                  <a:gd name="T13" fmla="*/ 100 h 258"/>
                  <a:gd name="T14" fmla="*/ 57 w 136"/>
                  <a:gd name="T15" fmla="*/ 100 h 258"/>
                  <a:gd name="T16" fmla="*/ 102 w 136"/>
                  <a:gd name="T17" fmla="*/ 0 h 258"/>
                  <a:gd name="T18" fmla="*/ 113 w 136"/>
                  <a:gd name="T19" fmla="*/ 11 h 258"/>
                  <a:gd name="T20" fmla="*/ 124 w 136"/>
                  <a:gd name="T21" fmla="*/ 22 h 258"/>
                  <a:gd name="T22" fmla="*/ 113 w 136"/>
                  <a:gd name="T23" fmla="*/ 123 h 258"/>
                  <a:gd name="T24" fmla="*/ 102 w 136"/>
                  <a:gd name="T25" fmla="*/ 145 h 258"/>
                  <a:gd name="T26" fmla="*/ 79 w 136"/>
                  <a:gd name="T27" fmla="*/ 212 h 258"/>
                  <a:gd name="T28" fmla="*/ 23 w 136"/>
                  <a:gd name="T29" fmla="*/ 257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36" h="258">
                    <a:moveTo>
                      <a:pt x="23" y="257"/>
                    </a:moveTo>
                    <a:lnTo>
                      <a:pt x="23" y="257"/>
                    </a:lnTo>
                    <a:lnTo>
                      <a:pt x="23" y="257"/>
                    </a:lnTo>
                    <a:cubicBezTo>
                      <a:pt x="23" y="257"/>
                      <a:pt x="12" y="257"/>
                      <a:pt x="0" y="246"/>
                    </a:cubicBezTo>
                    <a:cubicBezTo>
                      <a:pt x="0" y="246"/>
                      <a:pt x="0" y="235"/>
                      <a:pt x="0" y="212"/>
                    </a:cubicBezTo>
                    <a:cubicBezTo>
                      <a:pt x="0" y="190"/>
                      <a:pt x="12" y="179"/>
                      <a:pt x="23" y="156"/>
                    </a:cubicBezTo>
                    <a:cubicBezTo>
                      <a:pt x="45" y="145"/>
                      <a:pt x="57" y="123"/>
                      <a:pt x="57" y="100"/>
                    </a:cubicBezTo>
                    <a:lnTo>
                      <a:pt x="57" y="100"/>
                    </a:lnTo>
                    <a:cubicBezTo>
                      <a:pt x="57" y="56"/>
                      <a:pt x="57" y="0"/>
                      <a:pt x="102" y="0"/>
                    </a:cubicBezTo>
                    <a:cubicBezTo>
                      <a:pt x="102" y="0"/>
                      <a:pt x="102" y="0"/>
                      <a:pt x="113" y="11"/>
                    </a:cubicBezTo>
                    <a:cubicBezTo>
                      <a:pt x="113" y="11"/>
                      <a:pt x="124" y="11"/>
                      <a:pt x="124" y="22"/>
                    </a:cubicBezTo>
                    <a:cubicBezTo>
                      <a:pt x="135" y="44"/>
                      <a:pt x="135" y="67"/>
                      <a:pt x="113" y="123"/>
                    </a:cubicBezTo>
                    <a:cubicBezTo>
                      <a:pt x="102" y="134"/>
                      <a:pt x="102" y="134"/>
                      <a:pt x="102" y="145"/>
                    </a:cubicBezTo>
                    <a:cubicBezTo>
                      <a:pt x="102" y="156"/>
                      <a:pt x="90" y="179"/>
                      <a:pt x="79" y="212"/>
                    </a:cubicBezTo>
                    <a:cubicBezTo>
                      <a:pt x="57" y="246"/>
                      <a:pt x="45" y="257"/>
                      <a:pt x="23" y="257"/>
                    </a:cubicBez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88" name="Freeform 73"/>
              <p:cNvSpPr>
                <a:spLocks noChangeArrowheads="1"/>
              </p:cNvSpPr>
              <p:nvPr/>
            </p:nvSpPr>
            <p:spPr bwMode="auto">
              <a:xfrm>
                <a:off x="7359650" y="4656138"/>
                <a:ext cx="80963" cy="52387"/>
              </a:xfrm>
              <a:custGeom>
                <a:avLst/>
                <a:gdLst>
                  <a:gd name="T0" fmla="*/ 213 w 225"/>
                  <a:gd name="T1" fmla="*/ 67 h 146"/>
                  <a:gd name="T2" fmla="*/ 213 w 225"/>
                  <a:gd name="T3" fmla="*/ 67 h 146"/>
                  <a:gd name="T4" fmla="*/ 191 w 225"/>
                  <a:gd name="T5" fmla="*/ 33 h 146"/>
                  <a:gd name="T6" fmla="*/ 101 w 225"/>
                  <a:gd name="T7" fmla="*/ 78 h 146"/>
                  <a:gd name="T8" fmla="*/ 11 w 225"/>
                  <a:gd name="T9" fmla="*/ 123 h 146"/>
                  <a:gd name="T10" fmla="*/ 135 w 225"/>
                  <a:gd name="T11" fmla="*/ 101 h 146"/>
                  <a:gd name="T12" fmla="*/ 213 w 225"/>
                  <a:gd name="T13" fmla="*/ 67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5" h="146">
                    <a:moveTo>
                      <a:pt x="213" y="67"/>
                    </a:moveTo>
                    <a:lnTo>
                      <a:pt x="213" y="67"/>
                    </a:lnTo>
                    <a:cubicBezTo>
                      <a:pt x="224" y="45"/>
                      <a:pt x="224" y="0"/>
                      <a:pt x="191" y="33"/>
                    </a:cubicBezTo>
                    <a:cubicBezTo>
                      <a:pt x="168" y="56"/>
                      <a:pt x="135" y="78"/>
                      <a:pt x="101" y="78"/>
                    </a:cubicBezTo>
                    <a:cubicBezTo>
                      <a:pt x="56" y="78"/>
                      <a:pt x="0" y="101"/>
                      <a:pt x="11" y="123"/>
                    </a:cubicBezTo>
                    <a:cubicBezTo>
                      <a:pt x="23" y="145"/>
                      <a:pt x="101" y="123"/>
                      <a:pt x="135" y="101"/>
                    </a:cubicBezTo>
                    <a:cubicBezTo>
                      <a:pt x="157" y="78"/>
                      <a:pt x="213" y="78"/>
                      <a:pt x="213" y="67"/>
                    </a:cubicBez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89" name="Freeform 74"/>
              <p:cNvSpPr>
                <a:spLocks noChangeArrowheads="1"/>
              </p:cNvSpPr>
              <p:nvPr/>
            </p:nvSpPr>
            <p:spPr bwMode="auto">
              <a:xfrm>
                <a:off x="7354888" y="4656138"/>
                <a:ext cx="93662" cy="57150"/>
              </a:xfrm>
              <a:custGeom>
                <a:avLst/>
                <a:gdLst>
                  <a:gd name="T0" fmla="*/ 45 w 259"/>
                  <a:gd name="T1" fmla="*/ 156 h 157"/>
                  <a:gd name="T2" fmla="*/ 45 w 259"/>
                  <a:gd name="T3" fmla="*/ 156 h 157"/>
                  <a:gd name="T4" fmla="*/ 45 w 259"/>
                  <a:gd name="T5" fmla="*/ 156 h 157"/>
                  <a:gd name="T6" fmla="*/ 0 w 259"/>
                  <a:gd name="T7" fmla="*/ 134 h 157"/>
                  <a:gd name="T8" fmla="*/ 0 w 259"/>
                  <a:gd name="T9" fmla="*/ 101 h 157"/>
                  <a:gd name="T10" fmla="*/ 101 w 259"/>
                  <a:gd name="T11" fmla="*/ 56 h 157"/>
                  <a:gd name="T12" fmla="*/ 191 w 259"/>
                  <a:gd name="T13" fmla="*/ 11 h 157"/>
                  <a:gd name="T14" fmla="*/ 224 w 259"/>
                  <a:gd name="T15" fmla="*/ 0 h 157"/>
                  <a:gd name="T16" fmla="*/ 246 w 259"/>
                  <a:gd name="T17" fmla="*/ 11 h 157"/>
                  <a:gd name="T18" fmla="*/ 246 w 259"/>
                  <a:gd name="T19" fmla="*/ 67 h 157"/>
                  <a:gd name="T20" fmla="*/ 202 w 259"/>
                  <a:gd name="T21" fmla="*/ 101 h 157"/>
                  <a:gd name="T22" fmla="*/ 157 w 259"/>
                  <a:gd name="T23" fmla="*/ 112 h 157"/>
                  <a:gd name="T24" fmla="*/ 45 w 259"/>
                  <a:gd name="T25" fmla="*/ 156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59" h="157">
                    <a:moveTo>
                      <a:pt x="45" y="156"/>
                    </a:moveTo>
                    <a:lnTo>
                      <a:pt x="45" y="156"/>
                    </a:lnTo>
                    <a:lnTo>
                      <a:pt x="45" y="156"/>
                    </a:lnTo>
                    <a:cubicBezTo>
                      <a:pt x="11" y="156"/>
                      <a:pt x="11" y="145"/>
                      <a:pt x="0" y="134"/>
                    </a:cubicBezTo>
                    <a:cubicBezTo>
                      <a:pt x="0" y="123"/>
                      <a:pt x="0" y="112"/>
                      <a:pt x="0" y="101"/>
                    </a:cubicBezTo>
                    <a:cubicBezTo>
                      <a:pt x="22" y="78"/>
                      <a:pt x="79" y="56"/>
                      <a:pt x="101" y="56"/>
                    </a:cubicBezTo>
                    <a:cubicBezTo>
                      <a:pt x="146" y="56"/>
                      <a:pt x="168" y="33"/>
                      <a:pt x="191" y="11"/>
                    </a:cubicBezTo>
                    <a:cubicBezTo>
                      <a:pt x="202" y="0"/>
                      <a:pt x="213" y="0"/>
                      <a:pt x="224" y="0"/>
                    </a:cubicBezTo>
                    <a:cubicBezTo>
                      <a:pt x="224" y="0"/>
                      <a:pt x="235" y="0"/>
                      <a:pt x="246" y="11"/>
                    </a:cubicBezTo>
                    <a:cubicBezTo>
                      <a:pt x="258" y="33"/>
                      <a:pt x="246" y="56"/>
                      <a:pt x="246" y="67"/>
                    </a:cubicBezTo>
                    <a:cubicBezTo>
                      <a:pt x="235" y="89"/>
                      <a:pt x="224" y="89"/>
                      <a:pt x="202" y="101"/>
                    </a:cubicBezTo>
                    <a:cubicBezTo>
                      <a:pt x="179" y="101"/>
                      <a:pt x="168" y="112"/>
                      <a:pt x="157" y="112"/>
                    </a:cubicBezTo>
                    <a:cubicBezTo>
                      <a:pt x="135" y="134"/>
                      <a:pt x="79" y="156"/>
                      <a:pt x="45" y="156"/>
                    </a:cubicBez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90" name="Freeform 75"/>
              <p:cNvSpPr>
                <a:spLocks noChangeArrowheads="1"/>
              </p:cNvSpPr>
              <p:nvPr/>
            </p:nvSpPr>
            <p:spPr bwMode="auto">
              <a:xfrm>
                <a:off x="7185025" y="4119563"/>
                <a:ext cx="25400" cy="23812"/>
              </a:xfrm>
              <a:custGeom>
                <a:avLst/>
                <a:gdLst>
                  <a:gd name="T0" fmla="*/ 68 w 69"/>
                  <a:gd name="T1" fmla="*/ 23 h 68"/>
                  <a:gd name="T2" fmla="*/ 68 w 69"/>
                  <a:gd name="T3" fmla="*/ 23 h 68"/>
                  <a:gd name="T4" fmla="*/ 23 w 69"/>
                  <a:gd name="T5" fmla="*/ 0 h 68"/>
                  <a:gd name="T6" fmla="*/ 34 w 69"/>
                  <a:gd name="T7" fmla="*/ 56 h 68"/>
                  <a:gd name="T8" fmla="*/ 68 w 69"/>
                  <a:gd name="T9" fmla="*/ 23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68">
                    <a:moveTo>
                      <a:pt x="68" y="23"/>
                    </a:moveTo>
                    <a:lnTo>
                      <a:pt x="68" y="23"/>
                    </a:lnTo>
                    <a:cubicBezTo>
                      <a:pt x="68" y="0"/>
                      <a:pt x="45" y="11"/>
                      <a:pt x="23" y="0"/>
                    </a:cubicBezTo>
                    <a:cubicBezTo>
                      <a:pt x="12" y="0"/>
                      <a:pt x="0" y="67"/>
                      <a:pt x="34" y="56"/>
                    </a:cubicBezTo>
                    <a:cubicBezTo>
                      <a:pt x="68" y="56"/>
                      <a:pt x="68" y="34"/>
                      <a:pt x="68" y="23"/>
                    </a:cubicBez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91" name="Freeform 76"/>
              <p:cNvSpPr>
                <a:spLocks noChangeArrowheads="1"/>
              </p:cNvSpPr>
              <p:nvPr/>
            </p:nvSpPr>
            <p:spPr bwMode="auto">
              <a:xfrm>
                <a:off x="7181850" y="4111625"/>
                <a:ext cx="15875" cy="36513"/>
              </a:xfrm>
              <a:custGeom>
                <a:avLst/>
                <a:gdLst>
                  <a:gd name="T0" fmla="*/ 45 w 46"/>
                  <a:gd name="T1" fmla="*/ 101 h 102"/>
                  <a:gd name="T2" fmla="*/ 45 w 46"/>
                  <a:gd name="T3" fmla="*/ 101 h 102"/>
                  <a:gd name="T4" fmla="*/ 0 w 46"/>
                  <a:gd name="T5" fmla="*/ 56 h 102"/>
                  <a:gd name="T6" fmla="*/ 11 w 46"/>
                  <a:gd name="T7" fmla="*/ 22 h 102"/>
                  <a:gd name="T8" fmla="*/ 34 w 46"/>
                  <a:gd name="T9" fmla="*/ 0 h 102"/>
                  <a:gd name="T10" fmla="*/ 34 w 46"/>
                  <a:gd name="T11" fmla="*/ 45 h 102"/>
                  <a:gd name="T12" fmla="*/ 45 w 46"/>
                  <a:gd name="T13" fmla="*/ 45 h 102"/>
                  <a:gd name="T14" fmla="*/ 45 w 46"/>
                  <a:gd name="T15" fmla="*/ 56 h 102"/>
                  <a:gd name="T16" fmla="*/ 45 w 46"/>
                  <a:gd name="T17" fmla="*/ 56 h 102"/>
                  <a:gd name="T18" fmla="*/ 45 w 46"/>
                  <a:gd name="T19" fmla="*/ 56 h 102"/>
                  <a:gd name="T20" fmla="*/ 45 w 46"/>
                  <a:gd name="T21" fmla="*/ 101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6" h="102">
                    <a:moveTo>
                      <a:pt x="45" y="101"/>
                    </a:moveTo>
                    <a:lnTo>
                      <a:pt x="45" y="101"/>
                    </a:lnTo>
                    <a:cubicBezTo>
                      <a:pt x="23" y="101"/>
                      <a:pt x="0" y="78"/>
                      <a:pt x="0" y="56"/>
                    </a:cubicBezTo>
                    <a:cubicBezTo>
                      <a:pt x="0" y="45"/>
                      <a:pt x="0" y="33"/>
                      <a:pt x="11" y="22"/>
                    </a:cubicBezTo>
                    <a:cubicBezTo>
                      <a:pt x="11" y="11"/>
                      <a:pt x="34" y="0"/>
                      <a:pt x="34" y="0"/>
                    </a:cubicBezTo>
                    <a:cubicBezTo>
                      <a:pt x="34" y="45"/>
                      <a:pt x="34" y="45"/>
                      <a:pt x="34" y="45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5" y="45"/>
                      <a:pt x="45" y="45"/>
                      <a:pt x="45" y="56"/>
                    </a:cubicBezTo>
                    <a:lnTo>
                      <a:pt x="45" y="56"/>
                    </a:lnTo>
                    <a:lnTo>
                      <a:pt x="45" y="56"/>
                    </a:lnTo>
                    <a:cubicBezTo>
                      <a:pt x="45" y="101"/>
                      <a:pt x="45" y="101"/>
                      <a:pt x="45" y="101"/>
                    </a:cubicBez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92" name="Freeform 77"/>
              <p:cNvSpPr>
                <a:spLocks noChangeArrowheads="1"/>
              </p:cNvSpPr>
              <p:nvPr/>
            </p:nvSpPr>
            <p:spPr bwMode="auto">
              <a:xfrm>
                <a:off x="7273925" y="4305300"/>
                <a:ext cx="33338" cy="31750"/>
              </a:xfrm>
              <a:custGeom>
                <a:avLst/>
                <a:gdLst>
                  <a:gd name="T0" fmla="*/ 67 w 91"/>
                  <a:gd name="T1" fmla="*/ 45 h 90"/>
                  <a:gd name="T2" fmla="*/ 67 w 91"/>
                  <a:gd name="T3" fmla="*/ 45 h 90"/>
                  <a:gd name="T4" fmla="*/ 45 w 91"/>
                  <a:gd name="T5" fmla="*/ 11 h 90"/>
                  <a:gd name="T6" fmla="*/ 22 w 91"/>
                  <a:gd name="T7" fmla="*/ 56 h 90"/>
                  <a:gd name="T8" fmla="*/ 67 w 91"/>
                  <a:gd name="T9" fmla="*/ 78 h 90"/>
                  <a:gd name="T10" fmla="*/ 67 w 91"/>
                  <a:gd name="T11" fmla="*/ 45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1" h="90">
                    <a:moveTo>
                      <a:pt x="67" y="45"/>
                    </a:moveTo>
                    <a:lnTo>
                      <a:pt x="67" y="45"/>
                    </a:lnTo>
                    <a:cubicBezTo>
                      <a:pt x="67" y="33"/>
                      <a:pt x="67" y="0"/>
                      <a:pt x="45" y="11"/>
                    </a:cubicBezTo>
                    <a:cubicBezTo>
                      <a:pt x="34" y="11"/>
                      <a:pt x="34" y="45"/>
                      <a:pt x="22" y="56"/>
                    </a:cubicBezTo>
                    <a:cubicBezTo>
                      <a:pt x="0" y="67"/>
                      <a:pt x="56" y="89"/>
                      <a:pt x="67" y="78"/>
                    </a:cubicBezTo>
                    <a:cubicBezTo>
                      <a:pt x="90" y="67"/>
                      <a:pt x="67" y="45"/>
                      <a:pt x="67" y="45"/>
                    </a:cubicBez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93" name="Freeform 78"/>
              <p:cNvSpPr>
                <a:spLocks noChangeArrowheads="1"/>
              </p:cNvSpPr>
              <p:nvPr/>
            </p:nvSpPr>
            <p:spPr bwMode="auto">
              <a:xfrm>
                <a:off x="7270750" y="4300538"/>
                <a:ext cx="41275" cy="39687"/>
              </a:xfrm>
              <a:custGeom>
                <a:avLst/>
                <a:gdLst>
                  <a:gd name="T0" fmla="*/ 68 w 114"/>
                  <a:gd name="T1" fmla="*/ 111 h 112"/>
                  <a:gd name="T2" fmla="*/ 68 w 114"/>
                  <a:gd name="T3" fmla="*/ 111 h 112"/>
                  <a:gd name="T4" fmla="*/ 68 w 114"/>
                  <a:gd name="T5" fmla="*/ 111 h 112"/>
                  <a:gd name="T6" fmla="*/ 12 w 114"/>
                  <a:gd name="T7" fmla="*/ 78 h 112"/>
                  <a:gd name="T8" fmla="*/ 12 w 114"/>
                  <a:gd name="T9" fmla="*/ 56 h 112"/>
                  <a:gd name="T10" fmla="*/ 23 w 114"/>
                  <a:gd name="T11" fmla="*/ 33 h 112"/>
                  <a:gd name="T12" fmla="*/ 57 w 114"/>
                  <a:gd name="T13" fmla="*/ 0 h 112"/>
                  <a:gd name="T14" fmla="*/ 68 w 114"/>
                  <a:gd name="T15" fmla="*/ 0 h 112"/>
                  <a:gd name="T16" fmla="*/ 102 w 114"/>
                  <a:gd name="T17" fmla="*/ 44 h 112"/>
                  <a:gd name="T18" fmla="*/ 102 w 114"/>
                  <a:gd name="T19" fmla="*/ 56 h 112"/>
                  <a:gd name="T20" fmla="*/ 102 w 114"/>
                  <a:gd name="T21" fmla="*/ 100 h 112"/>
                  <a:gd name="T22" fmla="*/ 68 w 114"/>
                  <a:gd name="T23" fmla="*/ 111 h 112"/>
                  <a:gd name="T24" fmla="*/ 57 w 114"/>
                  <a:gd name="T25" fmla="*/ 67 h 112"/>
                  <a:gd name="T26" fmla="*/ 57 w 114"/>
                  <a:gd name="T27" fmla="*/ 67 h 112"/>
                  <a:gd name="T28" fmla="*/ 68 w 114"/>
                  <a:gd name="T29" fmla="*/ 67 h 112"/>
                  <a:gd name="T30" fmla="*/ 68 w 114"/>
                  <a:gd name="T31" fmla="*/ 67 h 112"/>
                  <a:gd name="T32" fmla="*/ 57 w 114"/>
                  <a:gd name="T33" fmla="*/ 56 h 112"/>
                  <a:gd name="T34" fmla="*/ 57 w 114"/>
                  <a:gd name="T35" fmla="*/ 67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4" h="112">
                    <a:moveTo>
                      <a:pt x="68" y="111"/>
                    </a:moveTo>
                    <a:lnTo>
                      <a:pt x="68" y="111"/>
                    </a:lnTo>
                    <a:lnTo>
                      <a:pt x="68" y="111"/>
                    </a:lnTo>
                    <a:cubicBezTo>
                      <a:pt x="57" y="111"/>
                      <a:pt x="12" y="111"/>
                      <a:pt x="12" y="78"/>
                    </a:cubicBezTo>
                    <a:cubicBezTo>
                      <a:pt x="0" y="78"/>
                      <a:pt x="12" y="67"/>
                      <a:pt x="12" y="56"/>
                    </a:cubicBezTo>
                    <a:cubicBezTo>
                      <a:pt x="23" y="56"/>
                      <a:pt x="23" y="44"/>
                      <a:pt x="23" y="33"/>
                    </a:cubicBezTo>
                    <a:cubicBezTo>
                      <a:pt x="34" y="22"/>
                      <a:pt x="34" y="0"/>
                      <a:pt x="57" y="0"/>
                    </a:cubicBezTo>
                    <a:cubicBezTo>
                      <a:pt x="57" y="0"/>
                      <a:pt x="57" y="0"/>
                      <a:pt x="68" y="0"/>
                    </a:cubicBezTo>
                    <a:cubicBezTo>
                      <a:pt x="90" y="0"/>
                      <a:pt x="102" y="22"/>
                      <a:pt x="102" y="44"/>
                    </a:cubicBezTo>
                    <a:lnTo>
                      <a:pt x="102" y="56"/>
                    </a:lnTo>
                    <a:cubicBezTo>
                      <a:pt x="113" y="67"/>
                      <a:pt x="113" y="89"/>
                      <a:pt x="102" y="100"/>
                    </a:cubicBezTo>
                    <a:cubicBezTo>
                      <a:pt x="90" y="111"/>
                      <a:pt x="79" y="111"/>
                      <a:pt x="68" y="111"/>
                    </a:cubicBezTo>
                    <a:close/>
                    <a:moveTo>
                      <a:pt x="57" y="67"/>
                    </a:moveTo>
                    <a:lnTo>
                      <a:pt x="57" y="67"/>
                    </a:lnTo>
                    <a:cubicBezTo>
                      <a:pt x="57" y="67"/>
                      <a:pt x="57" y="67"/>
                      <a:pt x="68" y="67"/>
                    </a:cubicBezTo>
                    <a:lnTo>
                      <a:pt x="68" y="67"/>
                    </a:lnTo>
                    <a:cubicBezTo>
                      <a:pt x="68" y="67"/>
                      <a:pt x="57" y="67"/>
                      <a:pt x="57" y="56"/>
                    </a:cubicBezTo>
                    <a:cubicBezTo>
                      <a:pt x="57" y="67"/>
                      <a:pt x="57" y="67"/>
                      <a:pt x="57" y="67"/>
                    </a:cubicBez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94" name="Freeform 79"/>
              <p:cNvSpPr>
                <a:spLocks noChangeArrowheads="1"/>
              </p:cNvSpPr>
              <p:nvPr/>
            </p:nvSpPr>
            <p:spPr bwMode="auto">
              <a:xfrm>
                <a:off x="5608638" y="4211638"/>
                <a:ext cx="581025" cy="774700"/>
              </a:xfrm>
              <a:custGeom>
                <a:avLst/>
                <a:gdLst>
                  <a:gd name="T0" fmla="*/ 369 w 1614"/>
                  <a:gd name="T1" fmla="*/ 2084 h 2153"/>
                  <a:gd name="T2" fmla="*/ 190 w 1614"/>
                  <a:gd name="T3" fmla="*/ 2029 h 2153"/>
                  <a:gd name="T4" fmla="*/ 123 w 1614"/>
                  <a:gd name="T5" fmla="*/ 1939 h 2153"/>
                  <a:gd name="T6" fmla="*/ 11 w 1614"/>
                  <a:gd name="T7" fmla="*/ 1793 h 2153"/>
                  <a:gd name="T8" fmla="*/ 235 w 1614"/>
                  <a:gd name="T9" fmla="*/ 1703 h 2153"/>
                  <a:gd name="T10" fmla="*/ 257 w 1614"/>
                  <a:gd name="T11" fmla="*/ 1401 h 2153"/>
                  <a:gd name="T12" fmla="*/ 246 w 1614"/>
                  <a:gd name="T13" fmla="*/ 1065 h 2153"/>
                  <a:gd name="T14" fmla="*/ 515 w 1614"/>
                  <a:gd name="T15" fmla="*/ 1199 h 2153"/>
                  <a:gd name="T16" fmla="*/ 739 w 1614"/>
                  <a:gd name="T17" fmla="*/ 1165 h 2153"/>
                  <a:gd name="T18" fmla="*/ 952 w 1614"/>
                  <a:gd name="T19" fmla="*/ 1098 h 2153"/>
                  <a:gd name="T20" fmla="*/ 717 w 1614"/>
                  <a:gd name="T21" fmla="*/ 896 h 2153"/>
                  <a:gd name="T22" fmla="*/ 538 w 1614"/>
                  <a:gd name="T23" fmla="*/ 627 h 2153"/>
                  <a:gd name="T24" fmla="*/ 538 w 1614"/>
                  <a:gd name="T25" fmla="*/ 392 h 2153"/>
                  <a:gd name="T26" fmla="*/ 705 w 1614"/>
                  <a:gd name="T27" fmla="*/ 213 h 2153"/>
                  <a:gd name="T28" fmla="*/ 974 w 1614"/>
                  <a:gd name="T29" fmla="*/ 213 h 2153"/>
                  <a:gd name="T30" fmla="*/ 952 w 1614"/>
                  <a:gd name="T31" fmla="*/ 358 h 2153"/>
                  <a:gd name="T32" fmla="*/ 1019 w 1614"/>
                  <a:gd name="T33" fmla="*/ 504 h 2153"/>
                  <a:gd name="T34" fmla="*/ 1288 w 1614"/>
                  <a:gd name="T35" fmla="*/ 538 h 2153"/>
                  <a:gd name="T36" fmla="*/ 1176 w 1614"/>
                  <a:gd name="T37" fmla="*/ 840 h 2153"/>
                  <a:gd name="T38" fmla="*/ 1266 w 1614"/>
                  <a:gd name="T39" fmla="*/ 1053 h 2153"/>
                  <a:gd name="T40" fmla="*/ 1389 w 1614"/>
                  <a:gd name="T41" fmla="*/ 1177 h 2153"/>
                  <a:gd name="T42" fmla="*/ 1221 w 1614"/>
                  <a:gd name="T43" fmla="*/ 1311 h 2153"/>
                  <a:gd name="T44" fmla="*/ 1266 w 1614"/>
                  <a:gd name="T45" fmla="*/ 1547 h 2153"/>
                  <a:gd name="T46" fmla="*/ 1501 w 1614"/>
                  <a:gd name="T47" fmla="*/ 1625 h 2153"/>
                  <a:gd name="T48" fmla="*/ 1557 w 1614"/>
                  <a:gd name="T49" fmla="*/ 1827 h 2153"/>
                  <a:gd name="T50" fmla="*/ 1277 w 1614"/>
                  <a:gd name="T51" fmla="*/ 1927 h 2153"/>
                  <a:gd name="T52" fmla="*/ 1042 w 1614"/>
                  <a:gd name="T53" fmla="*/ 2006 h 2153"/>
                  <a:gd name="T54" fmla="*/ 840 w 1614"/>
                  <a:gd name="T55" fmla="*/ 1950 h 2153"/>
                  <a:gd name="T56" fmla="*/ 907 w 1614"/>
                  <a:gd name="T57" fmla="*/ 2062 h 2153"/>
                  <a:gd name="T58" fmla="*/ 560 w 1614"/>
                  <a:gd name="T59" fmla="*/ 2152 h 2153"/>
                  <a:gd name="T60" fmla="*/ 571 w 1614"/>
                  <a:gd name="T61" fmla="*/ 2107 h 2153"/>
                  <a:gd name="T62" fmla="*/ 851 w 1614"/>
                  <a:gd name="T63" fmla="*/ 2006 h 2153"/>
                  <a:gd name="T64" fmla="*/ 986 w 1614"/>
                  <a:gd name="T65" fmla="*/ 1860 h 2153"/>
                  <a:gd name="T66" fmla="*/ 1266 w 1614"/>
                  <a:gd name="T67" fmla="*/ 1883 h 2153"/>
                  <a:gd name="T68" fmla="*/ 1512 w 1614"/>
                  <a:gd name="T69" fmla="*/ 1838 h 2153"/>
                  <a:gd name="T70" fmla="*/ 1434 w 1614"/>
                  <a:gd name="T71" fmla="*/ 1647 h 2153"/>
                  <a:gd name="T72" fmla="*/ 1255 w 1614"/>
                  <a:gd name="T73" fmla="*/ 1591 h 2153"/>
                  <a:gd name="T74" fmla="*/ 1221 w 1614"/>
                  <a:gd name="T75" fmla="*/ 1255 h 2153"/>
                  <a:gd name="T76" fmla="*/ 1367 w 1614"/>
                  <a:gd name="T77" fmla="*/ 1098 h 2153"/>
                  <a:gd name="T78" fmla="*/ 1187 w 1614"/>
                  <a:gd name="T79" fmla="*/ 1053 h 2153"/>
                  <a:gd name="T80" fmla="*/ 1131 w 1614"/>
                  <a:gd name="T81" fmla="*/ 807 h 2153"/>
                  <a:gd name="T82" fmla="*/ 1232 w 1614"/>
                  <a:gd name="T83" fmla="*/ 527 h 2153"/>
                  <a:gd name="T84" fmla="*/ 963 w 1614"/>
                  <a:gd name="T85" fmla="*/ 538 h 2153"/>
                  <a:gd name="T86" fmla="*/ 952 w 1614"/>
                  <a:gd name="T87" fmla="*/ 314 h 2153"/>
                  <a:gd name="T88" fmla="*/ 862 w 1614"/>
                  <a:gd name="T89" fmla="*/ 56 h 2153"/>
                  <a:gd name="T90" fmla="*/ 627 w 1614"/>
                  <a:gd name="T91" fmla="*/ 370 h 2153"/>
                  <a:gd name="T92" fmla="*/ 582 w 1614"/>
                  <a:gd name="T93" fmla="*/ 829 h 2153"/>
                  <a:gd name="T94" fmla="*/ 806 w 1614"/>
                  <a:gd name="T95" fmla="*/ 941 h 2153"/>
                  <a:gd name="T96" fmla="*/ 952 w 1614"/>
                  <a:gd name="T97" fmla="*/ 1143 h 2153"/>
                  <a:gd name="T98" fmla="*/ 717 w 1614"/>
                  <a:gd name="T99" fmla="*/ 1199 h 2153"/>
                  <a:gd name="T100" fmla="*/ 459 w 1614"/>
                  <a:gd name="T101" fmla="*/ 1210 h 2153"/>
                  <a:gd name="T102" fmla="*/ 280 w 1614"/>
                  <a:gd name="T103" fmla="*/ 1109 h 2153"/>
                  <a:gd name="T104" fmla="*/ 246 w 1614"/>
                  <a:gd name="T105" fmla="*/ 1524 h 2153"/>
                  <a:gd name="T106" fmla="*/ 212 w 1614"/>
                  <a:gd name="T107" fmla="*/ 1737 h 2153"/>
                  <a:gd name="T108" fmla="*/ 56 w 1614"/>
                  <a:gd name="T109" fmla="*/ 1827 h 2153"/>
                  <a:gd name="T110" fmla="*/ 167 w 1614"/>
                  <a:gd name="T111" fmla="*/ 1972 h 2153"/>
                  <a:gd name="T112" fmla="*/ 280 w 1614"/>
                  <a:gd name="T113" fmla="*/ 2062 h 2153"/>
                  <a:gd name="T114" fmla="*/ 414 w 1614"/>
                  <a:gd name="T115" fmla="*/ 2029 h 2153"/>
                  <a:gd name="T116" fmla="*/ 504 w 1614"/>
                  <a:gd name="T117" fmla="*/ 448 h 2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614" h="2153">
                    <a:moveTo>
                      <a:pt x="448" y="2152"/>
                    </a:moveTo>
                    <a:lnTo>
                      <a:pt x="448" y="2152"/>
                    </a:lnTo>
                    <a:cubicBezTo>
                      <a:pt x="436" y="2140"/>
                      <a:pt x="436" y="2140"/>
                      <a:pt x="436" y="2140"/>
                    </a:cubicBezTo>
                    <a:cubicBezTo>
                      <a:pt x="425" y="2129"/>
                      <a:pt x="425" y="2107"/>
                      <a:pt x="414" y="2096"/>
                    </a:cubicBezTo>
                    <a:cubicBezTo>
                      <a:pt x="414" y="2084"/>
                      <a:pt x="414" y="2073"/>
                      <a:pt x="414" y="2073"/>
                    </a:cubicBezTo>
                    <a:lnTo>
                      <a:pt x="403" y="2073"/>
                    </a:lnTo>
                    <a:cubicBezTo>
                      <a:pt x="392" y="2073"/>
                      <a:pt x="380" y="2084"/>
                      <a:pt x="369" y="2084"/>
                    </a:cubicBezTo>
                    <a:lnTo>
                      <a:pt x="369" y="2084"/>
                    </a:lnTo>
                    <a:lnTo>
                      <a:pt x="358" y="2084"/>
                    </a:lnTo>
                    <a:cubicBezTo>
                      <a:pt x="347" y="2096"/>
                      <a:pt x="336" y="2107"/>
                      <a:pt x="313" y="2107"/>
                    </a:cubicBezTo>
                    <a:cubicBezTo>
                      <a:pt x="313" y="2118"/>
                      <a:pt x="302" y="2118"/>
                      <a:pt x="291" y="2118"/>
                    </a:cubicBezTo>
                    <a:cubicBezTo>
                      <a:pt x="280" y="2118"/>
                      <a:pt x="257" y="2107"/>
                      <a:pt x="257" y="2096"/>
                    </a:cubicBezTo>
                    <a:cubicBezTo>
                      <a:pt x="246" y="2096"/>
                      <a:pt x="246" y="2096"/>
                      <a:pt x="246" y="2096"/>
                    </a:cubicBezTo>
                    <a:cubicBezTo>
                      <a:pt x="212" y="2096"/>
                      <a:pt x="201" y="2051"/>
                      <a:pt x="190" y="2029"/>
                    </a:cubicBezTo>
                    <a:lnTo>
                      <a:pt x="190" y="2029"/>
                    </a:lnTo>
                    <a:lnTo>
                      <a:pt x="179" y="2029"/>
                    </a:lnTo>
                    <a:cubicBezTo>
                      <a:pt x="167" y="2029"/>
                      <a:pt x="167" y="2029"/>
                      <a:pt x="156" y="2029"/>
                    </a:cubicBezTo>
                    <a:lnTo>
                      <a:pt x="156" y="2029"/>
                    </a:lnTo>
                    <a:cubicBezTo>
                      <a:pt x="145" y="2029"/>
                      <a:pt x="134" y="2017"/>
                      <a:pt x="134" y="2017"/>
                    </a:cubicBezTo>
                    <a:cubicBezTo>
                      <a:pt x="123" y="2006"/>
                      <a:pt x="123" y="1995"/>
                      <a:pt x="123" y="1972"/>
                    </a:cubicBezTo>
                    <a:cubicBezTo>
                      <a:pt x="123" y="1961"/>
                      <a:pt x="123" y="1950"/>
                      <a:pt x="123" y="1939"/>
                    </a:cubicBezTo>
                    <a:cubicBezTo>
                      <a:pt x="123" y="1939"/>
                      <a:pt x="89" y="1927"/>
                      <a:pt x="78" y="1916"/>
                    </a:cubicBezTo>
                    <a:cubicBezTo>
                      <a:pt x="67" y="1916"/>
                      <a:pt x="67" y="1916"/>
                      <a:pt x="56" y="1905"/>
                    </a:cubicBezTo>
                    <a:lnTo>
                      <a:pt x="44" y="1905"/>
                    </a:lnTo>
                    <a:cubicBezTo>
                      <a:pt x="22" y="1894"/>
                      <a:pt x="11" y="1883"/>
                      <a:pt x="11" y="1849"/>
                    </a:cubicBezTo>
                    <a:cubicBezTo>
                      <a:pt x="11" y="1838"/>
                      <a:pt x="11" y="1827"/>
                      <a:pt x="11" y="1815"/>
                    </a:cubicBezTo>
                    <a:cubicBezTo>
                      <a:pt x="0" y="1804"/>
                      <a:pt x="0" y="1804"/>
                      <a:pt x="0" y="1804"/>
                    </a:cubicBezTo>
                    <a:cubicBezTo>
                      <a:pt x="11" y="1793"/>
                      <a:pt x="11" y="1793"/>
                      <a:pt x="11" y="1793"/>
                    </a:cubicBezTo>
                    <a:cubicBezTo>
                      <a:pt x="22" y="1793"/>
                      <a:pt x="22" y="1782"/>
                      <a:pt x="22" y="1782"/>
                    </a:cubicBezTo>
                    <a:cubicBezTo>
                      <a:pt x="33" y="1748"/>
                      <a:pt x="67" y="1748"/>
                      <a:pt x="89" y="1737"/>
                    </a:cubicBezTo>
                    <a:lnTo>
                      <a:pt x="111" y="1726"/>
                    </a:lnTo>
                    <a:cubicBezTo>
                      <a:pt x="111" y="1726"/>
                      <a:pt x="111" y="1726"/>
                      <a:pt x="111" y="1715"/>
                    </a:cubicBezTo>
                    <a:cubicBezTo>
                      <a:pt x="123" y="1703"/>
                      <a:pt x="134" y="1670"/>
                      <a:pt x="167" y="1670"/>
                    </a:cubicBezTo>
                    <a:lnTo>
                      <a:pt x="179" y="1670"/>
                    </a:lnTo>
                    <a:cubicBezTo>
                      <a:pt x="190" y="1681"/>
                      <a:pt x="212" y="1692"/>
                      <a:pt x="235" y="1703"/>
                    </a:cubicBezTo>
                    <a:cubicBezTo>
                      <a:pt x="246" y="1703"/>
                      <a:pt x="246" y="1703"/>
                      <a:pt x="257" y="1715"/>
                    </a:cubicBezTo>
                    <a:cubicBezTo>
                      <a:pt x="257" y="1692"/>
                      <a:pt x="246" y="1670"/>
                      <a:pt x="246" y="1670"/>
                    </a:cubicBezTo>
                    <a:cubicBezTo>
                      <a:pt x="224" y="1647"/>
                      <a:pt x="224" y="1636"/>
                      <a:pt x="224" y="1625"/>
                    </a:cubicBezTo>
                    <a:cubicBezTo>
                      <a:pt x="224" y="1602"/>
                      <a:pt x="224" y="1602"/>
                      <a:pt x="224" y="1602"/>
                    </a:cubicBezTo>
                    <a:cubicBezTo>
                      <a:pt x="201" y="1591"/>
                      <a:pt x="201" y="1569"/>
                      <a:pt x="201" y="1535"/>
                    </a:cubicBezTo>
                    <a:cubicBezTo>
                      <a:pt x="201" y="1502"/>
                      <a:pt x="212" y="1457"/>
                      <a:pt x="235" y="1434"/>
                    </a:cubicBezTo>
                    <a:cubicBezTo>
                      <a:pt x="257" y="1423"/>
                      <a:pt x="257" y="1412"/>
                      <a:pt x="257" y="1401"/>
                    </a:cubicBezTo>
                    <a:cubicBezTo>
                      <a:pt x="269" y="1356"/>
                      <a:pt x="280" y="1311"/>
                      <a:pt x="269" y="1300"/>
                    </a:cubicBezTo>
                    <a:lnTo>
                      <a:pt x="257" y="1289"/>
                    </a:lnTo>
                    <a:cubicBezTo>
                      <a:pt x="246" y="1266"/>
                      <a:pt x="257" y="1210"/>
                      <a:pt x="269" y="1188"/>
                    </a:cubicBezTo>
                    <a:cubicBezTo>
                      <a:pt x="280" y="1165"/>
                      <a:pt x="280" y="1154"/>
                      <a:pt x="269" y="1154"/>
                    </a:cubicBezTo>
                    <a:cubicBezTo>
                      <a:pt x="269" y="1143"/>
                      <a:pt x="269" y="1143"/>
                      <a:pt x="269" y="1143"/>
                    </a:cubicBezTo>
                    <a:cubicBezTo>
                      <a:pt x="257" y="1143"/>
                      <a:pt x="246" y="1143"/>
                      <a:pt x="246" y="1132"/>
                    </a:cubicBezTo>
                    <a:cubicBezTo>
                      <a:pt x="235" y="1121"/>
                      <a:pt x="235" y="1087"/>
                      <a:pt x="246" y="1065"/>
                    </a:cubicBezTo>
                    <a:cubicBezTo>
                      <a:pt x="246" y="1053"/>
                      <a:pt x="246" y="1031"/>
                      <a:pt x="246" y="1031"/>
                    </a:cubicBezTo>
                    <a:cubicBezTo>
                      <a:pt x="246" y="998"/>
                      <a:pt x="269" y="986"/>
                      <a:pt x="291" y="986"/>
                    </a:cubicBezTo>
                    <a:cubicBezTo>
                      <a:pt x="313" y="986"/>
                      <a:pt x="336" y="998"/>
                      <a:pt x="369" y="1009"/>
                    </a:cubicBezTo>
                    <a:cubicBezTo>
                      <a:pt x="403" y="1031"/>
                      <a:pt x="425" y="1076"/>
                      <a:pt x="436" y="1109"/>
                    </a:cubicBezTo>
                    <a:cubicBezTo>
                      <a:pt x="436" y="1121"/>
                      <a:pt x="448" y="1132"/>
                      <a:pt x="448" y="1132"/>
                    </a:cubicBezTo>
                    <a:cubicBezTo>
                      <a:pt x="459" y="1154"/>
                      <a:pt x="470" y="1165"/>
                      <a:pt x="481" y="1177"/>
                    </a:cubicBezTo>
                    <a:cubicBezTo>
                      <a:pt x="493" y="1177"/>
                      <a:pt x="504" y="1188"/>
                      <a:pt x="515" y="1199"/>
                    </a:cubicBezTo>
                    <a:cubicBezTo>
                      <a:pt x="526" y="1210"/>
                      <a:pt x="538" y="1222"/>
                      <a:pt x="549" y="1222"/>
                    </a:cubicBezTo>
                    <a:cubicBezTo>
                      <a:pt x="560" y="1233"/>
                      <a:pt x="571" y="1233"/>
                      <a:pt x="582" y="1255"/>
                    </a:cubicBezTo>
                    <a:lnTo>
                      <a:pt x="593" y="1255"/>
                    </a:lnTo>
                    <a:cubicBezTo>
                      <a:pt x="593" y="1255"/>
                      <a:pt x="605" y="1255"/>
                      <a:pt x="627" y="1233"/>
                    </a:cubicBezTo>
                    <a:lnTo>
                      <a:pt x="638" y="1222"/>
                    </a:lnTo>
                    <a:cubicBezTo>
                      <a:pt x="672" y="1177"/>
                      <a:pt x="694" y="1154"/>
                      <a:pt x="717" y="1154"/>
                    </a:cubicBezTo>
                    <a:cubicBezTo>
                      <a:pt x="728" y="1154"/>
                      <a:pt x="739" y="1165"/>
                      <a:pt x="739" y="1165"/>
                    </a:cubicBezTo>
                    <a:cubicBezTo>
                      <a:pt x="750" y="1177"/>
                      <a:pt x="762" y="1188"/>
                      <a:pt x="773" y="1177"/>
                    </a:cubicBezTo>
                    <a:cubicBezTo>
                      <a:pt x="773" y="1177"/>
                      <a:pt x="784" y="1177"/>
                      <a:pt x="795" y="1165"/>
                    </a:cubicBezTo>
                    <a:cubicBezTo>
                      <a:pt x="806" y="1154"/>
                      <a:pt x="806" y="1143"/>
                      <a:pt x="806" y="1132"/>
                    </a:cubicBezTo>
                    <a:cubicBezTo>
                      <a:pt x="806" y="1121"/>
                      <a:pt x="806" y="1109"/>
                      <a:pt x="806" y="1098"/>
                    </a:cubicBezTo>
                    <a:cubicBezTo>
                      <a:pt x="818" y="1087"/>
                      <a:pt x="840" y="1087"/>
                      <a:pt x="851" y="1087"/>
                    </a:cubicBezTo>
                    <a:cubicBezTo>
                      <a:pt x="862" y="1087"/>
                      <a:pt x="885" y="1087"/>
                      <a:pt x="896" y="1087"/>
                    </a:cubicBezTo>
                    <a:cubicBezTo>
                      <a:pt x="918" y="1087"/>
                      <a:pt x="930" y="1098"/>
                      <a:pt x="952" y="1098"/>
                    </a:cubicBezTo>
                    <a:cubicBezTo>
                      <a:pt x="952" y="1098"/>
                      <a:pt x="952" y="1098"/>
                      <a:pt x="963" y="1098"/>
                    </a:cubicBezTo>
                    <a:cubicBezTo>
                      <a:pt x="952" y="1087"/>
                      <a:pt x="952" y="1087"/>
                      <a:pt x="941" y="1087"/>
                    </a:cubicBezTo>
                    <a:cubicBezTo>
                      <a:pt x="885" y="1076"/>
                      <a:pt x="851" y="1053"/>
                      <a:pt x="851" y="1020"/>
                    </a:cubicBezTo>
                    <a:cubicBezTo>
                      <a:pt x="851" y="1009"/>
                      <a:pt x="840" y="998"/>
                      <a:pt x="818" y="998"/>
                    </a:cubicBezTo>
                    <a:cubicBezTo>
                      <a:pt x="784" y="998"/>
                      <a:pt x="773" y="975"/>
                      <a:pt x="762" y="953"/>
                    </a:cubicBezTo>
                    <a:lnTo>
                      <a:pt x="762" y="941"/>
                    </a:lnTo>
                    <a:cubicBezTo>
                      <a:pt x="717" y="941"/>
                      <a:pt x="717" y="908"/>
                      <a:pt x="717" y="896"/>
                    </a:cubicBezTo>
                    <a:lnTo>
                      <a:pt x="717" y="885"/>
                    </a:lnTo>
                    <a:cubicBezTo>
                      <a:pt x="705" y="874"/>
                      <a:pt x="661" y="863"/>
                      <a:pt x="649" y="863"/>
                    </a:cubicBezTo>
                    <a:cubicBezTo>
                      <a:pt x="638" y="874"/>
                      <a:pt x="616" y="874"/>
                      <a:pt x="605" y="874"/>
                    </a:cubicBezTo>
                    <a:cubicBezTo>
                      <a:pt x="582" y="874"/>
                      <a:pt x="560" y="874"/>
                      <a:pt x="549" y="852"/>
                    </a:cubicBezTo>
                    <a:cubicBezTo>
                      <a:pt x="538" y="852"/>
                      <a:pt x="538" y="840"/>
                      <a:pt x="526" y="829"/>
                    </a:cubicBezTo>
                    <a:cubicBezTo>
                      <a:pt x="526" y="796"/>
                      <a:pt x="504" y="762"/>
                      <a:pt x="493" y="751"/>
                    </a:cubicBezTo>
                    <a:cubicBezTo>
                      <a:pt x="459" y="717"/>
                      <a:pt x="504" y="672"/>
                      <a:pt x="538" y="627"/>
                    </a:cubicBezTo>
                    <a:cubicBezTo>
                      <a:pt x="549" y="627"/>
                      <a:pt x="560" y="616"/>
                      <a:pt x="560" y="605"/>
                    </a:cubicBezTo>
                    <a:cubicBezTo>
                      <a:pt x="593" y="571"/>
                      <a:pt x="605" y="527"/>
                      <a:pt x="605" y="516"/>
                    </a:cubicBezTo>
                    <a:cubicBezTo>
                      <a:pt x="593" y="504"/>
                      <a:pt x="571" y="482"/>
                      <a:pt x="560" y="482"/>
                    </a:cubicBezTo>
                    <a:cubicBezTo>
                      <a:pt x="549" y="482"/>
                      <a:pt x="526" y="493"/>
                      <a:pt x="504" y="493"/>
                    </a:cubicBezTo>
                    <a:cubicBezTo>
                      <a:pt x="481" y="493"/>
                      <a:pt x="459" y="471"/>
                      <a:pt x="459" y="460"/>
                    </a:cubicBezTo>
                    <a:cubicBezTo>
                      <a:pt x="459" y="448"/>
                      <a:pt x="459" y="437"/>
                      <a:pt x="459" y="426"/>
                    </a:cubicBezTo>
                    <a:cubicBezTo>
                      <a:pt x="481" y="403"/>
                      <a:pt x="504" y="392"/>
                      <a:pt x="538" y="392"/>
                    </a:cubicBezTo>
                    <a:cubicBezTo>
                      <a:pt x="538" y="392"/>
                      <a:pt x="549" y="392"/>
                      <a:pt x="560" y="392"/>
                    </a:cubicBezTo>
                    <a:cubicBezTo>
                      <a:pt x="560" y="392"/>
                      <a:pt x="560" y="392"/>
                      <a:pt x="571" y="392"/>
                    </a:cubicBezTo>
                    <a:cubicBezTo>
                      <a:pt x="571" y="392"/>
                      <a:pt x="582" y="392"/>
                      <a:pt x="593" y="358"/>
                    </a:cubicBezTo>
                    <a:cubicBezTo>
                      <a:pt x="605" y="325"/>
                      <a:pt x="616" y="280"/>
                      <a:pt x="661" y="269"/>
                    </a:cubicBezTo>
                    <a:cubicBezTo>
                      <a:pt x="661" y="269"/>
                      <a:pt x="672" y="258"/>
                      <a:pt x="672" y="235"/>
                    </a:cubicBezTo>
                    <a:cubicBezTo>
                      <a:pt x="683" y="202"/>
                      <a:pt x="683" y="202"/>
                      <a:pt x="683" y="202"/>
                    </a:cubicBezTo>
                    <a:cubicBezTo>
                      <a:pt x="705" y="213"/>
                      <a:pt x="705" y="213"/>
                      <a:pt x="705" y="213"/>
                    </a:cubicBezTo>
                    <a:lnTo>
                      <a:pt x="717" y="213"/>
                    </a:lnTo>
                    <a:cubicBezTo>
                      <a:pt x="717" y="213"/>
                      <a:pt x="739" y="179"/>
                      <a:pt x="728" y="157"/>
                    </a:cubicBezTo>
                    <a:cubicBezTo>
                      <a:pt x="717" y="112"/>
                      <a:pt x="750" y="34"/>
                      <a:pt x="773" y="11"/>
                    </a:cubicBezTo>
                    <a:cubicBezTo>
                      <a:pt x="784" y="0"/>
                      <a:pt x="806" y="0"/>
                      <a:pt x="818" y="0"/>
                    </a:cubicBezTo>
                    <a:cubicBezTo>
                      <a:pt x="851" y="0"/>
                      <a:pt x="885" y="11"/>
                      <a:pt x="896" y="45"/>
                    </a:cubicBezTo>
                    <a:cubicBezTo>
                      <a:pt x="907" y="78"/>
                      <a:pt x="896" y="146"/>
                      <a:pt x="885" y="191"/>
                    </a:cubicBezTo>
                    <a:cubicBezTo>
                      <a:pt x="896" y="202"/>
                      <a:pt x="941" y="213"/>
                      <a:pt x="974" y="213"/>
                    </a:cubicBezTo>
                    <a:cubicBezTo>
                      <a:pt x="986" y="213"/>
                      <a:pt x="986" y="213"/>
                      <a:pt x="986" y="213"/>
                    </a:cubicBezTo>
                    <a:lnTo>
                      <a:pt x="986" y="213"/>
                    </a:lnTo>
                    <a:cubicBezTo>
                      <a:pt x="1008" y="213"/>
                      <a:pt x="1019" y="224"/>
                      <a:pt x="1031" y="224"/>
                    </a:cubicBezTo>
                    <a:cubicBezTo>
                      <a:pt x="1042" y="247"/>
                      <a:pt x="1031" y="269"/>
                      <a:pt x="1008" y="303"/>
                    </a:cubicBezTo>
                    <a:cubicBezTo>
                      <a:pt x="997" y="314"/>
                      <a:pt x="997" y="325"/>
                      <a:pt x="986" y="336"/>
                    </a:cubicBezTo>
                    <a:cubicBezTo>
                      <a:pt x="986" y="347"/>
                      <a:pt x="974" y="358"/>
                      <a:pt x="952" y="358"/>
                    </a:cubicBezTo>
                    <a:lnTo>
                      <a:pt x="952" y="358"/>
                    </a:lnTo>
                    <a:cubicBezTo>
                      <a:pt x="941" y="358"/>
                      <a:pt x="930" y="347"/>
                      <a:pt x="907" y="347"/>
                    </a:cubicBezTo>
                    <a:cubicBezTo>
                      <a:pt x="907" y="336"/>
                      <a:pt x="896" y="325"/>
                      <a:pt x="885" y="325"/>
                    </a:cubicBezTo>
                    <a:cubicBezTo>
                      <a:pt x="885" y="347"/>
                      <a:pt x="907" y="426"/>
                      <a:pt x="918" y="448"/>
                    </a:cubicBezTo>
                    <a:cubicBezTo>
                      <a:pt x="918" y="471"/>
                      <a:pt x="941" y="482"/>
                      <a:pt x="963" y="493"/>
                    </a:cubicBezTo>
                    <a:cubicBezTo>
                      <a:pt x="974" y="493"/>
                      <a:pt x="986" y="504"/>
                      <a:pt x="997" y="504"/>
                    </a:cubicBezTo>
                    <a:cubicBezTo>
                      <a:pt x="997" y="516"/>
                      <a:pt x="1008" y="516"/>
                      <a:pt x="1008" y="516"/>
                    </a:cubicBezTo>
                    <a:cubicBezTo>
                      <a:pt x="1019" y="516"/>
                      <a:pt x="1019" y="504"/>
                      <a:pt x="1019" y="504"/>
                    </a:cubicBezTo>
                    <a:cubicBezTo>
                      <a:pt x="1031" y="471"/>
                      <a:pt x="1042" y="448"/>
                      <a:pt x="1064" y="426"/>
                    </a:cubicBezTo>
                    <a:cubicBezTo>
                      <a:pt x="1075" y="426"/>
                      <a:pt x="1087" y="426"/>
                      <a:pt x="1087" y="426"/>
                    </a:cubicBezTo>
                    <a:cubicBezTo>
                      <a:pt x="1109" y="426"/>
                      <a:pt x="1120" y="437"/>
                      <a:pt x="1131" y="448"/>
                    </a:cubicBezTo>
                    <a:cubicBezTo>
                      <a:pt x="1143" y="448"/>
                      <a:pt x="1143" y="460"/>
                      <a:pt x="1154" y="460"/>
                    </a:cubicBezTo>
                    <a:cubicBezTo>
                      <a:pt x="1165" y="460"/>
                      <a:pt x="1176" y="471"/>
                      <a:pt x="1187" y="471"/>
                    </a:cubicBezTo>
                    <a:cubicBezTo>
                      <a:pt x="1210" y="471"/>
                      <a:pt x="1232" y="471"/>
                      <a:pt x="1255" y="482"/>
                    </a:cubicBezTo>
                    <a:cubicBezTo>
                      <a:pt x="1288" y="504"/>
                      <a:pt x="1288" y="527"/>
                      <a:pt x="1288" y="538"/>
                    </a:cubicBezTo>
                    <a:cubicBezTo>
                      <a:pt x="1288" y="560"/>
                      <a:pt x="1277" y="571"/>
                      <a:pt x="1255" y="583"/>
                    </a:cubicBezTo>
                    <a:cubicBezTo>
                      <a:pt x="1243" y="583"/>
                      <a:pt x="1243" y="583"/>
                      <a:pt x="1243" y="605"/>
                    </a:cubicBezTo>
                    <a:lnTo>
                      <a:pt x="1243" y="616"/>
                    </a:lnTo>
                    <a:cubicBezTo>
                      <a:pt x="1243" y="639"/>
                      <a:pt x="1221" y="650"/>
                      <a:pt x="1210" y="672"/>
                    </a:cubicBezTo>
                    <a:cubicBezTo>
                      <a:pt x="1198" y="684"/>
                      <a:pt x="1187" y="706"/>
                      <a:pt x="1187" y="717"/>
                    </a:cubicBezTo>
                    <a:cubicBezTo>
                      <a:pt x="1176" y="740"/>
                      <a:pt x="1176" y="773"/>
                      <a:pt x="1176" y="796"/>
                    </a:cubicBezTo>
                    <a:cubicBezTo>
                      <a:pt x="1176" y="818"/>
                      <a:pt x="1176" y="829"/>
                      <a:pt x="1176" y="840"/>
                    </a:cubicBezTo>
                    <a:cubicBezTo>
                      <a:pt x="1176" y="885"/>
                      <a:pt x="1143" y="885"/>
                      <a:pt x="1131" y="885"/>
                    </a:cubicBezTo>
                    <a:cubicBezTo>
                      <a:pt x="1131" y="885"/>
                      <a:pt x="1131" y="885"/>
                      <a:pt x="1120" y="885"/>
                    </a:cubicBezTo>
                    <a:cubicBezTo>
                      <a:pt x="1120" y="908"/>
                      <a:pt x="1120" y="941"/>
                      <a:pt x="1143" y="964"/>
                    </a:cubicBezTo>
                    <a:cubicBezTo>
                      <a:pt x="1165" y="975"/>
                      <a:pt x="1165" y="986"/>
                      <a:pt x="1176" y="998"/>
                    </a:cubicBezTo>
                    <a:cubicBezTo>
                      <a:pt x="1176" y="1009"/>
                      <a:pt x="1187" y="1009"/>
                      <a:pt x="1187" y="1009"/>
                    </a:cubicBezTo>
                    <a:cubicBezTo>
                      <a:pt x="1198" y="1009"/>
                      <a:pt x="1198" y="1009"/>
                      <a:pt x="1198" y="1009"/>
                    </a:cubicBezTo>
                    <a:cubicBezTo>
                      <a:pt x="1232" y="1009"/>
                      <a:pt x="1255" y="1020"/>
                      <a:pt x="1266" y="1053"/>
                    </a:cubicBezTo>
                    <a:cubicBezTo>
                      <a:pt x="1266" y="1065"/>
                      <a:pt x="1277" y="1065"/>
                      <a:pt x="1300" y="1065"/>
                    </a:cubicBezTo>
                    <a:cubicBezTo>
                      <a:pt x="1311" y="1065"/>
                      <a:pt x="1322" y="1065"/>
                      <a:pt x="1333" y="1053"/>
                    </a:cubicBezTo>
                    <a:cubicBezTo>
                      <a:pt x="1344" y="1042"/>
                      <a:pt x="1356" y="1042"/>
                      <a:pt x="1367" y="1042"/>
                    </a:cubicBezTo>
                    <a:cubicBezTo>
                      <a:pt x="1389" y="1042"/>
                      <a:pt x="1400" y="1065"/>
                      <a:pt x="1400" y="1087"/>
                    </a:cubicBezTo>
                    <a:cubicBezTo>
                      <a:pt x="1411" y="1087"/>
                      <a:pt x="1411" y="1087"/>
                      <a:pt x="1411" y="1098"/>
                    </a:cubicBezTo>
                    <a:cubicBezTo>
                      <a:pt x="1411" y="1121"/>
                      <a:pt x="1423" y="1154"/>
                      <a:pt x="1389" y="1177"/>
                    </a:cubicBezTo>
                    <a:lnTo>
                      <a:pt x="1389" y="1177"/>
                    </a:lnTo>
                    <a:lnTo>
                      <a:pt x="1389" y="1177"/>
                    </a:lnTo>
                    <a:cubicBezTo>
                      <a:pt x="1389" y="1188"/>
                      <a:pt x="1389" y="1199"/>
                      <a:pt x="1389" y="1210"/>
                    </a:cubicBezTo>
                    <a:cubicBezTo>
                      <a:pt x="1378" y="1233"/>
                      <a:pt x="1367" y="1233"/>
                      <a:pt x="1356" y="1233"/>
                    </a:cubicBezTo>
                    <a:cubicBezTo>
                      <a:pt x="1333" y="1233"/>
                      <a:pt x="1311" y="1222"/>
                      <a:pt x="1300" y="1210"/>
                    </a:cubicBezTo>
                    <a:cubicBezTo>
                      <a:pt x="1300" y="1210"/>
                      <a:pt x="1288" y="1222"/>
                      <a:pt x="1288" y="1233"/>
                    </a:cubicBezTo>
                    <a:cubicBezTo>
                      <a:pt x="1277" y="1255"/>
                      <a:pt x="1266" y="1289"/>
                      <a:pt x="1232" y="1300"/>
                    </a:cubicBezTo>
                    <a:cubicBezTo>
                      <a:pt x="1221" y="1300"/>
                      <a:pt x="1221" y="1311"/>
                      <a:pt x="1221" y="1311"/>
                    </a:cubicBezTo>
                    <a:cubicBezTo>
                      <a:pt x="1221" y="1322"/>
                      <a:pt x="1221" y="1322"/>
                      <a:pt x="1232" y="1334"/>
                    </a:cubicBezTo>
                    <a:cubicBezTo>
                      <a:pt x="1243" y="1345"/>
                      <a:pt x="1255" y="1367"/>
                      <a:pt x="1243" y="1378"/>
                    </a:cubicBezTo>
                    <a:cubicBezTo>
                      <a:pt x="1243" y="1389"/>
                      <a:pt x="1243" y="1401"/>
                      <a:pt x="1221" y="1412"/>
                    </a:cubicBezTo>
                    <a:lnTo>
                      <a:pt x="1221" y="1412"/>
                    </a:lnTo>
                    <a:cubicBezTo>
                      <a:pt x="1221" y="1423"/>
                      <a:pt x="1221" y="1446"/>
                      <a:pt x="1210" y="1457"/>
                    </a:cubicBezTo>
                    <a:cubicBezTo>
                      <a:pt x="1198" y="1468"/>
                      <a:pt x="1198" y="1479"/>
                      <a:pt x="1210" y="1513"/>
                    </a:cubicBezTo>
                    <a:cubicBezTo>
                      <a:pt x="1232" y="1547"/>
                      <a:pt x="1243" y="1558"/>
                      <a:pt x="1266" y="1547"/>
                    </a:cubicBezTo>
                    <a:cubicBezTo>
                      <a:pt x="1277" y="1547"/>
                      <a:pt x="1277" y="1547"/>
                      <a:pt x="1277" y="1547"/>
                    </a:cubicBezTo>
                    <a:cubicBezTo>
                      <a:pt x="1322" y="1547"/>
                      <a:pt x="1344" y="1602"/>
                      <a:pt x="1344" y="1636"/>
                    </a:cubicBezTo>
                    <a:cubicBezTo>
                      <a:pt x="1344" y="1636"/>
                      <a:pt x="1344" y="1647"/>
                      <a:pt x="1356" y="1647"/>
                    </a:cubicBezTo>
                    <a:cubicBezTo>
                      <a:pt x="1356" y="1658"/>
                      <a:pt x="1356" y="1658"/>
                      <a:pt x="1356" y="1658"/>
                    </a:cubicBezTo>
                    <a:cubicBezTo>
                      <a:pt x="1356" y="1658"/>
                      <a:pt x="1367" y="1647"/>
                      <a:pt x="1378" y="1636"/>
                    </a:cubicBezTo>
                    <a:cubicBezTo>
                      <a:pt x="1389" y="1614"/>
                      <a:pt x="1411" y="1602"/>
                      <a:pt x="1434" y="1602"/>
                    </a:cubicBezTo>
                    <a:cubicBezTo>
                      <a:pt x="1456" y="1602"/>
                      <a:pt x="1479" y="1614"/>
                      <a:pt x="1501" y="1625"/>
                    </a:cubicBezTo>
                    <a:cubicBezTo>
                      <a:pt x="1512" y="1636"/>
                      <a:pt x="1512" y="1636"/>
                      <a:pt x="1524" y="1636"/>
                    </a:cubicBezTo>
                    <a:cubicBezTo>
                      <a:pt x="1557" y="1658"/>
                      <a:pt x="1591" y="1681"/>
                      <a:pt x="1591" y="1715"/>
                    </a:cubicBezTo>
                    <a:cubicBezTo>
                      <a:pt x="1613" y="1726"/>
                      <a:pt x="1613" y="1726"/>
                      <a:pt x="1613" y="1726"/>
                    </a:cubicBezTo>
                    <a:cubicBezTo>
                      <a:pt x="1602" y="1748"/>
                      <a:pt x="1602" y="1748"/>
                      <a:pt x="1602" y="1748"/>
                    </a:cubicBezTo>
                    <a:cubicBezTo>
                      <a:pt x="1591" y="1760"/>
                      <a:pt x="1591" y="1760"/>
                      <a:pt x="1580" y="1771"/>
                    </a:cubicBezTo>
                    <a:cubicBezTo>
                      <a:pt x="1569" y="1782"/>
                      <a:pt x="1569" y="1793"/>
                      <a:pt x="1569" y="1815"/>
                    </a:cubicBezTo>
                    <a:cubicBezTo>
                      <a:pt x="1569" y="1815"/>
                      <a:pt x="1569" y="1827"/>
                      <a:pt x="1557" y="1827"/>
                    </a:cubicBezTo>
                    <a:cubicBezTo>
                      <a:pt x="1557" y="1860"/>
                      <a:pt x="1546" y="1883"/>
                      <a:pt x="1512" y="1883"/>
                    </a:cubicBezTo>
                    <a:cubicBezTo>
                      <a:pt x="1512" y="1883"/>
                      <a:pt x="1501" y="1871"/>
                      <a:pt x="1490" y="1871"/>
                    </a:cubicBezTo>
                    <a:cubicBezTo>
                      <a:pt x="1467" y="1871"/>
                      <a:pt x="1445" y="1883"/>
                      <a:pt x="1434" y="1905"/>
                    </a:cubicBezTo>
                    <a:cubicBezTo>
                      <a:pt x="1423" y="1927"/>
                      <a:pt x="1389" y="1939"/>
                      <a:pt x="1356" y="1939"/>
                    </a:cubicBezTo>
                    <a:cubicBezTo>
                      <a:pt x="1344" y="1939"/>
                      <a:pt x="1322" y="1939"/>
                      <a:pt x="1311" y="1927"/>
                    </a:cubicBezTo>
                    <a:cubicBezTo>
                      <a:pt x="1300" y="1927"/>
                      <a:pt x="1288" y="1927"/>
                      <a:pt x="1288" y="1927"/>
                    </a:cubicBezTo>
                    <a:lnTo>
                      <a:pt x="1277" y="1927"/>
                    </a:lnTo>
                    <a:cubicBezTo>
                      <a:pt x="1266" y="1927"/>
                      <a:pt x="1266" y="1927"/>
                      <a:pt x="1255" y="1939"/>
                    </a:cubicBezTo>
                    <a:cubicBezTo>
                      <a:pt x="1221" y="1939"/>
                      <a:pt x="1176" y="1950"/>
                      <a:pt x="1176" y="1972"/>
                    </a:cubicBezTo>
                    <a:cubicBezTo>
                      <a:pt x="1165" y="1995"/>
                      <a:pt x="1154" y="2006"/>
                      <a:pt x="1143" y="2006"/>
                    </a:cubicBezTo>
                    <a:lnTo>
                      <a:pt x="1143" y="2006"/>
                    </a:lnTo>
                    <a:cubicBezTo>
                      <a:pt x="1143" y="2006"/>
                      <a:pt x="1143" y="2006"/>
                      <a:pt x="1143" y="2017"/>
                    </a:cubicBezTo>
                    <a:cubicBezTo>
                      <a:pt x="1131" y="2029"/>
                      <a:pt x="1120" y="2040"/>
                      <a:pt x="1098" y="2040"/>
                    </a:cubicBezTo>
                    <a:cubicBezTo>
                      <a:pt x="1075" y="2040"/>
                      <a:pt x="1053" y="2029"/>
                      <a:pt x="1042" y="2006"/>
                    </a:cubicBezTo>
                    <a:cubicBezTo>
                      <a:pt x="1031" y="1984"/>
                      <a:pt x="1019" y="1950"/>
                      <a:pt x="997" y="1939"/>
                    </a:cubicBezTo>
                    <a:cubicBezTo>
                      <a:pt x="963" y="1916"/>
                      <a:pt x="941" y="1883"/>
                      <a:pt x="941" y="1849"/>
                    </a:cubicBezTo>
                    <a:lnTo>
                      <a:pt x="941" y="1849"/>
                    </a:lnTo>
                    <a:cubicBezTo>
                      <a:pt x="941" y="1849"/>
                      <a:pt x="941" y="1838"/>
                      <a:pt x="930" y="1838"/>
                    </a:cubicBezTo>
                    <a:lnTo>
                      <a:pt x="918" y="1849"/>
                    </a:lnTo>
                    <a:cubicBezTo>
                      <a:pt x="874" y="1860"/>
                      <a:pt x="840" y="1916"/>
                      <a:pt x="840" y="1927"/>
                    </a:cubicBezTo>
                    <a:cubicBezTo>
                      <a:pt x="840" y="1939"/>
                      <a:pt x="840" y="1939"/>
                      <a:pt x="840" y="1950"/>
                    </a:cubicBezTo>
                    <a:cubicBezTo>
                      <a:pt x="851" y="1950"/>
                      <a:pt x="851" y="1950"/>
                      <a:pt x="851" y="1950"/>
                    </a:cubicBezTo>
                    <a:lnTo>
                      <a:pt x="851" y="1950"/>
                    </a:lnTo>
                    <a:cubicBezTo>
                      <a:pt x="885" y="1950"/>
                      <a:pt x="885" y="1972"/>
                      <a:pt x="896" y="1984"/>
                    </a:cubicBezTo>
                    <a:lnTo>
                      <a:pt x="907" y="1995"/>
                    </a:lnTo>
                    <a:lnTo>
                      <a:pt x="907" y="1995"/>
                    </a:lnTo>
                    <a:cubicBezTo>
                      <a:pt x="930" y="1995"/>
                      <a:pt x="941" y="2006"/>
                      <a:pt x="941" y="2017"/>
                    </a:cubicBezTo>
                    <a:cubicBezTo>
                      <a:pt x="941" y="2029"/>
                      <a:pt x="930" y="2051"/>
                      <a:pt x="907" y="2062"/>
                    </a:cubicBezTo>
                    <a:cubicBezTo>
                      <a:pt x="896" y="2073"/>
                      <a:pt x="885" y="2084"/>
                      <a:pt x="885" y="2084"/>
                    </a:cubicBezTo>
                    <a:cubicBezTo>
                      <a:pt x="862" y="2107"/>
                      <a:pt x="851" y="2107"/>
                      <a:pt x="829" y="2107"/>
                    </a:cubicBezTo>
                    <a:cubicBezTo>
                      <a:pt x="818" y="2107"/>
                      <a:pt x="795" y="2107"/>
                      <a:pt x="784" y="2096"/>
                    </a:cubicBezTo>
                    <a:cubicBezTo>
                      <a:pt x="773" y="2096"/>
                      <a:pt x="750" y="2084"/>
                      <a:pt x="717" y="2084"/>
                    </a:cubicBezTo>
                    <a:cubicBezTo>
                      <a:pt x="672" y="2084"/>
                      <a:pt x="661" y="2096"/>
                      <a:pt x="649" y="2096"/>
                    </a:cubicBezTo>
                    <a:cubicBezTo>
                      <a:pt x="638" y="2129"/>
                      <a:pt x="605" y="2152"/>
                      <a:pt x="571" y="2152"/>
                    </a:cubicBezTo>
                    <a:lnTo>
                      <a:pt x="560" y="2152"/>
                    </a:lnTo>
                    <a:cubicBezTo>
                      <a:pt x="538" y="2152"/>
                      <a:pt x="515" y="2140"/>
                      <a:pt x="493" y="2140"/>
                    </a:cubicBezTo>
                    <a:cubicBezTo>
                      <a:pt x="470" y="2140"/>
                      <a:pt x="470" y="2140"/>
                      <a:pt x="470" y="2140"/>
                    </a:cubicBezTo>
                    <a:cubicBezTo>
                      <a:pt x="448" y="2152"/>
                      <a:pt x="448" y="2152"/>
                      <a:pt x="448" y="2152"/>
                    </a:cubicBezTo>
                    <a:close/>
                    <a:moveTo>
                      <a:pt x="493" y="2096"/>
                    </a:moveTo>
                    <a:lnTo>
                      <a:pt x="493" y="2096"/>
                    </a:lnTo>
                    <a:cubicBezTo>
                      <a:pt x="515" y="2096"/>
                      <a:pt x="549" y="2107"/>
                      <a:pt x="571" y="2107"/>
                    </a:cubicBezTo>
                    <a:lnTo>
                      <a:pt x="571" y="2107"/>
                    </a:lnTo>
                    <a:cubicBezTo>
                      <a:pt x="593" y="2107"/>
                      <a:pt x="605" y="2096"/>
                      <a:pt x="616" y="2084"/>
                    </a:cubicBezTo>
                    <a:cubicBezTo>
                      <a:pt x="627" y="2051"/>
                      <a:pt x="683" y="2040"/>
                      <a:pt x="717" y="2040"/>
                    </a:cubicBezTo>
                    <a:cubicBezTo>
                      <a:pt x="750" y="2040"/>
                      <a:pt x="784" y="2051"/>
                      <a:pt x="795" y="2062"/>
                    </a:cubicBezTo>
                    <a:cubicBezTo>
                      <a:pt x="806" y="2062"/>
                      <a:pt x="818" y="2073"/>
                      <a:pt x="829" y="2073"/>
                    </a:cubicBezTo>
                    <a:cubicBezTo>
                      <a:pt x="829" y="2073"/>
                      <a:pt x="840" y="2062"/>
                      <a:pt x="851" y="2062"/>
                    </a:cubicBezTo>
                    <a:cubicBezTo>
                      <a:pt x="851" y="2051"/>
                      <a:pt x="862" y="2040"/>
                      <a:pt x="874" y="2029"/>
                    </a:cubicBezTo>
                    <a:cubicBezTo>
                      <a:pt x="862" y="2029"/>
                      <a:pt x="862" y="2006"/>
                      <a:pt x="851" y="2006"/>
                    </a:cubicBezTo>
                    <a:cubicBezTo>
                      <a:pt x="851" y="1995"/>
                      <a:pt x="851" y="1995"/>
                      <a:pt x="851" y="1995"/>
                    </a:cubicBezTo>
                    <a:cubicBezTo>
                      <a:pt x="840" y="1995"/>
                      <a:pt x="818" y="1984"/>
                      <a:pt x="806" y="1972"/>
                    </a:cubicBezTo>
                    <a:cubicBezTo>
                      <a:pt x="795" y="1961"/>
                      <a:pt x="795" y="1939"/>
                      <a:pt x="795" y="1927"/>
                    </a:cubicBezTo>
                    <a:cubicBezTo>
                      <a:pt x="806" y="1894"/>
                      <a:pt x="840" y="1815"/>
                      <a:pt x="907" y="1804"/>
                    </a:cubicBezTo>
                    <a:cubicBezTo>
                      <a:pt x="918" y="1804"/>
                      <a:pt x="930" y="1804"/>
                      <a:pt x="930" y="1804"/>
                    </a:cubicBezTo>
                    <a:cubicBezTo>
                      <a:pt x="963" y="1804"/>
                      <a:pt x="974" y="1804"/>
                      <a:pt x="974" y="1815"/>
                    </a:cubicBezTo>
                    <a:cubicBezTo>
                      <a:pt x="986" y="1827"/>
                      <a:pt x="997" y="1849"/>
                      <a:pt x="986" y="1860"/>
                    </a:cubicBezTo>
                    <a:cubicBezTo>
                      <a:pt x="986" y="1871"/>
                      <a:pt x="997" y="1883"/>
                      <a:pt x="1019" y="1894"/>
                    </a:cubicBezTo>
                    <a:cubicBezTo>
                      <a:pt x="1053" y="1916"/>
                      <a:pt x="1075" y="1950"/>
                      <a:pt x="1087" y="1984"/>
                    </a:cubicBezTo>
                    <a:cubicBezTo>
                      <a:pt x="1087" y="1995"/>
                      <a:pt x="1098" y="1995"/>
                      <a:pt x="1098" y="1995"/>
                    </a:cubicBezTo>
                    <a:cubicBezTo>
                      <a:pt x="1098" y="1984"/>
                      <a:pt x="1109" y="1972"/>
                      <a:pt x="1120" y="1972"/>
                    </a:cubicBezTo>
                    <a:cubicBezTo>
                      <a:pt x="1120" y="1961"/>
                      <a:pt x="1131" y="1961"/>
                      <a:pt x="1131" y="1961"/>
                    </a:cubicBezTo>
                    <a:cubicBezTo>
                      <a:pt x="1154" y="1916"/>
                      <a:pt x="1198" y="1905"/>
                      <a:pt x="1243" y="1894"/>
                    </a:cubicBezTo>
                    <a:cubicBezTo>
                      <a:pt x="1255" y="1894"/>
                      <a:pt x="1255" y="1883"/>
                      <a:pt x="1266" y="1883"/>
                    </a:cubicBezTo>
                    <a:cubicBezTo>
                      <a:pt x="1266" y="1883"/>
                      <a:pt x="1277" y="1883"/>
                      <a:pt x="1288" y="1883"/>
                    </a:cubicBezTo>
                    <a:cubicBezTo>
                      <a:pt x="1300" y="1883"/>
                      <a:pt x="1311" y="1883"/>
                      <a:pt x="1333" y="1894"/>
                    </a:cubicBezTo>
                    <a:cubicBezTo>
                      <a:pt x="1333" y="1894"/>
                      <a:pt x="1344" y="1894"/>
                      <a:pt x="1356" y="1894"/>
                    </a:cubicBezTo>
                    <a:cubicBezTo>
                      <a:pt x="1378" y="1894"/>
                      <a:pt x="1389" y="1894"/>
                      <a:pt x="1400" y="1883"/>
                    </a:cubicBezTo>
                    <a:cubicBezTo>
                      <a:pt x="1423" y="1849"/>
                      <a:pt x="1445" y="1827"/>
                      <a:pt x="1479" y="1827"/>
                    </a:cubicBezTo>
                    <a:cubicBezTo>
                      <a:pt x="1490" y="1827"/>
                      <a:pt x="1490" y="1827"/>
                      <a:pt x="1490" y="1827"/>
                    </a:cubicBezTo>
                    <a:cubicBezTo>
                      <a:pt x="1501" y="1838"/>
                      <a:pt x="1512" y="1838"/>
                      <a:pt x="1512" y="1838"/>
                    </a:cubicBezTo>
                    <a:cubicBezTo>
                      <a:pt x="1512" y="1827"/>
                      <a:pt x="1512" y="1827"/>
                      <a:pt x="1524" y="1827"/>
                    </a:cubicBezTo>
                    <a:cubicBezTo>
                      <a:pt x="1524" y="1815"/>
                      <a:pt x="1524" y="1815"/>
                      <a:pt x="1524" y="1804"/>
                    </a:cubicBezTo>
                    <a:cubicBezTo>
                      <a:pt x="1524" y="1782"/>
                      <a:pt x="1535" y="1760"/>
                      <a:pt x="1546" y="1737"/>
                    </a:cubicBezTo>
                    <a:cubicBezTo>
                      <a:pt x="1546" y="1737"/>
                      <a:pt x="1546" y="1726"/>
                      <a:pt x="1546" y="1715"/>
                    </a:cubicBezTo>
                    <a:cubicBezTo>
                      <a:pt x="1546" y="1703"/>
                      <a:pt x="1524" y="1692"/>
                      <a:pt x="1501" y="1681"/>
                    </a:cubicBezTo>
                    <a:cubicBezTo>
                      <a:pt x="1490" y="1670"/>
                      <a:pt x="1490" y="1670"/>
                      <a:pt x="1479" y="1670"/>
                    </a:cubicBezTo>
                    <a:cubicBezTo>
                      <a:pt x="1467" y="1658"/>
                      <a:pt x="1445" y="1647"/>
                      <a:pt x="1434" y="1647"/>
                    </a:cubicBezTo>
                    <a:cubicBezTo>
                      <a:pt x="1423" y="1647"/>
                      <a:pt x="1423" y="1647"/>
                      <a:pt x="1411" y="1658"/>
                    </a:cubicBezTo>
                    <a:cubicBezTo>
                      <a:pt x="1389" y="1692"/>
                      <a:pt x="1367" y="1703"/>
                      <a:pt x="1356" y="1703"/>
                    </a:cubicBezTo>
                    <a:cubicBezTo>
                      <a:pt x="1344" y="1703"/>
                      <a:pt x="1322" y="1692"/>
                      <a:pt x="1311" y="1658"/>
                    </a:cubicBezTo>
                    <a:cubicBezTo>
                      <a:pt x="1311" y="1658"/>
                      <a:pt x="1311" y="1647"/>
                      <a:pt x="1300" y="1647"/>
                    </a:cubicBezTo>
                    <a:cubicBezTo>
                      <a:pt x="1300" y="1625"/>
                      <a:pt x="1288" y="1591"/>
                      <a:pt x="1277" y="1591"/>
                    </a:cubicBezTo>
                    <a:lnTo>
                      <a:pt x="1277" y="1591"/>
                    </a:lnTo>
                    <a:cubicBezTo>
                      <a:pt x="1266" y="1591"/>
                      <a:pt x="1266" y="1591"/>
                      <a:pt x="1255" y="1591"/>
                    </a:cubicBezTo>
                    <a:cubicBezTo>
                      <a:pt x="1210" y="1591"/>
                      <a:pt x="1187" y="1558"/>
                      <a:pt x="1176" y="1535"/>
                    </a:cubicBezTo>
                    <a:cubicBezTo>
                      <a:pt x="1143" y="1491"/>
                      <a:pt x="1154" y="1446"/>
                      <a:pt x="1176" y="1423"/>
                    </a:cubicBezTo>
                    <a:cubicBezTo>
                      <a:pt x="1176" y="1423"/>
                      <a:pt x="1176" y="1423"/>
                      <a:pt x="1176" y="1412"/>
                    </a:cubicBezTo>
                    <a:cubicBezTo>
                      <a:pt x="1176" y="1401"/>
                      <a:pt x="1176" y="1378"/>
                      <a:pt x="1198" y="1367"/>
                    </a:cubicBezTo>
                    <a:cubicBezTo>
                      <a:pt x="1198" y="1367"/>
                      <a:pt x="1198" y="1367"/>
                      <a:pt x="1198" y="1356"/>
                    </a:cubicBezTo>
                    <a:cubicBezTo>
                      <a:pt x="1176" y="1345"/>
                      <a:pt x="1176" y="1322"/>
                      <a:pt x="1187" y="1300"/>
                    </a:cubicBezTo>
                    <a:cubicBezTo>
                      <a:pt x="1187" y="1278"/>
                      <a:pt x="1198" y="1266"/>
                      <a:pt x="1221" y="1255"/>
                    </a:cubicBezTo>
                    <a:cubicBezTo>
                      <a:pt x="1232" y="1255"/>
                      <a:pt x="1232" y="1244"/>
                      <a:pt x="1243" y="1222"/>
                    </a:cubicBezTo>
                    <a:cubicBezTo>
                      <a:pt x="1243" y="1210"/>
                      <a:pt x="1266" y="1165"/>
                      <a:pt x="1300" y="1165"/>
                    </a:cubicBezTo>
                    <a:cubicBezTo>
                      <a:pt x="1311" y="1165"/>
                      <a:pt x="1322" y="1165"/>
                      <a:pt x="1333" y="1177"/>
                    </a:cubicBezTo>
                    <a:cubicBezTo>
                      <a:pt x="1333" y="1188"/>
                      <a:pt x="1344" y="1188"/>
                      <a:pt x="1344" y="1188"/>
                    </a:cubicBezTo>
                    <a:cubicBezTo>
                      <a:pt x="1344" y="1177"/>
                      <a:pt x="1333" y="1154"/>
                      <a:pt x="1367" y="1143"/>
                    </a:cubicBezTo>
                    <a:cubicBezTo>
                      <a:pt x="1378" y="1132"/>
                      <a:pt x="1378" y="1132"/>
                      <a:pt x="1367" y="1109"/>
                    </a:cubicBezTo>
                    <a:lnTo>
                      <a:pt x="1367" y="1098"/>
                    </a:lnTo>
                    <a:cubicBezTo>
                      <a:pt x="1367" y="1087"/>
                      <a:pt x="1367" y="1087"/>
                      <a:pt x="1367" y="1087"/>
                    </a:cubicBezTo>
                    <a:cubicBezTo>
                      <a:pt x="1356" y="1087"/>
                      <a:pt x="1356" y="1087"/>
                      <a:pt x="1356" y="1087"/>
                    </a:cubicBezTo>
                    <a:cubicBezTo>
                      <a:pt x="1344" y="1098"/>
                      <a:pt x="1322" y="1109"/>
                      <a:pt x="1300" y="1109"/>
                    </a:cubicBezTo>
                    <a:cubicBezTo>
                      <a:pt x="1255" y="1109"/>
                      <a:pt x="1232" y="1098"/>
                      <a:pt x="1221" y="1065"/>
                    </a:cubicBezTo>
                    <a:lnTo>
                      <a:pt x="1221" y="1053"/>
                    </a:lnTo>
                    <a:cubicBezTo>
                      <a:pt x="1221" y="1053"/>
                      <a:pt x="1210" y="1053"/>
                      <a:pt x="1198" y="1053"/>
                    </a:cubicBezTo>
                    <a:cubicBezTo>
                      <a:pt x="1187" y="1053"/>
                      <a:pt x="1187" y="1053"/>
                      <a:pt x="1187" y="1053"/>
                    </a:cubicBezTo>
                    <a:cubicBezTo>
                      <a:pt x="1154" y="1053"/>
                      <a:pt x="1143" y="1031"/>
                      <a:pt x="1131" y="1020"/>
                    </a:cubicBezTo>
                    <a:cubicBezTo>
                      <a:pt x="1131" y="1009"/>
                      <a:pt x="1131" y="998"/>
                      <a:pt x="1120" y="998"/>
                    </a:cubicBezTo>
                    <a:cubicBezTo>
                      <a:pt x="1075" y="975"/>
                      <a:pt x="1075" y="908"/>
                      <a:pt x="1087" y="874"/>
                    </a:cubicBezTo>
                    <a:cubicBezTo>
                      <a:pt x="1087" y="852"/>
                      <a:pt x="1109" y="852"/>
                      <a:pt x="1131" y="840"/>
                    </a:cubicBezTo>
                    <a:lnTo>
                      <a:pt x="1131" y="840"/>
                    </a:lnTo>
                    <a:lnTo>
                      <a:pt x="1131" y="840"/>
                    </a:lnTo>
                    <a:cubicBezTo>
                      <a:pt x="1143" y="829"/>
                      <a:pt x="1131" y="818"/>
                      <a:pt x="1131" y="807"/>
                    </a:cubicBezTo>
                    <a:cubicBezTo>
                      <a:pt x="1131" y="773"/>
                      <a:pt x="1131" y="729"/>
                      <a:pt x="1143" y="706"/>
                    </a:cubicBezTo>
                    <a:cubicBezTo>
                      <a:pt x="1154" y="684"/>
                      <a:pt x="1165" y="661"/>
                      <a:pt x="1176" y="650"/>
                    </a:cubicBezTo>
                    <a:cubicBezTo>
                      <a:pt x="1187" y="639"/>
                      <a:pt x="1198" y="616"/>
                      <a:pt x="1198" y="605"/>
                    </a:cubicBezTo>
                    <a:cubicBezTo>
                      <a:pt x="1198" y="605"/>
                      <a:pt x="1198" y="605"/>
                      <a:pt x="1198" y="594"/>
                    </a:cubicBezTo>
                    <a:cubicBezTo>
                      <a:pt x="1198" y="571"/>
                      <a:pt x="1210" y="560"/>
                      <a:pt x="1243" y="538"/>
                    </a:cubicBezTo>
                    <a:lnTo>
                      <a:pt x="1243" y="538"/>
                    </a:lnTo>
                    <a:cubicBezTo>
                      <a:pt x="1243" y="538"/>
                      <a:pt x="1243" y="527"/>
                      <a:pt x="1232" y="527"/>
                    </a:cubicBezTo>
                    <a:cubicBezTo>
                      <a:pt x="1221" y="516"/>
                      <a:pt x="1210" y="516"/>
                      <a:pt x="1187" y="516"/>
                    </a:cubicBezTo>
                    <a:cubicBezTo>
                      <a:pt x="1165" y="504"/>
                      <a:pt x="1143" y="504"/>
                      <a:pt x="1131" y="493"/>
                    </a:cubicBezTo>
                    <a:cubicBezTo>
                      <a:pt x="1120" y="493"/>
                      <a:pt x="1109" y="482"/>
                      <a:pt x="1109" y="482"/>
                    </a:cubicBezTo>
                    <a:cubicBezTo>
                      <a:pt x="1098" y="471"/>
                      <a:pt x="1098" y="471"/>
                      <a:pt x="1087" y="471"/>
                    </a:cubicBezTo>
                    <a:cubicBezTo>
                      <a:pt x="1075" y="482"/>
                      <a:pt x="1064" y="493"/>
                      <a:pt x="1064" y="516"/>
                    </a:cubicBezTo>
                    <a:cubicBezTo>
                      <a:pt x="1053" y="538"/>
                      <a:pt x="1031" y="560"/>
                      <a:pt x="1008" y="560"/>
                    </a:cubicBezTo>
                    <a:cubicBezTo>
                      <a:pt x="997" y="560"/>
                      <a:pt x="986" y="549"/>
                      <a:pt x="963" y="538"/>
                    </a:cubicBezTo>
                    <a:cubicBezTo>
                      <a:pt x="963" y="538"/>
                      <a:pt x="952" y="538"/>
                      <a:pt x="941" y="527"/>
                    </a:cubicBezTo>
                    <a:cubicBezTo>
                      <a:pt x="918" y="516"/>
                      <a:pt x="885" y="504"/>
                      <a:pt x="874" y="471"/>
                    </a:cubicBezTo>
                    <a:cubicBezTo>
                      <a:pt x="874" y="471"/>
                      <a:pt x="818" y="336"/>
                      <a:pt x="851" y="291"/>
                    </a:cubicBezTo>
                    <a:cubicBezTo>
                      <a:pt x="851" y="280"/>
                      <a:pt x="862" y="280"/>
                      <a:pt x="874" y="280"/>
                    </a:cubicBezTo>
                    <a:lnTo>
                      <a:pt x="874" y="280"/>
                    </a:lnTo>
                    <a:cubicBezTo>
                      <a:pt x="896" y="280"/>
                      <a:pt x="918" y="291"/>
                      <a:pt x="941" y="303"/>
                    </a:cubicBezTo>
                    <a:cubicBezTo>
                      <a:pt x="941" y="314"/>
                      <a:pt x="941" y="314"/>
                      <a:pt x="952" y="314"/>
                    </a:cubicBezTo>
                    <a:lnTo>
                      <a:pt x="952" y="314"/>
                    </a:lnTo>
                    <a:cubicBezTo>
                      <a:pt x="952" y="303"/>
                      <a:pt x="963" y="291"/>
                      <a:pt x="974" y="280"/>
                    </a:cubicBezTo>
                    <a:cubicBezTo>
                      <a:pt x="974" y="269"/>
                      <a:pt x="986" y="258"/>
                      <a:pt x="986" y="258"/>
                    </a:cubicBezTo>
                    <a:cubicBezTo>
                      <a:pt x="986" y="258"/>
                      <a:pt x="986" y="258"/>
                      <a:pt x="974" y="258"/>
                    </a:cubicBezTo>
                    <a:cubicBezTo>
                      <a:pt x="974" y="258"/>
                      <a:pt x="874" y="247"/>
                      <a:pt x="851" y="213"/>
                    </a:cubicBezTo>
                    <a:cubicBezTo>
                      <a:pt x="840" y="202"/>
                      <a:pt x="840" y="191"/>
                      <a:pt x="840" y="179"/>
                    </a:cubicBezTo>
                    <a:cubicBezTo>
                      <a:pt x="862" y="101"/>
                      <a:pt x="862" y="67"/>
                      <a:pt x="862" y="56"/>
                    </a:cubicBezTo>
                    <a:cubicBezTo>
                      <a:pt x="851" y="45"/>
                      <a:pt x="840" y="34"/>
                      <a:pt x="818" y="34"/>
                    </a:cubicBezTo>
                    <a:lnTo>
                      <a:pt x="806" y="45"/>
                    </a:lnTo>
                    <a:cubicBezTo>
                      <a:pt x="795" y="56"/>
                      <a:pt x="773" y="123"/>
                      <a:pt x="773" y="146"/>
                    </a:cubicBezTo>
                    <a:cubicBezTo>
                      <a:pt x="784" y="179"/>
                      <a:pt x="762" y="247"/>
                      <a:pt x="728" y="258"/>
                    </a:cubicBezTo>
                    <a:cubicBezTo>
                      <a:pt x="717" y="258"/>
                      <a:pt x="717" y="258"/>
                      <a:pt x="717" y="258"/>
                    </a:cubicBezTo>
                    <a:cubicBezTo>
                      <a:pt x="705" y="291"/>
                      <a:pt x="683" y="314"/>
                      <a:pt x="661" y="314"/>
                    </a:cubicBezTo>
                    <a:cubicBezTo>
                      <a:pt x="649" y="314"/>
                      <a:pt x="638" y="336"/>
                      <a:pt x="627" y="370"/>
                    </a:cubicBezTo>
                    <a:cubicBezTo>
                      <a:pt x="627" y="392"/>
                      <a:pt x="605" y="426"/>
                      <a:pt x="582" y="437"/>
                    </a:cubicBezTo>
                    <a:cubicBezTo>
                      <a:pt x="605" y="448"/>
                      <a:pt x="638" y="482"/>
                      <a:pt x="638" y="493"/>
                    </a:cubicBezTo>
                    <a:cubicBezTo>
                      <a:pt x="649" y="527"/>
                      <a:pt x="638" y="594"/>
                      <a:pt x="593" y="639"/>
                    </a:cubicBezTo>
                    <a:cubicBezTo>
                      <a:pt x="593" y="650"/>
                      <a:pt x="582" y="650"/>
                      <a:pt x="571" y="661"/>
                    </a:cubicBezTo>
                    <a:cubicBezTo>
                      <a:pt x="560" y="672"/>
                      <a:pt x="526" y="717"/>
                      <a:pt x="526" y="717"/>
                    </a:cubicBezTo>
                    <a:cubicBezTo>
                      <a:pt x="549" y="740"/>
                      <a:pt x="560" y="773"/>
                      <a:pt x="571" y="807"/>
                    </a:cubicBezTo>
                    <a:cubicBezTo>
                      <a:pt x="571" y="818"/>
                      <a:pt x="582" y="829"/>
                      <a:pt x="582" y="829"/>
                    </a:cubicBezTo>
                    <a:cubicBezTo>
                      <a:pt x="582" y="829"/>
                      <a:pt x="593" y="829"/>
                      <a:pt x="605" y="829"/>
                    </a:cubicBezTo>
                    <a:lnTo>
                      <a:pt x="616" y="829"/>
                    </a:lnTo>
                    <a:cubicBezTo>
                      <a:pt x="627" y="829"/>
                      <a:pt x="627" y="818"/>
                      <a:pt x="649" y="818"/>
                    </a:cubicBezTo>
                    <a:cubicBezTo>
                      <a:pt x="672" y="818"/>
                      <a:pt x="717" y="829"/>
                      <a:pt x="739" y="840"/>
                    </a:cubicBezTo>
                    <a:cubicBezTo>
                      <a:pt x="762" y="852"/>
                      <a:pt x="762" y="874"/>
                      <a:pt x="762" y="885"/>
                    </a:cubicBezTo>
                    <a:cubicBezTo>
                      <a:pt x="762" y="896"/>
                      <a:pt x="762" y="896"/>
                      <a:pt x="762" y="896"/>
                    </a:cubicBezTo>
                    <a:cubicBezTo>
                      <a:pt x="784" y="896"/>
                      <a:pt x="795" y="919"/>
                      <a:pt x="806" y="941"/>
                    </a:cubicBezTo>
                    <a:cubicBezTo>
                      <a:pt x="806" y="941"/>
                      <a:pt x="806" y="953"/>
                      <a:pt x="818" y="953"/>
                    </a:cubicBezTo>
                    <a:lnTo>
                      <a:pt x="818" y="953"/>
                    </a:lnTo>
                    <a:lnTo>
                      <a:pt x="818" y="953"/>
                    </a:lnTo>
                    <a:cubicBezTo>
                      <a:pt x="862" y="953"/>
                      <a:pt x="896" y="986"/>
                      <a:pt x="896" y="1020"/>
                    </a:cubicBezTo>
                    <a:cubicBezTo>
                      <a:pt x="896" y="1020"/>
                      <a:pt x="907" y="1031"/>
                      <a:pt x="952" y="1042"/>
                    </a:cubicBezTo>
                    <a:cubicBezTo>
                      <a:pt x="986" y="1053"/>
                      <a:pt x="1008" y="1076"/>
                      <a:pt x="1008" y="1098"/>
                    </a:cubicBezTo>
                    <a:cubicBezTo>
                      <a:pt x="1008" y="1109"/>
                      <a:pt x="997" y="1143"/>
                      <a:pt x="952" y="1143"/>
                    </a:cubicBezTo>
                    <a:lnTo>
                      <a:pt x="952" y="1143"/>
                    </a:lnTo>
                    <a:cubicBezTo>
                      <a:pt x="930" y="1132"/>
                      <a:pt x="907" y="1132"/>
                      <a:pt x="896" y="1132"/>
                    </a:cubicBezTo>
                    <a:cubicBezTo>
                      <a:pt x="885" y="1132"/>
                      <a:pt x="862" y="1132"/>
                      <a:pt x="851" y="1132"/>
                    </a:cubicBezTo>
                    <a:lnTo>
                      <a:pt x="851" y="1132"/>
                    </a:lnTo>
                    <a:cubicBezTo>
                      <a:pt x="851" y="1154"/>
                      <a:pt x="840" y="1177"/>
                      <a:pt x="829" y="1199"/>
                    </a:cubicBezTo>
                    <a:cubicBezTo>
                      <a:pt x="818" y="1210"/>
                      <a:pt x="795" y="1222"/>
                      <a:pt x="773" y="1222"/>
                    </a:cubicBezTo>
                    <a:cubicBezTo>
                      <a:pt x="750" y="1233"/>
                      <a:pt x="728" y="1222"/>
                      <a:pt x="717" y="1199"/>
                    </a:cubicBezTo>
                    <a:cubicBezTo>
                      <a:pt x="705" y="1210"/>
                      <a:pt x="683" y="1233"/>
                      <a:pt x="672" y="1244"/>
                    </a:cubicBezTo>
                    <a:cubicBezTo>
                      <a:pt x="672" y="1255"/>
                      <a:pt x="661" y="1255"/>
                      <a:pt x="661" y="1266"/>
                    </a:cubicBezTo>
                    <a:cubicBezTo>
                      <a:pt x="627" y="1289"/>
                      <a:pt x="616" y="1300"/>
                      <a:pt x="593" y="1300"/>
                    </a:cubicBezTo>
                    <a:cubicBezTo>
                      <a:pt x="582" y="1300"/>
                      <a:pt x="560" y="1300"/>
                      <a:pt x="549" y="1278"/>
                    </a:cubicBezTo>
                    <a:cubicBezTo>
                      <a:pt x="549" y="1266"/>
                      <a:pt x="538" y="1266"/>
                      <a:pt x="526" y="1266"/>
                    </a:cubicBezTo>
                    <a:cubicBezTo>
                      <a:pt x="515" y="1255"/>
                      <a:pt x="504" y="1244"/>
                      <a:pt x="481" y="1233"/>
                    </a:cubicBezTo>
                    <a:cubicBezTo>
                      <a:pt x="481" y="1222"/>
                      <a:pt x="470" y="1222"/>
                      <a:pt x="459" y="1210"/>
                    </a:cubicBezTo>
                    <a:cubicBezTo>
                      <a:pt x="448" y="1199"/>
                      <a:pt x="425" y="1188"/>
                      <a:pt x="414" y="1154"/>
                    </a:cubicBezTo>
                    <a:cubicBezTo>
                      <a:pt x="403" y="1143"/>
                      <a:pt x="403" y="1132"/>
                      <a:pt x="392" y="1121"/>
                    </a:cubicBezTo>
                    <a:cubicBezTo>
                      <a:pt x="380" y="1098"/>
                      <a:pt x="369" y="1065"/>
                      <a:pt x="347" y="1053"/>
                    </a:cubicBezTo>
                    <a:cubicBezTo>
                      <a:pt x="313" y="1031"/>
                      <a:pt x="291" y="1031"/>
                      <a:pt x="291" y="1031"/>
                    </a:cubicBezTo>
                    <a:lnTo>
                      <a:pt x="291" y="1031"/>
                    </a:lnTo>
                    <a:cubicBezTo>
                      <a:pt x="291" y="1042"/>
                      <a:pt x="291" y="1053"/>
                      <a:pt x="280" y="1076"/>
                    </a:cubicBezTo>
                    <a:cubicBezTo>
                      <a:pt x="280" y="1087"/>
                      <a:pt x="280" y="1098"/>
                      <a:pt x="280" y="1109"/>
                    </a:cubicBezTo>
                    <a:cubicBezTo>
                      <a:pt x="291" y="1109"/>
                      <a:pt x="302" y="1121"/>
                      <a:pt x="313" y="1132"/>
                    </a:cubicBezTo>
                    <a:cubicBezTo>
                      <a:pt x="325" y="1143"/>
                      <a:pt x="325" y="1177"/>
                      <a:pt x="313" y="1199"/>
                    </a:cubicBezTo>
                    <a:cubicBezTo>
                      <a:pt x="302" y="1233"/>
                      <a:pt x="291" y="1244"/>
                      <a:pt x="291" y="1255"/>
                    </a:cubicBezTo>
                    <a:cubicBezTo>
                      <a:pt x="302" y="1266"/>
                      <a:pt x="302" y="1266"/>
                      <a:pt x="313" y="1266"/>
                    </a:cubicBezTo>
                    <a:cubicBezTo>
                      <a:pt x="325" y="1289"/>
                      <a:pt x="313" y="1356"/>
                      <a:pt x="302" y="1401"/>
                    </a:cubicBezTo>
                    <a:cubicBezTo>
                      <a:pt x="302" y="1434"/>
                      <a:pt x="291" y="1457"/>
                      <a:pt x="257" y="1479"/>
                    </a:cubicBezTo>
                    <a:cubicBezTo>
                      <a:pt x="257" y="1479"/>
                      <a:pt x="246" y="1502"/>
                      <a:pt x="246" y="1524"/>
                    </a:cubicBezTo>
                    <a:cubicBezTo>
                      <a:pt x="235" y="1547"/>
                      <a:pt x="246" y="1558"/>
                      <a:pt x="246" y="1558"/>
                    </a:cubicBezTo>
                    <a:cubicBezTo>
                      <a:pt x="269" y="1580"/>
                      <a:pt x="269" y="1602"/>
                      <a:pt x="269" y="1614"/>
                    </a:cubicBezTo>
                    <a:cubicBezTo>
                      <a:pt x="269" y="1625"/>
                      <a:pt x="269" y="1625"/>
                      <a:pt x="269" y="1636"/>
                    </a:cubicBezTo>
                    <a:cubicBezTo>
                      <a:pt x="291" y="1647"/>
                      <a:pt x="302" y="1681"/>
                      <a:pt x="302" y="1703"/>
                    </a:cubicBezTo>
                    <a:cubicBezTo>
                      <a:pt x="302" y="1726"/>
                      <a:pt x="291" y="1737"/>
                      <a:pt x="280" y="1748"/>
                    </a:cubicBezTo>
                    <a:cubicBezTo>
                      <a:pt x="280" y="1760"/>
                      <a:pt x="269" y="1760"/>
                      <a:pt x="257" y="1760"/>
                    </a:cubicBezTo>
                    <a:cubicBezTo>
                      <a:pt x="246" y="1760"/>
                      <a:pt x="235" y="1748"/>
                      <a:pt x="212" y="1737"/>
                    </a:cubicBezTo>
                    <a:cubicBezTo>
                      <a:pt x="201" y="1726"/>
                      <a:pt x="179" y="1715"/>
                      <a:pt x="167" y="1715"/>
                    </a:cubicBezTo>
                    <a:lnTo>
                      <a:pt x="167" y="1715"/>
                    </a:lnTo>
                    <a:cubicBezTo>
                      <a:pt x="156" y="1715"/>
                      <a:pt x="156" y="1715"/>
                      <a:pt x="156" y="1737"/>
                    </a:cubicBezTo>
                    <a:lnTo>
                      <a:pt x="156" y="1737"/>
                    </a:lnTo>
                    <a:cubicBezTo>
                      <a:pt x="145" y="1760"/>
                      <a:pt x="123" y="1771"/>
                      <a:pt x="100" y="1782"/>
                    </a:cubicBezTo>
                    <a:cubicBezTo>
                      <a:pt x="89" y="1782"/>
                      <a:pt x="78" y="1782"/>
                      <a:pt x="67" y="1793"/>
                    </a:cubicBezTo>
                    <a:cubicBezTo>
                      <a:pt x="67" y="1804"/>
                      <a:pt x="56" y="1815"/>
                      <a:pt x="56" y="1827"/>
                    </a:cubicBezTo>
                    <a:cubicBezTo>
                      <a:pt x="56" y="1838"/>
                      <a:pt x="56" y="1838"/>
                      <a:pt x="56" y="1849"/>
                    </a:cubicBezTo>
                    <a:cubicBezTo>
                      <a:pt x="56" y="1860"/>
                      <a:pt x="56" y="1860"/>
                      <a:pt x="56" y="1860"/>
                    </a:cubicBezTo>
                    <a:cubicBezTo>
                      <a:pt x="56" y="1860"/>
                      <a:pt x="56" y="1860"/>
                      <a:pt x="67" y="1860"/>
                    </a:cubicBezTo>
                    <a:cubicBezTo>
                      <a:pt x="67" y="1860"/>
                      <a:pt x="67" y="1871"/>
                      <a:pt x="78" y="1871"/>
                    </a:cubicBezTo>
                    <a:cubicBezTo>
                      <a:pt x="78" y="1871"/>
                      <a:pt x="89" y="1871"/>
                      <a:pt x="100" y="1883"/>
                    </a:cubicBezTo>
                    <a:cubicBezTo>
                      <a:pt x="123" y="1894"/>
                      <a:pt x="156" y="1905"/>
                      <a:pt x="156" y="1927"/>
                    </a:cubicBezTo>
                    <a:cubicBezTo>
                      <a:pt x="167" y="1939"/>
                      <a:pt x="167" y="1961"/>
                      <a:pt x="167" y="1972"/>
                    </a:cubicBezTo>
                    <a:lnTo>
                      <a:pt x="167" y="1984"/>
                    </a:lnTo>
                    <a:lnTo>
                      <a:pt x="167" y="1984"/>
                    </a:lnTo>
                    <a:cubicBezTo>
                      <a:pt x="179" y="1984"/>
                      <a:pt x="179" y="1984"/>
                      <a:pt x="190" y="1984"/>
                    </a:cubicBezTo>
                    <a:cubicBezTo>
                      <a:pt x="224" y="1984"/>
                      <a:pt x="224" y="1995"/>
                      <a:pt x="224" y="2006"/>
                    </a:cubicBezTo>
                    <a:cubicBezTo>
                      <a:pt x="235" y="2006"/>
                      <a:pt x="235" y="2017"/>
                      <a:pt x="235" y="2017"/>
                    </a:cubicBezTo>
                    <a:cubicBezTo>
                      <a:pt x="235" y="2029"/>
                      <a:pt x="235" y="2051"/>
                      <a:pt x="246" y="2051"/>
                    </a:cubicBezTo>
                    <a:cubicBezTo>
                      <a:pt x="257" y="2051"/>
                      <a:pt x="269" y="2062"/>
                      <a:pt x="280" y="2062"/>
                    </a:cubicBezTo>
                    <a:cubicBezTo>
                      <a:pt x="280" y="2073"/>
                      <a:pt x="291" y="2073"/>
                      <a:pt x="291" y="2073"/>
                    </a:cubicBezTo>
                    <a:lnTo>
                      <a:pt x="302" y="2073"/>
                    </a:lnTo>
                    <a:cubicBezTo>
                      <a:pt x="313" y="2062"/>
                      <a:pt x="325" y="2062"/>
                      <a:pt x="325" y="2051"/>
                    </a:cubicBezTo>
                    <a:cubicBezTo>
                      <a:pt x="336" y="2040"/>
                      <a:pt x="358" y="2040"/>
                      <a:pt x="369" y="2040"/>
                    </a:cubicBezTo>
                    <a:lnTo>
                      <a:pt x="369" y="2040"/>
                    </a:lnTo>
                    <a:cubicBezTo>
                      <a:pt x="369" y="2040"/>
                      <a:pt x="380" y="2029"/>
                      <a:pt x="392" y="2029"/>
                    </a:cubicBezTo>
                    <a:cubicBezTo>
                      <a:pt x="392" y="2029"/>
                      <a:pt x="403" y="2029"/>
                      <a:pt x="414" y="2029"/>
                    </a:cubicBezTo>
                    <a:cubicBezTo>
                      <a:pt x="425" y="2029"/>
                      <a:pt x="436" y="2029"/>
                      <a:pt x="448" y="2040"/>
                    </a:cubicBezTo>
                    <a:cubicBezTo>
                      <a:pt x="448" y="2051"/>
                      <a:pt x="459" y="2062"/>
                      <a:pt x="459" y="2084"/>
                    </a:cubicBezTo>
                    <a:lnTo>
                      <a:pt x="470" y="2096"/>
                    </a:lnTo>
                    <a:cubicBezTo>
                      <a:pt x="470" y="2096"/>
                      <a:pt x="481" y="2096"/>
                      <a:pt x="493" y="2096"/>
                    </a:cubicBezTo>
                    <a:close/>
                    <a:moveTo>
                      <a:pt x="504" y="448"/>
                    </a:moveTo>
                    <a:lnTo>
                      <a:pt x="504" y="448"/>
                    </a:lnTo>
                    <a:lnTo>
                      <a:pt x="504" y="448"/>
                    </a:lnTo>
                    <a:cubicBezTo>
                      <a:pt x="515" y="448"/>
                      <a:pt x="538" y="448"/>
                      <a:pt x="549" y="437"/>
                    </a:cubicBezTo>
                    <a:lnTo>
                      <a:pt x="549" y="437"/>
                    </a:lnTo>
                    <a:lnTo>
                      <a:pt x="549" y="437"/>
                    </a:lnTo>
                    <a:lnTo>
                      <a:pt x="538" y="437"/>
                    </a:lnTo>
                    <a:cubicBezTo>
                      <a:pt x="515" y="437"/>
                      <a:pt x="504" y="448"/>
                      <a:pt x="504" y="448"/>
                    </a:cubicBez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95" name="Freeform 80"/>
              <p:cNvSpPr>
                <a:spLocks noChangeArrowheads="1"/>
              </p:cNvSpPr>
              <p:nvPr/>
            </p:nvSpPr>
            <p:spPr bwMode="auto">
              <a:xfrm>
                <a:off x="5221288" y="4006850"/>
                <a:ext cx="392112" cy="436563"/>
              </a:xfrm>
              <a:custGeom>
                <a:avLst/>
                <a:gdLst>
                  <a:gd name="T0" fmla="*/ 369 w 1088"/>
                  <a:gd name="T1" fmla="*/ 1187 h 1211"/>
                  <a:gd name="T2" fmla="*/ 246 w 1088"/>
                  <a:gd name="T3" fmla="*/ 1098 h 1211"/>
                  <a:gd name="T4" fmla="*/ 235 w 1088"/>
                  <a:gd name="T5" fmla="*/ 1064 h 1211"/>
                  <a:gd name="T6" fmla="*/ 101 w 1088"/>
                  <a:gd name="T7" fmla="*/ 974 h 1211"/>
                  <a:gd name="T8" fmla="*/ 56 w 1088"/>
                  <a:gd name="T9" fmla="*/ 750 h 1211"/>
                  <a:gd name="T10" fmla="*/ 101 w 1088"/>
                  <a:gd name="T11" fmla="*/ 549 h 1211"/>
                  <a:gd name="T12" fmla="*/ 179 w 1088"/>
                  <a:gd name="T13" fmla="*/ 582 h 1211"/>
                  <a:gd name="T14" fmla="*/ 269 w 1088"/>
                  <a:gd name="T15" fmla="*/ 526 h 1211"/>
                  <a:gd name="T16" fmla="*/ 347 w 1088"/>
                  <a:gd name="T17" fmla="*/ 504 h 1211"/>
                  <a:gd name="T18" fmla="*/ 381 w 1088"/>
                  <a:gd name="T19" fmla="*/ 425 h 1211"/>
                  <a:gd name="T20" fmla="*/ 470 w 1088"/>
                  <a:gd name="T21" fmla="*/ 358 h 1211"/>
                  <a:gd name="T22" fmla="*/ 549 w 1088"/>
                  <a:gd name="T23" fmla="*/ 380 h 1211"/>
                  <a:gd name="T24" fmla="*/ 605 w 1088"/>
                  <a:gd name="T25" fmla="*/ 313 h 1211"/>
                  <a:gd name="T26" fmla="*/ 538 w 1088"/>
                  <a:gd name="T27" fmla="*/ 156 h 1211"/>
                  <a:gd name="T28" fmla="*/ 661 w 1088"/>
                  <a:gd name="T29" fmla="*/ 78 h 1211"/>
                  <a:gd name="T30" fmla="*/ 874 w 1088"/>
                  <a:gd name="T31" fmla="*/ 78 h 1211"/>
                  <a:gd name="T32" fmla="*/ 1008 w 1088"/>
                  <a:gd name="T33" fmla="*/ 44 h 1211"/>
                  <a:gd name="T34" fmla="*/ 1042 w 1088"/>
                  <a:gd name="T35" fmla="*/ 280 h 1211"/>
                  <a:gd name="T36" fmla="*/ 986 w 1088"/>
                  <a:gd name="T37" fmla="*/ 425 h 1211"/>
                  <a:gd name="T38" fmla="*/ 885 w 1088"/>
                  <a:gd name="T39" fmla="*/ 448 h 1211"/>
                  <a:gd name="T40" fmla="*/ 840 w 1088"/>
                  <a:gd name="T41" fmla="*/ 459 h 1211"/>
                  <a:gd name="T42" fmla="*/ 807 w 1088"/>
                  <a:gd name="T43" fmla="*/ 616 h 1211"/>
                  <a:gd name="T44" fmla="*/ 773 w 1088"/>
                  <a:gd name="T45" fmla="*/ 638 h 1211"/>
                  <a:gd name="T46" fmla="*/ 638 w 1088"/>
                  <a:gd name="T47" fmla="*/ 851 h 1211"/>
                  <a:gd name="T48" fmla="*/ 560 w 1088"/>
                  <a:gd name="T49" fmla="*/ 1053 h 1211"/>
                  <a:gd name="T50" fmla="*/ 504 w 1088"/>
                  <a:gd name="T51" fmla="*/ 1053 h 1211"/>
                  <a:gd name="T52" fmla="*/ 381 w 1088"/>
                  <a:gd name="T53" fmla="*/ 1210 h 1211"/>
                  <a:gd name="T54" fmla="*/ 302 w 1088"/>
                  <a:gd name="T55" fmla="*/ 1087 h 1211"/>
                  <a:gd name="T56" fmla="*/ 437 w 1088"/>
                  <a:gd name="T57" fmla="*/ 1154 h 1211"/>
                  <a:gd name="T58" fmla="*/ 515 w 1088"/>
                  <a:gd name="T59" fmla="*/ 997 h 1211"/>
                  <a:gd name="T60" fmla="*/ 582 w 1088"/>
                  <a:gd name="T61" fmla="*/ 829 h 1211"/>
                  <a:gd name="T62" fmla="*/ 717 w 1088"/>
                  <a:gd name="T63" fmla="*/ 750 h 1211"/>
                  <a:gd name="T64" fmla="*/ 784 w 1088"/>
                  <a:gd name="T65" fmla="*/ 571 h 1211"/>
                  <a:gd name="T66" fmla="*/ 829 w 1088"/>
                  <a:gd name="T67" fmla="*/ 515 h 1211"/>
                  <a:gd name="T68" fmla="*/ 851 w 1088"/>
                  <a:gd name="T69" fmla="*/ 392 h 1211"/>
                  <a:gd name="T70" fmla="*/ 986 w 1088"/>
                  <a:gd name="T71" fmla="*/ 380 h 1211"/>
                  <a:gd name="T72" fmla="*/ 986 w 1088"/>
                  <a:gd name="T73" fmla="*/ 179 h 1211"/>
                  <a:gd name="T74" fmla="*/ 952 w 1088"/>
                  <a:gd name="T75" fmla="*/ 56 h 1211"/>
                  <a:gd name="T76" fmla="*/ 863 w 1088"/>
                  <a:gd name="T77" fmla="*/ 156 h 1211"/>
                  <a:gd name="T78" fmla="*/ 627 w 1088"/>
                  <a:gd name="T79" fmla="*/ 111 h 1211"/>
                  <a:gd name="T80" fmla="*/ 594 w 1088"/>
                  <a:gd name="T81" fmla="*/ 268 h 1211"/>
                  <a:gd name="T82" fmla="*/ 650 w 1088"/>
                  <a:gd name="T83" fmla="*/ 347 h 1211"/>
                  <a:gd name="T84" fmla="*/ 538 w 1088"/>
                  <a:gd name="T85" fmla="*/ 425 h 1211"/>
                  <a:gd name="T86" fmla="*/ 425 w 1088"/>
                  <a:gd name="T87" fmla="*/ 414 h 1211"/>
                  <a:gd name="T88" fmla="*/ 403 w 1088"/>
                  <a:gd name="T89" fmla="*/ 538 h 1211"/>
                  <a:gd name="T90" fmla="*/ 358 w 1088"/>
                  <a:gd name="T91" fmla="*/ 593 h 1211"/>
                  <a:gd name="T92" fmla="*/ 269 w 1088"/>
                  <a:gd name="T93" fmla="*/ 571 h 1211"/>
                  <a:gd name="T94" fmla="*/ 123 w 1088"/>
                  <a:gd name="T95" fmla="*/ 605 h 1211"/>
                  <a:gd name="T96" fmla="*/ 101 w 1088"/>
                  <a:gd name="T97" fmla="*/ 739 h 1211"/>
                  <a:gd name="T98" fmla="*/ 145 w 1088"/>
                  <a:gd name="T99" fmla="*/ 952 h 1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088" h="1211">
                    <a:moveTo>
                      <a:pt x="381" y="1210"/>
                    </a:moveTo>
                    <a:lnTo>
                      <a:pt x="381" y="1210"/>
                    </a:lnTo>
                    <a:cubicBezTo>
                      <a:pt x="369" y="1210"/>
                      <a:pt x="369" y="1210"/>
                      <a:pt x="369" y="1210"/>
                    </a:cubicBezTo>
                    <a:cubicBezTo>
                      <a:pt x="369" y="1187"/>
                      <a:pt x="369" y="1187"/>
                      <a:pt x="369" y="1187"/>
                    </a:cubicBezTo>
                    <a:lnTo>
                      <a:pt x="358" y="1187"/>
                    </a:lnTo>
                    <a:cubicBezTo>
                      <a:pt x="347" y="1176"/>
                      <a:pt x="336" y="1176"/>
                      <a:pt x="325" y="1165"/>
                    </a:cubicBezTo>
                    <a:cubicBezTo>
                      <a:pt x="314" y="1154"/>
                      <a:pt x="302" y="1142"/>
                      <a:pt x="280" y="1131"/>
                    </a:cubicBezTo>
                    <a:cubicBezTo>
                      <a:pt x="269" y="1120"/>
                      <a:pt x="257" y="1109"/>
                      <a:pt x="246" y="1098"/>
                    </a:cubicBezTo>
                    <a:cubicBezTo>
                      <a:pt x="235" y="1087"/>
                      <a:pt x="212" y="1075"/>
                      <a:pt x="212" y="1075"/>
                    </a:cubicBezTo>
                    <a:lnTo>
                      <a:pt x="212" y="1075"/>
                    </a:lnTo>
                    <a:cubicBezTo>
                      <a:pt x="224" y="1075"/>
                      <a:pt x="224" y="1075"/>
                      <a:pt x="224" y="1064"/>
                    </a:cubicBezTo>
                    <a:cubicBezTo>
                      <a:pt x="235" y="1064"/>
                      <a:pt x="235" y="1064"/>
                      <a:pt x="235" y="1064"/>
                    </a:cubicBezTo>
                    <a:cubicBezTo>
                      <a:pt x="190" y="1064"/>
                      <a:pt x="190" y="1064"/>
                      <a:pt x="190" y="1064"/>
                    </a:cubicBezTo>
                    <a:cubicBezTo>
                      <a:pt x="179" y="1042"/>
                      <a:pt x="168" y="1008"/>
                      <a:pt x="168" y="997"/>
                    </a:cubicBezTo>
                    <a:cubicBezTo>
                      <a:pt x="156" y="997"/>
                      <a:pt x="145" y="997"/>
                      <a:pt x="145" y="997"/>
                    </a:cubicBezTo>
                    <a:cubicBezTo>
                      <a:pt x="123" y="997"/>
                      <a:pt x="112" y="986"/>
                      <a:pt x="101" y="974"/>
                    </a:cubicBezTo>
                    <a:cubicBezTo>
                      <a:pt x="101" y="974"/>
                      <a:pt x="101" y="963"/>
                      <a:pt x="101" y="952"/>
                    </a:cubicBezTo>
                    <a:cubicBezTo>
                      <a:pt x="101" y="941"/>
                      <a:pt x="89" y="840"/>
                      <a:pt x="89" y="818"/>
                    </a:cubicBezTo>
                    <a:cubicBezTo>
                      <a:pt x="67" y="818"/>
                      <a:pt x="56" y="806"/>
                      <a:pt x="56" y="784"/>
                    </a:cubicBezTo>
                    <a:cubicBezTo>
                      <a:pt x="45" y="773"/>
                      <a:pt x="45" y="762"/>
                      <a:pt x="56" y="750"/>
                    </a:cubicBezTo>
                    <a:cubicBezTo>
                      <a:pt x="56" y="750"/>
                      <a:pt x="56" y="750"/>
                      <a:pt x="45" y="750"/>
                    </a:cubicBezTo>
                    <a:cubicBezTo>
                      <a:pt x="22" y="750"/>
                      <a:pt x="11" y="728"/>
                      <a:pt x="0" y="705"/>
                    </a:cubicBezTo>
                    <a:cubicBezTo>
                      <a:pt x="0" y="683"/>
                      <a:pt x="11" y="638"/>
                      <a:pt x="45" y="627"/>
                    </a:cubicBezTo>
                    <a:cubicBezTo>
                      <a:pt x="56" y="616"/>
                      <a:pt x="89" y="571"/>
                      <a:pt x="101" y="549"/>
                    </a:cubicBezTo>
                    <a:cubicBezTo>
                      <a:pt x="145" y="549"/>
                      <a:pt x="145" y="549"/>
                      <a:pt x="145" y="549"/>
                    </a:cubicBezTo>
                    <a:cubicBezTo>
                      <a:pt x="145" y="549"/>
                      <a:pt x="145" y="549"/>
                      <a:pt x="134" y="549"/>
                    </a:cubicBezTo>
                    <a:cubicBezTo>
                      <a:pt x="134" y="549"/>
                      <a:pt x="145" y="560"/>
                      <a:pt x="156" y="571"/>
                    </a:cubicBezTo>
                    <a:cubicBezTo>
                      <a:pt x="156" y="582"/>
                      <a:pt x="168" y="582"/>
                      <a:pt x="179" y="582"/>
                    </a:cubicBezTo>
                    <a:cubicBezTo>
                      <a:pt x="190" y="582"/>
                      <a:pt x="201" y="571"/>
                      <a:pt x="212" y="571"/>
                    </a:cubicBezTo>
                    <a:cubicBezTo>
                      <a:pt x="224" y="560"/>
                      <a:pt x="224" y="560"/>
                      <a:pt x="224" y="549"/>
                    </a:cubicBezTo>
                    <a:cubicBezTo>
                      <a:pt x="235" y="538"/>
                      <a:pt x="246" y="526"/>
                      <a:pt x="269" y="526"/>
                    </a:cubicBezTo>
                    <a:lnTo>
                      <a:pt x="269" y="526"/>
                    </a:lnTo>
                    <a:cubicBezTo>
                      <a:pt x="280" y="526"/>
                      <a:pt x="280" y="526"/>
                      <a:pt x="280" y="526"/>
                    </a:cubicBezTo>
                    <a:cubicBezTo>
                      <a:pt x="291" y="538"/>
                      <a:pt x="302" y="538"/>
                      <a:pt x="325" y="538"/>
                    </a:cubicBezTo>
                    <a:cubicBezTo>
                      <a:pt x="336" y="538"/>
                      <a:pt x="336" y="538"/>
                      <a:pt x="336" y="538"/>
                    </a:cubicBezTo>
                    <a:cubicBezTo>
                      <a:pt x="336" y="526"/>
                      <a:pt x="347" y="515"/>
                      <a:pt x="347" y="504"/>
                    </a:cubicBezTo>
                    <a:cubicBezTo>
                      <a:pt x="358" y="504"/>
                      <a:pt x="369" y="493"/>
                      <a:pt x="392" y="493"/>
                    </a:cubicBezTo>
                    <a:lnTo>
                      <a:pt x="392" y="493"/>
                    </a:lnTo>
                    <a:cubicBezTo>
                      <a:pt x="392" y="481"/>
                      <a:pt x="392" y="470"/>
                      <a:pt x="392" y="448"/>
                    </a:cubicBezTo>
                    <a:cubicBezTo>
                      <a:pt x="392" y="448"/>
                      <a:pt x="392" y="436"/>
                      <a:pt x="381" y="425"/>
                    </a:cubicBezTo>
                    <a:cubicBezTo>
                      <a:pt x="381" y="403"/>
                      <a:pt x="381" y="380"/>
                      <a:pt x="392" y="369"/>
                    </a:cubicBezTo>
                    <a:cubicBezTo>
                      <a:pt x="403" y="369"/>
                      <a:pt x="403" y="358"/>
                      <a:pt x="414" y="358"/>
                    </a:cubicBezTo>
                    <a:cubicBezTo>
                      <a:pt x="425" y="358"/>
                      <a:pt x="437" y="369"/>
                      <a:pt x="448" y="369"/>
                    </a:cubicBezTo>
                    <a:cubicBezTo>
                      <a:pt x="459" y="369"/>
                      <a:pt x="470" y="369"/>
                      <a:pt x="470" y="358"/>
                    </a:cubicBezTo>
                    <a:cubicBezTo>
                      <a:pt x="481" y="347"/>
                      <a:pt x="493" y="347"/>
                      <a:pt x="504" y="347"/>
                    </a:cubicBezTo>
                    <a:lnTo>
                      <a:pt x="515" y="347"/>
                    </a:lnTo>
                    <a:cubicBezTo>
                      <a:pt x="526" y="358"/>
                      <a:pt x="526" y="358"/>
                      <a:pt x="538" y="369"/>
                    </a:cubicBezTo>
                    <a:lnTo>
                      <a:pt x="549" y="380"/>
                    </a:lnTo>
                    <a:cubicBezTo>
                      <a:pt x="560" y="380"/>
                      <a:pt x="560" y="369"/>
                      <a:pt x="571" y="369"/>
                    </a:cubicBezTo>
                    <a:cubicBezTo>
                      <a:pt x="582" y="347"/>
                      <a:pt x="594" y="336"/>
                      <a:pt x="605" y="324"/>
                    </a:cubicBezTo>
                    <a:cubicBezTo>
                      <a:pt x="616" y="324"/>
                      <a:pt x="627" y="313"/>
                      <a:pt x="627" y="313"/>
                    </a:cubicBezTo>
                    <a:cubicBezTo>
                      <a:pt x="627" y="313"/>
                      <a:pt x="616" y="313"/>
                      <a:pt x="605" y="313"/>
                    </a:cubicBezTo>
                    <a:cubicBezTo>
                      <a:pt x="594" y="313"/>
                      <a:pt x="582" y="313"/>
                      <a:pt x="582" y="313"/>
                    </a:cubicBezTo>
                    <a:cubicBezTo>
                      <a:pt x="560" y="324"/>
                      <a:pt x="560" y="324"/>
                      <a:pt x="560" y="324"/>
                    </a:cubicBezTo>
                    <a:cubicBezTo>
                      <a:pt x="526" y="156"/>
                      <a:pt x="526" y="156"/>
                      <a:pt x="526" y="156"/>
                    </a:cubicBezTo>
                    <a:cubicBezTo>
                      <a:pt x="538" y="156"/>
                      <a:pt x="538" y="156"/>
                      <a:pt x="538" y="156"/>
                    </a:cubicBezTo>
                    <a:cubicBezTo>
                      <a:pt x="538" y="145"/>
                      <a:pt x="549" y="145"/>
                      <a:pt x="549" y="145"/>
                    </a:cubicBezTo>
                    <a:cubicBezTo>
                      <a:pt x="549" y="134"/>
                      <a:pt x="549" y="134"/>
                      <a:pt x="549" y="134"/>
                    </a:cubicBezTo>
                    <a:cubicBezTo>
                      <a:pt x="571" y="100"/>
                      <a:pt x="605" y="67"/>
                      <a:pt x="627" y="67"/>
                    </a:cubicBezTo>
                    <a:cubicBezTo>
                      <a:pt x="650" y="67"/>
                      <a:pt x="661" y="78"/>
                      <a:pt x="661" y="78"/>
                    </a:cubicBezTo>
                    <a:cubicBezTo>
                      <a:pt x="683" y="100"/>
                      <a:pt x="728" y="145"/>
                      <a:pt x="762" y="179"/>
                    </a:cubicBezTo>
                    <a:cubicBezTo>
                      <a:pt x="784" y="167"/>
                      <a:pt x="818" y="145"/>
                      <a:pt x="818" y="134"/>
                    </a:cubicBezTo>
                    <a:lnTo>
                      <a:pt x="818" y="123"/>
                    </a:lnTo>
                    <a:cubicBezTo>
                      <a:pt x="829" y="100"/>
                      <a:pt x="829" y="78"/>
                      <a:pt x="874" y="78"/>
                    </a:cubicBezTo>
                    <a:cubicBezTo>
                      <a:pt x="907" y="78"/>
                      <a:pt x="907" y="67"/>
                      <a:pt x="907" y="56"/>
                    </a:cubicBezTo>
                    <a:cubicBezTo>
                      <a:pt x="907" y="22"/>
                      <a:pt x="941" y="0"/>
                      <a:pt x="974" y="0"/>
                    </a:cubicBezTo>
                    <a:cubicBezTo>
                      <a:pt x="997" y="0"/>
                      <a:pt x="1008" y="22"/>
                      <a:pt x="1008" y="33"/>
                    </a:cubicBezTo>
                    <a:cubicBezTo>
                      <a:pt x="1008" y="44"/>
                      <a:pt x="1008" y="44"/>
                      <a:pt x="1008" y="44"/>
                    </a:cubicBezTo>
                    <a:cubicBezTo>
                      <a:pt x="1008" y="56"/>
                      <a:pt x="1019" y="89"/>
                      <a:pt x="1019" y="100"/>
                    </a:cubicBezTo>
                    <a:cubicBezTo>
                      <a:pt x="1042" y="111"/>
                      <a:pt x="1042" y="145"/>
                      <a:pt x="1031" y="190"/>
                    </a:cubicBezTo>
                    <a:cubicBezTo>
                      <a:pt x="1031" y="212"/>
                      <a:pt x="1031" y="235"/>
                      <a:pt x="1031" y="246"/>
                    </a:cubicBezTo>
                    <a:cubicBezTo>
                      <a:pt x="1031" y="268"/>
                      <a:pt x="1042" y="280"/>
                      <a:pt x="1042" y="280"/>
                    </a:cubicBezTo>
                    <a:cubicBezTo>
                      <a:pt x="1064" y="280"/>
                      <a:pt x="1064" y="280"/>
                      <a:pt x="1064" y="280"/>
                    </a:cubicBezTo>
                    <a:cubicBezTo>
                      <a:pt x="1064" y="302"/>
                      <a:pt x="1064" y="302"/>
                      <a:pt x="1064" y="302"/>
                    </a:cubicBezTo>
                    <a:cubicBezTo>
                      <a:pt x="1087" y="358"/>
                      <a:pt x="1087" y="380"/>
                      <a:pt x="1076" y="392"/>
                    </a:cubicBezTo>
                    <a:cubicBezTo>
                      <a:pt x="1053" y="414"/>
                      <a:pt x="1031" y="425"/>
                      <a:pt x="986" y="425"/>
                    </a:cubicBezTo>
                    <a:cubicBezTo>
                      <a:pt x="986" y="425"/>
                      <a:pt x="986" y="425"/>
                      <a:pt x="974" y="436"/>
                    </a:cubicBezTo>
                    <a:cubicBezTo>
                      <a:pt x="963" y="448"/>
                      <a:pt x="963" y="459"/>
                      <a:pt x="941" y="459"/>
                    </a:cubicBezTo>
                    <a:cubicBezTo>
                      <a:pt x="941" y="459"/>
                      <a:pt x="941" y="459"/>
                      <a:pt x="930" y="459"/>
                    </a:cubicBezTo>
                    <a:cubicBezTo>
                      <a:pt x="919" y="459"/>
                      <a:pt x="907" y="459"/>
                      <a:pt x="885" y="448"/>
                    </a:cubicBezTo>
                    <a:cubicBezTo>
                      <a:pt x="874" y="448"/>
                      <a:pt x="863" y="436"/>
                      <a:pt x="851" y="436"/>
                    </a:cubicBezTo>
                    <a:lnTo>
                      <a:pt x="851" y="436"/>
                    </a:lnTo>
                    <a:cubicBezTo>
                      <a:pt x="851" y="436"/>
                      <a:pt x="840" y="448"/>
                      <a:pt x="840" y="459"/>
                    </a:cubicBezTo>
                    <a:lnTo>
                      <a:pt x="840" y="459"/>
                    </a:lnTo>
                    <a:cubicBezTo>
                      <a:pt x="863" y="481"/>
                      <a:pt x="874" y="504"/>
                      <a:pt x="874" y="526"/>
                    </a:cubicBezTo>
                    <a:cubicBezTo>
                      <a:pt x="874" y="549"/>
                      <a:pt x="863" y="560"/>
                      <a:pt x="851" y="571"/>
                    </a:cubicBezTo>
                    <a:cubicBezTo>
                      <a:pt x="851" y="571"/>
                      <a:pt x="851" y="571"/>
                      <a:pt x="851" y="582"/>
                    </a:cubicBezTo>
                    <a:cubicBezTo>
                      <a:pt x="851" y="593"/>
                      <a:pt x="840" y="616"/>
                      <a:pt x="807" y="616"/>
                    </a:cubicBezTo>
                    <a:lnTo>
                      <a:pt x="807" y="616"/>
                    </a:lnTo>
                    <a:cubicBezTo>
                      <a:pt x="795" y="616"/>
                      <a:pt x="784" y="616"/>
                      <a:pt x="784" y="616"/>
                    </a:cubicBezTo>
                    <a:lnTo>
                      <a:pt x="773" y="616"/>
                    </a:lnTo>
                    <a:cubicBezTo>
                      <a:pt x="773" y="616"/>
                      <a:pt x="773" y="627"/>
                      <a:pt x="773" y="638"/>
                    </a:cubicBezTo>
                    <a:cubicBezTo>
                      <a:pt x="795" y="694"/>
                      <a:pt x="795" y="750"/>
                      <a:pt x="762" y="762"/>
                    </a:cubicBezTo>
                    <a:cubicBezTo>
                      <a:pt x="762" y="773"/>
                      <a:pt x="762" y="773"/>
                      <a:pt x="750" y="773"/>
                    </a:cubicBezTo>
                    <a:cubicBezTo>
                      <a:pt x="739" y="795"/>
                      <a:pt x="706" y="818"/>
                      <a:pt x="672" y="829"/>
                    </a:cubicBezTo>
                    <a:cubicBezTo>
                      <a:pt x="661" y="840"/>
                      <a:pt x="650" y="840"/>
                      <a:pt x="638" y="851"/>
                    </a:cubicBezTo>
                    <a:cubicBezTo>
                      <a:pt x="616" y="862"/>
                      <a:pt x="605" y="874"/>
                      <a:pt x="582" y="874"/>
                    </a:cubicBezTo>
                    <a:cubicBezTo>
                      <a:pt x="582" y="874"/>
                      <a:pt x="571" y="874"/>
                      <a:pt x="571" y="862"/>
                    </a:cubicBezTo>
                    <a:lnTo>
                      <a:pt x="571" y="862"/>
                    </a:lnTo>
                    <a:cubicBezTo>
                      <a:pt x="560" y="1053"/>
                      <a:pt x="560" y="1053"/>
                      <a:pt x="560" y="1053"/>
                    </a:cubicBezTo>
                    <a:cubicBezTo>
                      <a:pt x="526" y="1042"/>
                      <a:pt x="526" y="1042"/>
                      <a:pt x="526" y="1042"/>
                    </a:cubicBezTo>
                    <a:cubicBezTo>
                      <a:pt x="526" y="1042"/>
                      <a:pt x="526" y="1042"/>
                      <a:pt x="515" y="1042"/>
                    </a:cubicBezTo>
                    <a:lnTo>
                      <a:pt x="515" y="1042"/>
                    </a:lnTo>
                    <a:cubicBezTo>
                      <a:pt x="504" y="1042"/>
                      <a:pt x="504" y="1042"/>
                      <a:pt x="504" y="1053"/>
                    </a:cubicBezTo>
                    <a:cubicBezTo>
                      <a:pt x="481" y="1064"/>
                      <a:pt x="481" y="1087"/>
                      <a:pt x="481" y="1087"/>
                    </a:cubicBezTo>
                    <a:lnTo>
                      <a:pt x="481" y="1098"/>
                    </a:lnTo>
                    <a:cubicBezTo>
                      <a:pt x="493" y="1120"/>
                      <a:pt x="493" y="1142"/>
                      <a:pt x="481" y="1165"/>
                    </a:cubicBezTo>
                    <a:cubicBezTo>
                      <a:pt x="470" y="1198"/>
                      <a:pt x="414" y="1210"/>
                      <a:pt x="381" y="1210"/>
                    </a:cubicBezTo>
                    <a:close/>
                    <a:moveTo>
                      <a:pt x="224" y="1031"/>
                    </a:moveTo>
                    <a:lnTo>
                      <a:pt x="224" y="1031"/>
                    </a:lnTo>
                    <a:cubicBezTo>
                      <a:pt x="235" y="1031"/>
                      <a:pt x="246" y="1042"/>
                      <a:pt x="269" y="1064"/>
                    </a:cubicBezTo>
                    <a:cubicBezTo>
                      <a:pt x="280" y="1075"/>
                      <a:pt x="291" y="1087"/>
                      <a:pt x="302" y="1087"/>
                    </a:cubicBezTo>
                    <a:cubicBezTo>
                      <a:pt x="336" y="1109"/>
                      <a:pt x="347" y="1120"/>
                      <a:pt x="358" y="1131"/>
                    </a:cubicBezTo>
                    <a:cubicBezTo>
                      <a:pt x="369" y="1142"/>
                      <a:pt x="369" y="1142"/>
                      <a:pt x="381" y="1154"/>
                    </a:cubicBezTo>
                    <a:cubicBezTo>
                      <a:pt x="392" y="1154"/>
                      <a:pt x="392" y="1154"/>
                      <a:pt x="392" y="1165"/>
                    </a:cubicBezTo>
                    <a:cubicBezTo>
                      <a:pt x="414" y="1154"/>
                      <a:pt x="437" y="1154"/>
                      <a:pt x="437" y="1154"/>
                    </a:cubicBezTo>
                    <a:cubicBezTo>
                      <a:pt x="448" y="1131"/>
                      <a:pt x="448" y="1120"/>
                      <a:pt x="448" y="1109"/>
                    </a:cubicBezTo>
                    <a:cubicBezTo>
                      <a:pt x="437" y="1109"/>
                      <a:pt x="437" y="1098"/>
                      <a:pt x="437" y="1098"/>
                    </a:cubicBezTo>
                    <a:cubicBezTo>
                      <a:pt x="437" y="1075"/>
                      <a:pt x="448" y="1042"/>
                      <a:pt x="470" y="1019"/>
                    </a:cubicBezTo>
                    <a:cubicBezTo>
                      <a:pt x="481" y="1008"/>
                      <a:pt x="493" y="997"/>
                      <a:pt x="515" y="997"/>
                    </a:cubicBezTo>
                    <a:lnTo>
                      <a:pt x="515" y="997"/>
                    </a:lnTo>
                    <a:cubicBezTo>
                      <a:pt x="526" y="862"/>
                      <a:pt x="526" y="862"/>
                      <a:pt x="526" y="862"/>
                    </a:cubicBezTo>
                    <a:cubicBezTo>
                      <a:pt x="526" y="840"/>
                      <a:pt x="538" y="818"/>
                      <a:pt x="560" y="818"/>
                    </a:cubicBezTo>
                    <a:cubicBezTo>
                      <a:pt x="571" y="818"/>
                      <a:pt x="571" y="829"/>
                      <a:pt x="582" y="829"/>
                    </a:cubicBezTo>
                    <a:lnTo>
                      <a:pt x="582" y="829"/>
                    </a:lnTo>
                    <a:cubicBezTo>
                      <a:pt x="594" y="829"/>
                      <a:pt x="605" y="818"/>
                      <a:pt x="616" y="818"/>
                    </a:cubicBezTo>
                    <a:cubicBezTo>
                      <a:pt x="627" y="806"/>
                      <a:pt x="638" y="795"/>
                      <a:pt x="661" y="795"/>
                    </a:cubicBezTo>
                    <a:cubicBezTo>
                      <a:pt x="683" y="773"/>
                      <a:pt x="706" y="762"/>
                      <a:pt x="717" y="750"/>
                    </a:cubicBezTo>
                    <a:cubicBezTo>
                      <a:pt x="728" y="739"/>
                      <a:pt x="739" y="739"/>
                      <a:pt x="739" y="728"/>
                    </a:cubicBezTo>
                    <a:cubicBezTo>
                      <a:pt x="750" y="728"/>
                      <a:pt x="750" y="694"/>
                      <a:pt x="739" y="649"/>
                    </a:cubicBezTo>
                    <a:cubicBezTo>
                      <a:pt x="728" y="627"/>
                      <a:pt x="728" y="605"/>
                      <a:pt x="739" y="593"/>
                    </a:cubicBezTo>
                    <a:cubicBezTo>
                      <a:pt x="750" y="582"/>
                      <a:pt x="762" y="571"/>
                      <a:pt x="784" y="571"/>
                    </a:cubicBezTo>
                    <a:cubicBezTo>
                      <a:pt x="795" y="571"/>
                      <a:pt x="795" y="571"/>
                      <a:pt x="807" y="582"/>
                    </a:cubicBezTo>
                    <a:cubicBezTo>
                      <a:pt x="807" y="571"/>
                      <a:pt x="807" y="571"/>
                      <a:pt x="807" y="571"/>
                    </a:cubicBezTo>
                    <a:cubicBezTo>
                      <a:pt x="807" y="560"/>
                      <a:pt x="818" y="538"/>
                      <a:pt x="829" y="526"/>
                    </a:cubicBezTo>
                    <a:cubicBezTo>
                      <a:pt x="829" y="526"/>
                      <a:pt x="829" y="526"/>
                      <a:pt x="829" y="515"/>
                    </a:cubicBezTo>
                    <a:lnTo>
                      <a:pt x="818" y="504"/>
                    </a:lnTo>
                    <a:cubicBezTo>
                      <a:pt x="795" y="493"/>
                      <a:pt x="795" y="470"/>
                      <a:pt x="795" y="459"/>
                    </a:cubicBezTo>
                    <a:cubicBezTo>
                      <a:pt x="795" y="425"/>
                      <a:pt x="818" y="403"/>
                      <a:pt x="840" y="392"/>
                    </a:cubicBezTo>
                    <a:lnTo>
                      <a:pt x="851" y="392"/>
                    </a:lnTo>
                    <a:cubicBezTo>
                      <a:pt x="874" y="392"/>
                      <a:pt x="885" y="403"/>
                      <a:pt x="907" y="403"/>
                    </a:cubicBezTo>
                    <a:cubicBezTo>
                      <a:pt x="919" y="414"/>
                      <a:pt x="930" y="414"/>
                      <a:pt x="930" y="414"/>
                    </a:cubicBezTo>
                    <a:cubicBezTo>
                      <a:pt x="941" y="414"/>
                      <a:pt x="941" y="414"/>
                      <a:pt x="941" y="414"/>
                    </a:cubicBezTo>
                    <a:cubicBezTo>
                      <a:pt x="952" y="403"/>
                      <a:pt x="963" y="380"/>
                      <a:pt x="986" y="380"/>
                    </a:cubicBezTo>
                    <a:cubicBezTo>
                      <a:pt x="1008" y="380"/>
                      <a:pt x="1031" y="380"/>
                      <a:pt x="1042" y="369"/>
                    </a:cubicBezTo>
                    <a:cubicBezTo>
                      <a:pt x="1042" y="369"/>
                      <a:pt x="1042" y="347"/>
                      <a:pt x="1031" y="324"/>
                    </a:cubicBezTo>
                    <a:cubicBezTo>
                      <a:pt x="1008" y="313"/>
                      <a:pt x="986" y="280"/>
                      <a:pt x="986" y="257"/>
                    </a:cubicBezTo>
                    <a:cubicBezTo>
                      <a:pt x="986" y="246"/>
                      <a:pt x="986" y="212"/>
                      <a:pt x="986" y="179"/>
                    </a:cubicBezTo>
                    <a:cubicBezTo>
                      <a:pt x="986" y="167"/>
                      <a:pt x="997" y="145"/>
                      <a:pt x="997" y="134"/>
                    </a:cubicBezTo>
                    <a:cubicBezTo>
                      <a:pt x="974" y="123"/>
                      <a:pt x="974" y="89"/>
                      <a:pt x="963" y="44"/>
                    </a:cubicBezTo>
                    <a:lnTo>
                      <a:pt x="963" y="44"/>
                    </a:lnTo>
                    <a:cubicBezTo>
                      <a:pt x="963" y="44"/>
                      <a:pt x="952" y="44"/>
                      <a:pt x="952" y="56"/>
                    </a:cubicBezTo>
                    <a:cubicBezTo>
                      <a:pt x="952" y="111"/>
                      <a:pt x="896" y="123"/>
                      <a:pt x="874" y="123"/>
                    </a:cubicBezTo>
                    <a:lnTo>
                      <a:pt x="863" y="123"/>
                    </a:lnTo>
                    <a:lnTo>
                      <a:pt x="863" y="123"/>
                    </a:lnTo>
                    <a:cubicBezTo>
                      <a:pt x="863" y="134"/>
                      <a:pt x="863" y="145"/>
                      <a:pt x="863" y="156"/>
                    </a:cubicBezTo>
                    <a:cubicBezTo>
                      <a:pt x="840" y="190"/>
                      <a:pt x="784" y="212"/>
                      <a:pt x="762" y="224"/>
                    </a:cubicBezTo>
                    <a:cubicBezTo>
                      <a:pt x="750" y="224"/>
                      <a:pt x="750" y="224"/>
                      <a:pt x="750" y="224"/>
                    </a:cubicBezTo>
                    <a:cubicBezTo>
                      <a:pt x="739" y="212"/>
                      <a:pt x="739" y="212"/>
                      <a:pt x="739" y="212"/>
                    </a:cubicBezTo>
                    <a:cubicBezTo>
                      <a:pt x="739" y="212"/>
                      <a:pt x="650" y="134"/>
                      <a:pt x="627" y="111"/>
                    </a:cubicBezTo>
                    <a:cubicBezTo>
                      <a:pt x="627" y="111"/>
                      <a:pt x="605" y="123"/>
                      <a:pt x="594" y="156"/>
                    </a:cubicBezTo>
                    <a:lnTo>
                      <a:pt x="582" y="156"/>
                    </a:lnTo>
                    <a:cubicBezTo>
                      <a:pt x="582" y="167"/>
                      <a:pt x="582" y="179"/>
                      <a:pt x="571" y="179"/>
                    </a:cubicBezTo>
                    <a:cubicBezTo>
                      <a:pt x="594" y="268"/>
                      <a:pt x="594" y="268"/>
                      <a:pt x="594" y="268"/>
                    </a:cubicBezTo>
                    <a:lnTo>
                      <a:pt x="605" y="268"/>
                    </a:lnTo>
                    <a:cubicBezTo>
                      <a:pt x="638" y="268"/>
                      <a:pt x="650" y="280"/>
                      <a:pt x="661" y="291"/>
                    </a:cubicBezTo>
                    <a:cubicBezTo>
                      <a:pt x="672" y="302"/>
                      <a:pt x="683" y="313"/>
                      <a:pt x="672" y="324"/>
                    </a:cubicBezTo>
                    <a:cubicBezTo>
                      <a:pt x="672" y="336"/>
                      <a:pt x="661" y="347"/>
                      <a:pt x="650" y="347"/>
                    </a:cubicBezTo>
                    <a:cubicBezTo>
                      <a:pt x="650" y="358"/>
                      <a:pt x="638" y="358"/>
                      <a:pt x="627" y="358"/>
                    </a:cubicBezTo>
                    <a:cubicBezTo>
                      <a:pt x="627" y="369"/>
                      <a:pt x="616" y="380"/>
                      <a:pt x="605" y="392"/>
                    </a:cubicBezTo>
                    <a:cubicBezTo>
                      <a:pt x="594" y="414"/>
                      <a:pt x="571" y="425"/>
                      <a:pt x="549" y="425"/>
                    </a:cubicBezTo>
                    <a:cubicBezTo>
                      <a:pt x="549" y="425"/>
                      <a:pt x="549" y="425"/>
                      <a:pt x="538" y="425"/>
                    </a:cubicBezTo>
                    <a:cubicBezTo>
                      <a:pt x="515" y="414"/>
                      <a:pt x="504" y="403"/>
                      <a:pt x="504" y="392"/>
                    </a:cubicBezTo>
                    <a:lnTo>
                      <a:pt x="504" y="392"/>
                    </a:lnTo>
                    <a:cubicBezTo>
                      <a:pt x="493" y="403"/>
                      <a:pt x="470" y="414"/>
                      <a:pt x="448" y="414"/>
                    </a:cubicBezTo>
                    <a:cubicBezTo>
                      <a:pt x="448" y="414"/>
                      <a:pt x="437" y="414"/>
                      <a:pt x="425" y="414"/>
                    </a:cubicBezTo>
                    <a:cubicBezTo>
                      <a:pt x="425" y="414"/>
                      <a:pt x="425" y="414"/>
                      <a:pt x="425" y="425"/>
                    </a:cubicBezTo>
                    <a:cubicBezTo>
                      <a:pt x="425" y="425"/>
                      <a:pt x="437" y="436"/>
                      <a:pt x="437" y="448"/>
                    </a:cubicBezTo>
                    <a:cubicBezTo>
                      <a:pt x="448" y="493"/>
                      <a:pt x="448" y="515"/>
                      <a:pt x="437" y="526"/>
                    </a:cubicBezTo>
                    <a:cubicBezTo>
                      <a:pt x="425" y="538"/>
                      <a:pt x="414" y="549"/>
                      <a:pt x="403" y="538"/>
                    </a:cubicBezTo>
                    <a:cubicBezTo>
                      <a:pt x="392" y="538"/>
                      <a:pt x="381" y="538"/>
                      <a:pt x="381" y="538"/>
                    </a:cubicBezTo>
                    <a:cubicBezTo>
                      <a:pt x="381" y="538"/>
                      <a:pt x="381" y="538"/>
                      <a:pt x="381" y="549"/>
                    </a:cubicBezTo>
                    <a:cubicBezTo>
                      <a:pt x="381" y="560"/>
                      <a:pt x="381" y="571"/>
                      <a:pt x="369" y="582"/>
                    </a:cubicBezTo>
                    <a:cubicBezTo>
                      <a:pt x="369" y="593"/>
                      <a:pt x="358" y="593"/>
                      <a:pt x="358" y="593"/>
                    </a:cubicBezTo>
                    <a:cubicBezTo>
                      <a:pt x="347" y="593"/>
                      <a:pt x="347" y="593"/>
                      <a:pt x="336" y="582"/>
                    </a:cubicBezTo>
                    <a:cubicBezTo>
                      <a:pt x="336" y="582"/>
                      <a:pt x="325" y="582"/>
                      <a:pt x="314" y="582"/>
                    </a:cubicBezTo>
                    <a:cubicBezTo>
                      <a:pt x="291" y="582"/>
                      <a:pt x="280" y="571"/>
                      <a:pt x="269" y="571"/>
                    </a:cubicBezTo>
                    <a:lnTo>
                      <a:pt x="269" y="571"/>
                    </a:lnTo>
                    <a:cubicBezTo>
                      <a:pt x="257" y="582"/>
                      <a:pt x="246" y="593"/>
                      <a:pt x="235" y="605"/>
                    </a:cubicBezTo>
                    <a:cubicBezTo>
                      <a:pt x="212" y="616"/>
                      <a:pt x="201" y="627"/>
                      <a:pt x="179" y="627"/>
                    </a:cubicBezTo>
                    <a:cubicBezTo>
                      <a:pt x="156" y="627"/>
                      <a:pt x="134" y="616"/>
                      <a:pt x="123" y="605"/>
                    </a:cubicBezTo>
                    <a:lnTo>
                      <a:pt x="123" y="605"/>
                    </a:lnTo>
                    <a:cubicBezTo>
                      <a:pt x="101" y="627"/>
                      <a:pt x="78" y="661"/>
                      <a:pt x="56" y="672"/>
                    </a:cubicBezTo>
                    <a:cubicBezTo>
                      <a:pt x="45" y="672"/>
                      <a:pt x="45" y="683"/>
                      <a:pt x="45" y="694"/>
                    </a:cubicBezTo>
                    <a:cubicBezTo>
                      <a:pt x="45" y="705"/>
                      <a:pt x="45" y="705"/>
                      <a:pt x="56" y="705"/>
                    </a:cubicBezTo>
                    <a:cubicBezTo>
                      <a:pt x="89" y="705"/>
                      <a:pt x="101" y="728"/>
                      <a:pt x="101" y="739"/>
                    </a:cubicBezTo>
                    <a:cubicBezTo>
                      <a:pt x="112" y="750"/>
                      <a:pt x="101" y="762"/>
                      <a:pt x="89" y="773"/>
                    </a:cubicBezTo>
                    <a:lnTo>
                      <a:pt x="101" y="784"/>
                    </a:lnTo>
                    <a:cubicBezTo>
                      <a:pt x="101" y="784"/>
                      <a:pt x="112" y="784"/>
                      <a:pt x="123" y="795"/>
                    </a:cubicBezTo>
                    <a:cubicBezTo>
                      <a:pt x="134" y="818"/>
                      <a:pt x="145" y="907"/>
                      <a:pt x="145" y="952"/>
                    </a:cubicBezTo>
                    <a:lnTo>
                      <a:pt x="145" y="952"/>
                    </a:lnTo>
                    <a:cubicBezTo>
                      <a:pt x="168" y="952"/>
                      <a:pt x="190" y="952"/>
                      <a:pt x="201" y="974"/>
                    </a:cubicBezTo>
                    <a:cubicBezTo>
                      <a:pt x="201" y="986"/>
                      <a:pt x="212" y="1008"/>
                      <a:pt x="224" y="1031"/>
                    </a:cubicBez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96" name="Freeform 81"/>
              <p:cNvSpPr>
                <a:spLocks noChangeArrowheads="1"/>
              </p:cNvSpPr>
              <p:nvPr/>
            </p:nvSpPr>
            <p:spPr bwMode="auto">
              <a:xfrm>
                <a:off x="2506663" y="3090863"/>
                <a:ext cx="133350" cy="201612"/>
              </a:xfrm>
              <a:custGeom>
                <a:avLst/>
                <a:gdLst>
                  <a:gd name="T0" fmla="*/ 90 w 371"/>
                  <a:gd name="T1" fmla="*/ 213 h 561"/>
                  <a:gd name="T2" fmla="*/ 90 w 371"/>
                  <a:gd name="T3" fmla="*/ 213 h 561"/>
                  <a:gd name="T4" fmla="*/ 90 w 371"/>
                  <a:gd name="T5" fmla="*/ 89 h 561"/>
                  <a:gd name="T6" fmla="*/ 112 w 371"/>
                  <a:gd name="T7" fmla="*/ 11 h 561"/>
                  <a:gd name="T8" fmla="*/ 57 w 371"/>
                  <a:gd name="T9" fmla="*/ 112 h 561"/>
                  <a:gd name="T10" fmla="*/ 23 w 371"/>
                  <a:gd name="T11" fmla="*/ 179 h 561"/>
                  <a:gd name="T12" fmla="*/ 34 w 371"/>
                  <a:gd name="T13" fmla="*/ 213 h 561"/>
                  <a:gd name="T14" fmla="*/ 101 w 371"/>
                  <a:gd name="T15" fmla="*/ 313 h 561"/>
                  <a:gd name="T16" fmla="*/ 146 w 371"/>
                  <a:gd name="T17" fmla="*/ 380 h 561"/>
                  <a:gd name="T18" fmla="*/ 224 w 371"/>
                  <a:gd name="T19" fmla="*/ 425 h 561"/>
                  <a:gd name="T20" fmla="*/ 359 w 371"/>
                  <a:gd name="T21" fmla="*/ 538 h 561"/>
                  <a:gd name="T22" fmla="*/ 348 w 371"/>
                  <a:gd name="T23" fmla="*/ 482 h 561"/>
                  <a:gd name="T24" fmla="*/ 258 w 371"/>
                  <a:gd name="T25" fmla="*/ 414 h 561"/>
                  <a:gd name="T26" fmla="*/ 180 w 371"/>
                  <a:gd name="T27" fmla="*/ 347 h 561"/>
                  <a:gd name="T28" fmla="*/ 146 w 371"/>
                  <a:gd name="T29" fmla="*/ 280 h 561"/>
                  <a:gd name="T30" fmla="*/ 90 w 371"/>
                  <a:gd name="T31" fmla="*/ 213 h 5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71" h="561">
                    <a:moveTo>
                      <a:pt x="90" y="213"/>
                    </a:moveTo>
                    <a:lnTo>
                      <a:pt x="90" y="213"/>
                    </a:lnTo>
                    <a:cubicBezTo>
                      <a:pt x="79" y="201"/>
                      <a:pt x="79" y="134"/>
                      <a:pt x="90" y="89"/>
                    </a:cubicBezTo>
                    <a:cubicBezTo>
                      <a:pt x="112" y="56"/>
                      <a:pt x="124" y="22"/>
                      <a:pt x="112" y="11"/>
                    </a:cubicBezTo>
                    <a:cubicBezTo>
                      <a:pt x="101" y="0"/>
                      <a:pt x="68" y="67"/>
                      <a:pt x="57" y="112"/>
                    </a:cubicBezTo>
                    <a:cubicBezTo>
                      <a:pt x="57" y="145"/>
                      <a:pt x="34" y="168"/>
                      <a:pt x="23" y="179"/>
                    </a:cubicBezTo>
                    <a:cubicBezTo>
                      <a:pt x="0" y="201"/>
                      <a:pt x="12" y="213"/>
                      <a:pt x="34" y="213"/>
                    </a:cubicBezTo>
                    <a:cubicBezTo>
                      <a:pt x="68" y="213"/>
                      <a:pt x="101" y="291"/>
                      <a:pt x="101" y="313"/>
                    </a:cubicBezTo>
                    <a:cubicBezTo>
                      <a:pt x="101" y="336"/>
                      <a:pt x="124" y="380"/>
                      <a:pt x="146" y="380"/>
                    </a:cubicBezTo>
                    <a:cubicBezTo>
                      <a:pt x="168" y="392"/>
                      <a:pt x="191" y="425"/>
                      <a:pt x="224" y="425"/>
                    </a:cubicBezTo>
                    <a:cubicBezTo>
                      <a:pt x="258" y="425"/>
                      <a:pt x="348" y="515"/>
                      <a:pt x="359" y="538"/>
                    </a:cubicBezTo>
                    <a:cubicBezTo>
                      <a:pt x="359" y="560"/>
                      <a:pt x="370" y="493"/>
                      <a:pt x="348" y="482"/>
                    </a:cubicBezTo>
                    <a:cubicBezTo>
                      <a:pt x="314" y="459"/>
                      <a:pt x="292" y="425"/>
                      <a:pt x="258" y="414"/>
                    </a:cubicBezTo>
                    <a:cubicBezTo>
                      <a:pt x="236" y="403"/>
                      <a:pt x="213" y="358"/>
                      <a:pt x="180" y="347"/>
                    </a:cubicBezTo>
                    <a:cubicBezTo>
                      <a:pt x="146" y="347"/>
                      <a:pt x="168" y="291"/>
                      <a:pt x="146" y="280"/>
                    </a:cubicBezTo>
                    <a:cubicBezTo>
                      <a:pt x="124" y="280"/>
                      <a:pt x="101" y="224"/>
                      <a:pt x="90" y="213"/>
                    </a:cubicBez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97" name="Freeform 82"/>
              <p:cNvSpPr>
                <a:spLocks noChangeArrowheads="1"/>
              </p:cNvSpPr>
              <p:nvPr/>
            </p:nvSpPr>
            <p:spPr bwMode="auto">
              <a:xfrm>
                <a:off x="2501900" y="3087688"/>
                <a:ext cx="141288" cy="209550"/>
              </a:xfrm>
              <a:custGeom>
                <a:avLst/>
                <a:gdLst>
                  <a:gd name="T0" fmla="*/ 370 w 393"/>
                  <a:gd name="T1" fmla="*/ 582 h 583"/>
                  <a:gd name="T2" fmla="*/ 370 w 393"/>
                  <a:gd name="T3" fmla="*/ 582 h 583"/>
                  <a:gd name="T4" fmla="*/ 370 w 393"/>
                  <a:gd name="T5" fmla="*/ 582 h 583"/>
                  <a:gd name="T6" fmla="*/ 348 w 393"/>
                  <a:gd name="T7" fmla="*/ 560 h 583"/>
                  <a:gd name="T8" fmla="*/ 235 w 393"/>
                  <a:gd name="T9" fmla="*/ 459 h 583"/>
                  <a:gd name="T10" fmla="*/ 168 w 393"/>
                  <a:gd name="T11" fmla="*/ 425 h 583"/>
                  <a:gd name="T12" fmla="*/ 157 w 393"/>
                  <a:gd name="T13" fmla="*/ 414 h 583"/>
                  <a:gd name="T14" fmla="*/ 90 w 393"/>
                  <a:gd name="T15" fmla="*/ 324 h 583"/>
                  <a:gd name="T16" fmla="*/ 45 w 393"/>
                  <a:gd name="T17" fmla="*/ 246 h 583"/>
                  <a:gd name="T18" fmla="*/ 45 w 393"/>
                  <a:gd name="T19" fmla="*/ 246 h 583"/>
                  <a:gd name="T20" fmla="*/ 0 w 393"/>
                  <a:gd name="T21" fmla="*/ 224 h 583"/>
                  <a:gd name="T22" fmla="*/ 23 w 393"/>
                  <a:gd name="T23" fmla="*/ 179 h 583"/>
                  <a:gd name="T24" fmla="*/ 56 w 393"/>
                  <a:gd name="T25" fmla="*/ 111 h 583"/>
                  <a:gd name="T26" fmla="*/ 123 w 393"/>
                  <a:gd name="T27" fmla="*/ 0 h 583"/>
                  <a:gd name="T28" fmla="*/ 135 w 393"/>
                  <a:gd name="T29" fmla="*/ 0 h 583"/>
                  <a:gd name="T30" fmla="*/ 135 w 393"/>
                  <a:gd name="T31" fmla="*/ 100 h 583"/>
                  <a:gd name="T32" fmla="*/ 123 w 393"/>
                  <a:gd name="T33" fmla="*/ 111 h 583"/>
                  <a:gd name="T34" fmla="*/ 123 w 393"/>
                  <a:gd name="T35" fmla="*/ 212 h 583"/>
                  <a:gd name="T36" fmla="*/ 135 w 393"/>
                  <a:gd name="T37" fmla="*/ 235 h 583"/>
                  <a:gd name="T38" fmla="*/ 168 w 393"/>
                  <a:gd name="T39" fmla="*/ 280 h 583"/>
                  <a:gd name="T40" fmla="*/ 191 w 393"/>
                  <a:gd name="T41" fmla="*/ 324 h 583"/>
                  <a:gd name="T42" fmla="*/ 191 w 393"/>
                  <a:gd name="T43" fmla="*/ 336 h 583"/>
                  <a:gd name="T44" fmla="*/ 191 w 393"/>
                  <a:gd name="T45" fmla="*/ 336 h 583"/>
                  <a:gd name="T46" fmla="*/ 258 w 393"/>
                  <a:gd name="T47" fmla="*/ 380 h 583"/>
                  <a:gd name="T48" fmla="*/ 280 w 393"/>
                  <a:gd name="T49" fmla="*/ 403 h 583"/>
                  <a:gd name="T50" fmla="*/ 348 w 393"/>
                  <a:gd name="T51" fmla="*/ 448 h 583"/>
                  <a:gd name="T52" fmla="*/ 370 w 393"/>
                  <a:gd name="T53" fmla="*/ 470 h 583"/>
                  <a:gd name="T54" fmla="*/ 392 w 393"/>
                  <a:gd name="T55" fmla="*/ 560 h 583"/>
                  <a:gd name="T56" fmla="*/ 370 w 393"/>
                  <a:gd name="T57" fmla="*/ 582 h 583"/>
                  <a:gd name="T58" fmla="*/ 179 w 393"/>
                  <a:gd name="T59" fmla="*/ 380 h 583"/>
                  <a:gd name="T60" fmla="*/ 179 w 393"/>
                  <a:gd name="T61" fmla="*/ 380 h 583"/>
                  <a:gd name="T62" fmla="*/ 202 w 393"/>
                  <a:gd name="T63" fmla="*/ 391 h 583"/>
                  <a:gd name="T64" fmla="*/ 224 w 393"/>
                  <a:gd name="T65" fmla="*/ 414 h 583"/>
                  <a:gd name="T66" fmla="*/ 191 w 393"/>
                  <a:gd name="T67" fmla="*/ 380 h 583"/>
                  <a:gd name="T68" fmla="*/ 179 w 393"/>
                  <a:gd name="T69" fmla="*/ 380 h 583"/>
                  <a:gd name="T70" fmla="*/ 123 w 393"/>
                  <a:gd name="T71" fmla="*/ 291 h 583"/>
                  <a:gd name="T72" fmla="*/ 123 w 393"/>
                  <a:gd name="T73" fmla="*/ 291 h 583"/>
                  <a:gd name="T74" fmla="*/ 135 w 393"/>
                  <a:gd name="T75" fmla="*/ 324 h 583"/>
                  <a:gd name="T76" fmla="*/ 157 w 393"/>
                  <a:gd name="T77" fmla="*/ 369 h 583"/>
                  <a:gd name="T78" fmla="*/ 146 w 393"/>
                  <a:gd name="T79" fmla="*/ 324 h 583"/>
                  <a:gd name="T80" fmla="*/ 146 w 393"/>
                  <a:gd name="T81" fmla="*/ 313 h 583"/>
                  <a:gd name="T82" fmla="*/ 123 w 393"/>
                  <a:gd name="T83" fmla="*/ 291 h 583"/>
                  <a:gd name="T84" fmla="*/ 56 w 393"/>
                  <a:gd name="T85" fmla="*/ 201 h 583"/>
                  <a:gd name="T86" fmla="*/ 56 w 393"/>
                  <a:gd name="T87" fmla="*/ 201 h 583"/>
                  <a:gd name="T88" fmla="*/ 79 w 393"/>
                  <a:gd name="T89" fmla="*/ 212 h 583"/>
                  <a:gd name="T90" fmla="*/ 68 w 393"/>
                  <a:gd name="T91" fmla="*/ 179 h 583"/>
                  <a:gd name="T92" fmla="*/ 56 w 393"/>
                  <a:gd name="T93" fmla="*/ 201 h 5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393" h="583">
                    <a:moveTo>
                      <a:pt x="370" y="582"/>
                    </a:moveTo>
                    <a:lnTo>
                      <a:pt x="370" y="582"/>
                    </a:lnTo>
                    <a:lnTo>
                      <a:pt x="370" y="582"/>
                    </a:lnTo>
                    <a:cubicBezTo>
                      <a:pt x="359" y="582"/>
                      <a:pt x="348" y="571"/>
                      <a:pt x="348" y="560"/>
                    </a:cubicBezTo>
                    <a:cubicBezTo>
                      <a:pt x="337" y="537"/>
                      <a:pt x="258" y="459"/>
                      <a:pt x="235" y="459"/>
                    </a:cubicBezTo>
                    <a:cubicBezTo>
                      <a:pt x="213" y="459"/>
                      <a:pt x="191" y="436"/>
                      <a:pt x="168" y="425"/>
                    </a:cubicBezTo>
                    <a:lnTo>
                      <a:pt x="157" y="414"/>
                    </a:lnTo>
                    <a:cubicBezTo>
                      <a:pt x="123" y="403"/>
                      <a:pt x="90" y="358"/>
                      <a:pt x="90" y="324"/>
                    </a:cubicBezTo>
                    <a:cubicBezTo>
                      <a:pt x="90" y="313"/>
                      <a:pt x="68" y="257"/>
                      <a:pt x="45" y="246"/>
                    </a:cubicBezTo>
                    <a:lnTo>
                      <a:pt x="45" y="246"/>
                    </a:lnTo>
                    <a:cubicBezTo>
                      <a:pt x="23" y="246"/>
                      <a:pt x="11" y="235"/>
                      <a:pt x="0" y="224"/>
                    </a:cubicBezTo>
                    <a:cubicBezTo>
                      <a:pt x="0" y="201"/>
                      <a:pt x="0" y="190"/>
                      <a:pt x="23" y="179"/>
                    </a:cubicBezTo>
                    <a:cubicBezTo>
                      <a:pt x="34" y="167"/>
                      <a:pt x="45" y="145"/>
                      <a:pt x="56" y="111"/>
                    </a:cubicBezTo>
                    <a:cubicBezTo>
                      <a:pt x="56" y="111"/>
                      <a:pt x="79" y="0"/>
                      <a:pt x="123" y="0"/>
                    </a:cubicBezTo>
                    <a:lnTo>
                      <a:pt x="135" y="0"/>
                    </a:lnTo>
                    <a:cubicBezTo>
                      <a:pt x="157" y="22"/>
                      <a:pt x="146" y="55"/>
                      <a:pt x="135" y="100"/>
                    </a:cubicBezTo>
                    <a:cubicBezTo>
                      <a:pt x="123" y="100"/>
                      <a:pt x="123" y="111"/>
                      <a:pt x="123" y="111"/>
                    </a:cubicBezTo>
                    <a:cubicBezTo>
                      <a:pt x="112" y="145"/>
                      <a:pt x="112" y="201"/>
                      <a:pt x="123" y="212"/>
                    </a:cubicBezTo>
                    <a:cubicBezTo>
                      <a:pt x="123" y="212"/>
                      <a:pt x="135" y="224"/>
                      <a:pt x="135" y="235"/>
                    </a:cubicBezTo>
                    <a:cubicBezTo>
                      <a:pt x="146" y="246"/>
                      <a:pt x="157" y="268"/>
                      <a:pt x="168" y="280"/>
                    </a:cubicBezTo>
                    <a:cubicBezTo>
                      <a:pt x="191" y="280"/>
                      <a:pt x="191" y="313"/>
                      <a:pt x="191" y="324"/>
                    </a:cubicBezTo>
                    <a:lnTo>
                      <a:pt x="191" y="336"/>
                    </a:lnTo>
                    <a:lnTo>
                      <a:pt x="191" y="336"/>
                    </a:lnTo>
                    <a:cubicBezTo>
                      <a:pt x="224" y="347"/>
                      <a:pt x="235" y="358"/>
                      <a:pt x="258" y="380"/>
                    </a:cubicBezTo>
                    <a:cubicBezTo>
                      <a:pt x="258" y="391"/>
                      <a:pt x="269" y="403"/>
                      <a:pt x="280" y="403"/>
                    </a:cubicBezTo>
                    <a:cubicBezTo>
                      <a:pt x="303" y="414"/>
                      <a:pt x="325" y="436"/>
                      <a:pt x="348" y="448"/>
                    </a:cubicBezTo>
                    <a:cubicBezTo>
                      <a:pt x="348" y="459"/>
                      <a:pt x="359" y="470"/>
                      <a:pt x="370" y="470"/>
                    </a:cubicBezTo>
                    <a:cubicBezTo>
                      <a:pt x="392" y="493"/>
                      <a:pt x="392" y="537"/>
                      <a:pt x="392" y="560"/>
                    </a:cubicBezTo>
                    <a:cubicBezTo>
                      <a:pt x="381" y="571"/>
                      <a:pt x="381" y="582"/>
                      <a:pt x="370" y="582"/>
                    </a:cubicBezTo>
                    <a:close/>
                    <a:moveTo>
                      <a:pt x="179" y="380"/>
                    </a:moveTo>
                    <a:lnTo>
                      <a:pt x="179" y="380"/>
                    </a:lnTo>
                    <a:cubicBezTo>
                      <a:pt x="191" y="380"/>
                      <a:pt x="191" y="391"/>
                      <a:pt x="202" y="391"/>
                    </a:cubicBezTo>
                    <a:cubicBezTo>
                      <a:pt x="202" y="403"/>
                      <a:pt x="213" y="403"/>
                      <a:pt x="224" y="414"/>
                    </a:cubicBezTo>
                    <a:cubicBezTo>
                      <a:pt x="213" y="391"/>
                      <a:pt x="202" y="380"/>
                      <a:pt x="191" y="380"/>
                    </a:cubicBezTo>
                    <a:cubicBezTo>
                      <a:pt x="179" y="380"/>
                      <a:pt x="179" y="380"/>
                      <a:pt x="179" y="380"/>
                    </a:cubicBezTo>
                    <a:close/>
                    <a:moveTo>
                      <a:pt x="123" y="291"/>
                    </a:moveTo>
                    <a:lnTo>
                      <a:pt x="123" y="291"/>
                    </a:lnTo>
                    <a:cubicBezTo>
                      <a:pt x="123" y="302"/>
                      <a:pt x="135" y="324"/>
                      <a:pt x="135" y="324"/>
                    </a:cubicBezTo>
                    <a:cubicBezTo>
                      <a:pt x="135" y="336"/>
                      <a:pt x="146" y="358"/>
                      <a:pt x="157" y="369"/>
                    </a:cubicBezTo>
                    <a:cubicBezTo>
                      <a:pt x="146" y="358"/>
                      <a:pt x="146" y="336"/>
                      <a:pt x="146" y="324"/>
                    </a:cubicBezTo>
                    <a:lnTo>
                      <a:pt x="146" y="313"/>
                    </a:lnTo>
                    <a:cubicBezTo>
                      <a:pt x="135" y="313"/>
                      <a:pt x="135" y="302"/>
                      <a:pt x="123" y="291"/>
                    </a:cubicBezTo>
                    <a:close/>
                    <a:moveTo>
                      <a:pt x="56" y="201"/>
                    </a:moveTo>
                    <a:lnTo>
                      <a:pt x="56" y="201"/>
                    </a:lnTo>
                    <a:cubicBezTo>
                      <a:pt x="68" y="201"/>
                      <a:pt x="68" y="201"/>
                      <a:pt x="79" y="212"/>
                    </a:cubicBezTo>
                    <a:cubicBezTo>
                      <a:pt x="79" y="201"/>
                      <a:pt x="68" y="190"/>
                      <a:pt x="68" y="179"/>
                    </a:cubicBezTo>
                    <a:cubicBezTo>
                      <a:pt x="68" y="190"/>
                      <a:pt x="56" y="201"/>
                      <a:pt x="56" y="201"/>
                    </a:cubicBez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98" name="Freeform 83"/>
              <p:cNvSpPr>
                <a:spLocks noChangeArrowheads="1"/>
              </p:cNvSpPr>
              <p:nvPr/>
            </p:nvSpPr>
            <p:spPr bwMode="auto">
              <a:xfrm>
                <a:off x="2651125" y="3271838"/>
                <a:ext cx="36513" cy="20637"/>
              </a:xfrm>
              <a:custGeom>
                <a:avLst/>
                <a:gdLst>
                  <a:gd name="T0" fmla="*/ 78 w 102"/>
                  <a:gd name="T1" fmla="*/ 22 h 57"/>
                  <a:gd name="T2" fmla="*/ 78 w 102"/>
                  <a:gd name="T3" fmla="*/ 22 h 57"/>
                  <a:gd name="T4" fmla="*/ 11 w 102"/>
                  <a:gd name="T5" fmla="*/ 0 h 57"/>
                  <a:gd name="T6" fmla="*/ 45 w 102"/>
                  <a:gd name="T7" fmla="*/ 34 h 57"/>
                  <a:gd name="T8" fmla="*/ 78 w 102"/>
                  <a:gd name="T9" fmla="*/ 22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57">
                    <a:moveTo>
                      <a:pt x="78" y="22"/>
                    </a:moveTo>
                    <a:lnTo>
                      <a:pt x="78" y="22"/>
                    </a:lnTo>
                    <a:cubicBezTo>
                      <a:pt x="67" y="11"/>
                      <a:pt x="22" y="0"/>
                      <a:pt x="11" y="0"/>
                    </a:cubicBezTo>
                    <a:cubicBezTo>
                      <a:pt x="0" y="11"/>
                      <a:pt x="22" y="11"/>
                      <a:pt x="45" y="34"/>
                    </a:cubicBezTo>
                    <a:cubicBezTo>
                      <a:pt x="67" y="56"/>
                      <a:pt x="101" y="45"/>
                      <a:pt x="78" y="22"/>
                    </a:cubicBez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99" name="Freeform 84"/>
              <p:cNvSpPr>
                <a:spLocks noChangeArrowheads="1"/>
              </p:cNvSpPr>
              <p:nvPr/>
            </p:nvSpPr>
            <p:spPr bwMode="auto">
              <a:xfrm>
                <a:off x="2647950" y="3263900"/>
                <a:ext cx="44450" cy="31750"/>
              </a:xfrm>
              <a:custGeom>
                <a:avLst/>
                <a:gdLst>
                  <a:gd name="T0" fmla="*/ 78 w 124"/>
                  <a:gd name="T1" fmla="*/ 89 h 90"/>
                  <a:gd name="T2" fmla="*/ 78 w 124"/>
                  <a:gd name="T3" fmla="*/ 89 h 90"/>
                  <a:gd name="T4" fmla="*/ 78 w 124"/>
                  <a:gd name="T5" fmla="*/ 89 h 90"/>
                  <a:gd name="T6" fmla="*/ 44 w 124"/>
                  <a:gd name="T7" fmla="*/ 78 h 90"/>
                  <a:gd name="T8" fmla="*/ 22 w 124"/>
                  <a:gd name="T9" fmla="*/ 56 h 90"/>
                  <a:gd name="T10" fmla="*/ 0 w 124"/>
                  <a:gd name="T11" fmla="*/ 33 h 90"/>
                  <a:gd name="T12" fmla="*/ 11 w 124"/>
                  <a:gd name="T13" fmla="*/ 11 h 90"/>
                  <a:gd name="T14" fmla="*/ 33 w 124"/>
                  <a:gd name="T15" fmla="*/ 0 h 90"/>
                  <a:gd name="T16" fmla="*/ 100 w 124"/>
                  <a:gd name="T17" fmla="*/ 22 h 90"/>
                  <a:gd name="T18" fmla="*/ 112 w 124"/>
                  <a:gd name="T19" fmla="*/ 67 h 90"/>
                  <a:gd name="T20" fmla="*/ 78 w 124"/>
                  <a:gd name="T21" fmla="*/ 89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4" h="90">
                    <a:moveTo>
                      <a:pt x="78" y="89"/>
                    </a:moveTo>
                    <a:lnTo>
                      <a:pt x="78" y="89"/>
                    </a:lnTo>
                    <a:lnTo>
                      <a:pt x="78" y="89"/>
                    </a:lnTo>
                    <a:cubicBezTo>
                      <a:pt x="67" y="89"/>
                      <a:pt x="56" y="89"/>
                      <a:pt x="44" y="78"/>
                    </a:cubicBezTo>
                    <a:cubicBezTo>
                      <a:pt x="33" y="67"/>
                      <a:pt x="22" y="67"/>
                      <a:pt x="22" y="56"/>
                    </a:cubicBezTo>
                    <a:cubicBezTo>
                      <a:pt x="11" y="56"/>
                      <a:pt x="0" y="44"/>
                      <a:pt x="0" y="33"/>
                    </a:cubicBezTo>
                    <a:cubicBezTo>
                      <a:pt x="0" y="33"/>
                      <a:pt x="0" y="22"/>
                      <a:pt x="11" y="11"/>
                    </a:cubicBezTo>
                    <a:cubicBezTo>
                      <a:pt x="11" y="0"/>
                      <a:pt x="22" y="0"/>
                      <a:pt x="33" y="0"/>
                    </a:cubicBezTo>
                    <a:cubicBezTo>
                      <a:pt x="56" y="0"/>
                      <a:pt x="89" y="11"/>
                      <a:pt x="100" y="22"/>
                    </a:cubicBezTo>
                    <a:cubicBezTo>
                      <a:pt x="123" y="44"/>
                      <a:pt x="112" y="67"/>
                      <a:pt x="112" y="67"/>
                    </a:cubicBezTo>
                    <a:cubicBezTo>
                      <a:pt x="112" y="78"/>
                      <a:pt x="89" y="89"/>
                      <a:pt x="78" y="89"/>
                    </a:cubicBez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100" name="Freeform 85"/>
              <p:cNvSpPr>
                <a:spLocks noChangeArrowheads="1"/>
              </p:cNvSpPr>
              <p:nvPr/>
            </p:nvSpPr>
            <p:spPr bwMode="auto">
              <a:xfrm>
                <a:off x="2873375" y="3098800"/>
                <a:ext cx="49213" cy="69850"/>
              </a:xfrm>
              <a:custGeom>
                <a:avLst/>
                <a:gdLst>
                  <a:gd name="T0" fmla="*/ 79 w 136"/>
                  <a:gd name="T1" fmla="*/ 56 h 192"/>
                  <a:gd name="T2" fmla="*/ 79 w 136"/>
                  <a:gd name="T3" fmla="*/ 56 h 192"/>
                  <a:gd name="T4" fmla="*/ 34 w 136"/>
                  <a:gd name="T5" fmla="*/ 22 h 192"/>
                  <a:gd name="T6" fmla="*/ 34 w 136"/>
                  <a:gd name="T7" fmla="*/ 56 h 192"/>
                  <a:gd name="T8" fmla="*/ 90 w 136"/>
                  <a:gd name="T9" fmla="*/ 157 h 192"/>
                  <a:gd name="T10" fmla="*/ 124 w 136"/>
                  <a:gd name="T11" fmla="*/ 134 h 192"/>
                  <a:gd name="T12" fmla="*/ 79 w 136"/>
                  <a:gd name="T13" fmla="*/ 56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6" h="192">
                    <a:moveTo>
                      <a:pt x="79" y="56"/>
                    </a:moveTo>
                    <a:lnTo>
                      <a:pt x="79" y="56"/>
                    </a:lnTo>
                    <a:cubicBezTo>
                      <a:pt x="45" y="56"/>
                      <a:pt x="45" y="34"/>
                      <a:pt x="34" y="22"/>
                    </a:cubicBezTo>
                    <a:cubicBezTo>
                      <a:pt x="23" y="0"/>
                      <a:pt x="0" y="34"/>
                      <a:pt x="34" y="56"/>
                    </a:cubicBezTo>
                    <a:cubicBezTo>
                      <a:pt x="56" y="90"/>
                      <a:pt x="90" y="134"/>
                      <a:pt x="90" y="157"/>
                    </a:cubicBezTo>
                    <a:cubicBezTo>
                      <a:pt x="90" y="179"/>
                      <a:pt x="135" y="191"/>
                      <a:pt x="124" y="134"/>
                    </a:cubicBezTo>
                    <a:cubicBezTo>
                      <a:pt x="124" y="78"/>
                      <a:pt x="90" y="67"/>
                      <a:pt x="79" y="56"/>
                    </a:cubicBez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101" name="Freeform 86"/>
              <p:cNvSpPr>
                <a:spLocks noChangeArrowheads="1"/>
              </p:cNvSpPr>
              <p:nvPr/>
            </p:nvSpPr>
            <p:spPr bwMode="auto">
              <a:xfrm>
                <a:off x="2868613" y="3095625"/>
                <a:ext cx="57150" cy="77788"/>
              </a:xfrm>
              <a:custGeom>
                <a:avLst/>
                <a:gdLst>
                  <a:gd name="T0" fmla="*/ 123 w 158"/>
                  <a:gd name="T1" fmla="*/ 213 h 214"/>
                  <a:gd name="T2" fmla="*/ 123 w 158"/>
                  <a:gd name="T3" fmla="*/ 213 h 214"/>
                  <a:gd name="T4" fmla="*/ 123 w 158"/>
                  <a:gd name="T5" fmla="*/ 213 h 214"/>
                  <a:gd name="T6" fmla="*/ 79 w 158"/>
                  <a:gd name="T7" fmla="*/ 168 h 214"/>
                  <a:gd name="T8" fmla="*/ 22 w 158"/>
                  <a:gd name="T9" fmla="*/ 89 h 214"/>
                  <a:gd name="T10" fmla="*/ 11 w 158"/>
                  <a:gd name="T11" fmla="*/ 22 h 214"/>
                  <a:gd name="T12" fmla="*/ 34 w 158"/>
                  <a:gd name="T13" fmla="*/ 0 h 214"/>
                  <a:gd name="T14" fmla="*/ 67 w 158"/>
                  <a:gd name="T15" fmla="*/ 22 h 214"/>
                  <a:gd name="T16" fmla="*/ 67 w 158"/>
                  <a:gd name="T17" fmla="*/ 33 h 214"/>
                  <a:gd name="T18" fmla="*/ 90 w 158"/>
                  <a:gd name="T19" fmla="*/ 45 h 214"/>
                  <a:gd name="T20" fmla="*/ 157 w 158"/>
                  <a:gd name="T21" fmla="*/ 145 h 214"/>
                  <a:gd name="T22" fmla="*/ 146 w 158"/>
                  <a:gd name="T23" fmla="*/ 190 h 214"/>
                  <a:gd name="T24" fmla="*/ 123 w 158"/>
                  <a:gd name="T25" fmla="*/ 213 h 214"/>
                  <a:gd name="T26" fmla="*/ 101 w 158"/>
                  <a:gd name="T27" fmla="*/ 101 h 214"/>
                  <a:gd name="T28" fmla="*/ 101 w 158"/>
                  <a:gd name="T29" fmla="*/ 101 h 214"/>
                  <a:gd name="T30" fmla="*/ 101 w 158"/>
                  <a:gd name="T31" fmla="*/ 123 h 214"/>
                  <a:gd name="T32" fmla="*/ 101 w 158"/>
                  <a:gd name="T33" fmla="*/ 101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58" h="214">
                    <a:moveTo>
                      <a:pt x="123" y="213"/>
                    </a:moveTo>
                    <a:lnTo>
                      <a:pt x="123" y="213"/>
                    </a:lnTo>
                    <a:lnTo>
                      <a:pt x="123" y="213"/>
                    </a:lnTo>
                    <a:cubicBezTo>
                      <a:pt x="101" y="213"/>
                      <a:pt x="79" y="190"/>
                      <a:pt x="79" y="168"/>
                    </a:cubicBezTo>
                    <a:cubicBezTo>
                      <a:pt x="79" y="145"/>
                      <a:pt x="56" y="112"/>
                      <a:pt x="22" y="89"/>
                    </a:cubicBezTo>
                    <a:cubicBezTo>
                      <a:pt x="0" y="67"/>
                      <a:pt x="0" y="45"/>
                      <a:pt x="11" y="22"/>
                    </a:cubicBezTo>
                    <a:cubicBezTo>
                      <a:pt x="11" y="11"/>
                      <a:pt x="22" y="0"/>
                      <a:pt x="34" y="0"/>
                    </a:cubicBezTo>
                    <a:cubicBezTo>
                      <a:pt x="45" y="0"/>
                      <a:pt x="56" y="11"/>
                      <a:pt x="67" y="22"/>
                    </a:cubicBezTo>
                    <a:lnTo>
                      <a:pt x="67" y="33"/>
                    </a:lnTo>
                    <a:cubicBezTo>
                      <a:pt x="79" y="45"/>
                      <a:pt x="79" y="45"/>
                      <a:pt x="90" y="45"/>
                    </a:cubicBezTo>
                    <a:cubicBezTo>
                      <a:pt x="112" y="56"/>
                      <a:pt x="146" y="78"/>
                      <a:pt x="157" y="145"/>
                    </a:cubicBezTo>
                    <a:cubicBezTo>
                      <a:pt x="157" y="168"/>
                      <a:pt x="157" y="179"/>
                      <a:pt x="146" y="190"/>
                    </a:cubicBezTo>
                    <a:cubicBezTo>
                      <a:pt x="135" y="202"/>
                      <a:pt x="135" y="213"/>
                      <a:pt x="123" y="213"/>
                    </a:cubicBezTo>
                    <a:close/>
                    <a:moveTo>
                      <a:pt x="101" y="101"/>
                    </a:moveTo>
                    <a:lnTo>
                      <a:pt x="101" y="101"/>
                    </a:lnTo>
                    <a:cubicBezTo>
                      <a:pt x="101" y="112"/>
                      <a:pt x="101" y="112"/>
                      <a:pt x="101" y="123"/>
                    </a:cubicBezTo>
                    <a:cubicBezTo>
                      <a:pt x="101" y="112"/>
                      <a:pt x="101" y="101"/>
                      <a:pt x="101" y="101"/>
                    </a:cubicBez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102" name="Freeform 87"/>
              <p:cNvSpPr>
                <a:spLocks noChangeArrowheads="1"/>
              </p:cNvSpPr>
              <p:nvPr/>
            </p:nvSpPr>
            <p:spPr bwMode="auto">
              <a:xfrm>
                <a:off x="2873375" y="3049588"/>
                <a:ext cx="25400" cy="25400"/>
              </a:xfrm>
              <a:custGeom>
                <a:avLst/>
                <a:gdLst>
                  <a:gd name="T0" fmla="*/ 23 w 69"/>
                  <a:gd name="T1" fmla="*/ 68 h 69"/>
                  <a:gd name="T2" fmla="*/ 23 w 69"/>
                  <a:gd name="T3" fmla="*/ 68 h 69"/>
                  <a:gd name="T4" fmla="*/ 11 w 69"/>
                  <a:gd name="T5" fmla="*/ 34 h 69"/>
                  <a:gd name="T6" fmla="*/ 23 w 69"/>
                  <a:gd name="T7" fmla="*/ 0 h 69"/>
                  <a:gd name="T8" fmla="*/ 56 w 69"/>
                  <a:gd name="T9" fmla="*/ 34 h 69"/>
                  <a:gd name="T10" fmla="*/ 23 w 69"/>
                  <a:gd name="T11" fmla="*/ 68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9" h="69">
                    <a:moveTo>
                      <a:pt x="23" y="68"/>
                    </a:moveTo>
                    <a:lnTo>
                      <a:pt x="23" y="68"/>
                    </a:lnTo>
                    <a:cubicBezTo>
                      <a:pt x="11" y="68"/>
                      <a:pt x="23" y="45"/>
                      <a:pt x="11" y="34"/>
                    </a:cubicBezTo>
                    <a:cubicBezTo>
                      <a:pt x="11" y="23"/>
                      <a:pt x="0" y="0"/>
                      <a:pt x="23" y="0"/>
                    </a:cubicBezTo>
                    <a:cubicBezTo>
                      <a:pt x="34" y="0"/>
                      <a:pt x="45" y="23"/>
                      <a:pt x="56" y="34"/>
                    </a:cubicBezTo>
                    <a:cubicBezTo>
                      <a:pt x="68" y="45"/>
                      <a:pt x="45" y="68"/>
                      <a:pt x="23" y="68"/>
                    </a:cubicBez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103" name="Freeform 88"/>
              <p:cNvSpPr>
                <a:spLocks noChangeArrowheads="1"/>
              </p:cNvSpPr>
              <p:nvPr/>
            </p:nvSpPr>
            <p:spPr bwMode="auto">
              <a:xfrm>
                <a:off x="2865438" y="3041650"/>
                <a:ext cx="36512" cy="41275"/>
              </a:xfrm>
              <a:custGeom>
                <a:avLst/>
                <a:gdLst>
                  <a:gd name="T0" fmla="*/ 45 w 102"/>
                  <a:gd name="T1" fmla="*/ 112 h 113"/>
                  <a:gd name="T2" fmla="*/ 45 w 102"/>
                  <a:gd name="T3" fmla="*/ 112 h 113"/>
                  <a:gd name="T4" fmla="*/ 22 w 102"/>
                  <a:gd name="T5" fmla="*/ 101 h 113"/>
                  <a:gd name="T6" fmla="*/ 11 w 102"/>
                  <a:gd name="T7" fmla="*/ 67 h 113"/>
                  <a:gd name="T8" fmla="*/ 11 w 102"/>
                  <a:gd name="T9" fmla="*/ 67 h 113"/>
                  <a:gd name="T10" fmla="*/ 11 w 102"/>
                  <a:gd name="T11" fmla="*/ 11 h 113"/>
                  <a:gd name="T12" fmla="*/ 45 w 102"/>
                  <a:gd name="T13" fmla="*/ 0 h 113"/>
                  <a:gd name="T14" fmla="*/ 90 w 102"/>
                  <a:gd name="T15" fmla="*/ 34 h 113"/>
                  <a:gd name="T16" fmla="*/ 90 w 102"/>
                  <a:gd name="T17" fmla="*/ 34 h 113"/>
                  <a:gd name="T18" fmla="*/ 101 w 102"/>
                  <a:gd name="T19" fmla="*/ 79 h 113"/>
                  <a:gd name="T20" fmla="*/ 56 w 102"/>
                  <a:gd name="T21" fmla="*/ 112 h 113"/>
                  <a:gd name="T22" fmla="*/ 45 w 102"/>
                  <a:gd name="T23" fmla="*/ 112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2" h="113">
                    <a:moveTo>
                      <a:pt x="45" y="112"/>
                    </a:moveTo>
                    <a:lnTo>
                      <a:pt x="45" y="112"/>
                    </a:lnTo>
                    <a:cubicBezTo>
                      <a:pt x="33" y="112"/>
                      <a:pt x="33" y="112"/>
                      <a:pt x="22" y="101"/>
                    </a:cubicBezTo>
                    <a:cubicBezTo>
                      <a:pt x="11" y="90"/>
                      <a:pt x="11" y="79"/>
                      <a:pt x="11" y="67"/>
                    </a:cubicBezTo>
                    <a:lnTo>
                      <a:pt x="11" y="67"/>
                    </a:lnTo>
                    <a:cubicBezTo>
                      <a:pt x="11" y="45"/>
                      <a:pt x="0" y="22"/>
                      <a:pt x="11" y="11"/>
                    </a:cubicBezTo>
                    <a:cubicBezTo>
                      <a:pt x="22" y="11"/>
                      <a:pt x="22" y="0"/>
                      <a:pt x="45" y="0"/>
                    </a:cubicBezTo>
                    <a:cubicBezTo>
                      <a:pt x="67" y="0"/>
                      <a:pt x="78" y="22"/>
                      <a:pt x="90" y="34"/>
                    </a:cubicBezTo>
                    <a:lnTo>
                      <a:pt x="90" y="34"/>
                    </a:lnTo>
                    <a:cubicBezTo>
                      <a:pt x="101" y="45"/>
                      <a:pt x="101" y="56"/>
                      <a:pt x="101" y="79"/>
                    </a:cubicBezTo>
                    <a:cubicBezTo>
                      <a:pt x="90" y="90"/>
                      <a:pt x="78" y="112"/>
                      <a:pt x="56" y="112"/>
                    </a:cubicBezTo>
                    <a:cubicBezTo>
                      <a:pt x="45" y="112"/>
                      <a:pt x="45" y="112"/>
                      <a:pt x="45" y="112"/>
                    </a:cubicBez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104" name="Freeform 89"/>
              <p:cNvSpPr>
                <a:spLocks noChangeArrowheads="1"/>
              </p:cNvSpPr>
              <p:nvPr/>
            </p:nvSpPr>
            <p:spPr bwMode="auto">
              <a:xfrm>
                <a:off x="2797175" y="2936875"/>
                <a:ext cx="33338" cy="23813"/>
              </a:xfrm>
              <a:custGeom>
                <a:avLst/>
                <a:gdLst>
                  <a:gd name="T0" fmla="*/ 79 w 91"/>
                  <a:gd name="T1" fmla="*/ 56 h 68"/>
                  <a:gd name="T2" fmla="*/ 79 w 91"/>
                  <a:gd name="T3" fmla="*/ 56 h 68"/>
                  <a:gd name="T4" fmla="*/ 45 w 91"/>
                  <a:gd name="T5" fmla="*/ 22 h 68"/>
                  <a:gd name="T6" fmla="*/ 23 w 91"/>
                  <a:gd name="T7" fmla="*/ 33 h 68"/>
                  <a:gd name="T8" fmla="*/ 79 w 91"/>
                  <a:gd name="T9" fmla="*/ 56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68">
                    <a:moveTo>
                      <a:pt x="79" y="56"/>
                    </a:moveTo>
                    <a:lnTo>
                      <a:pt x="79" y="56"/>
                    </a:lnTo>
                    <a:cubicBezTo>
                      <a:pt x="90" y="44"/>
                      <a:pt x="68" y="33"/>
                      <a:pt x="45" y="22"/>
                    </a:cubicBezTo>
                    <a:cubicBezTo>
                      <a:pt x="34" y="0"/>
                      <a:pt x="0" y="22"/>
                      <a:pt x="23" y="33"/>
                    </a:cubicBezTo>
                    <a:cubicBezTo>
                      <a:pt x="34" y="56"/>
                      <a:pt x="68" y="67"/>
                      <a:pt x="79" y="56"/>
                    </a:cubicBez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105" name="Freeform 90"/>
              <p:cNvSpPr>
                <a:spLocks noChangeArrowheads="1"/>
              </p:cNvSpPr>
              <p:nvPr/>
            </p:nvSpPr>
            <p:spPr bwMode="auto">
              <a:xfrm>
                <a:off x="2792413" y="2933700"/>
                <a:ext cx="41275" cy="36513"/>
              </a:xfrm>
              <a:custGeom>
                <a:avLst/>
                <a:gdLst>
                  <a:gd name="T0" fmla="*/ 79 w 113"/>
                  <a:gd name="T1" fmla="*/ 101 h 102"/>
                  <a:gd name="T2" fmla="*/ 79 w 113"/>
                  <a:gd name="T3" fmla="*/ 101 h 102"/>
                  <a:gd name="T4" fmla="*/ 79 w 113"/>
                  <a:gd name="T5" fmla="*/ 101 h 102"/>
                  <a:gd name="T6" fmla="*/ 11 w 113"/>
                  <a:gd name="T7" fmla="*/ 68 h 102"/>
                  <a:gd name="T8" fmla="*/ 11 w 113"/>
                  <a:gd name="T9" fmla="*/ 23 h 102"/>
                  <a:gd name="T10" fmla="*/ 45 w 113"/>
                  <a:gd name="T11" fmla="*/ 0 h 102"/>
                  <a:gd name="T12" fmla="*/ 79 w 113"/>
                  <a:gd name="T13" fmla="*/ 12 h 102"/>
                  <a:gd name="T14" fmla="*/ 112 w 113"/>
                  <a:gd name="T15" fmla="*/ 56 h 102"/>
                  <a:gd name="T16" fmla="*/ 101 w 113"/>
                  <a:gd name="T17" fmla="*/ 90 h 102"/>
                  <a:gd name="T18" fmla="*/ 79 w 113"/>
                  <a:gd name="T19" fmla="*/ 101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3" h="102">
                    <a:moveTo>
                      <a:pt x="79" y="101"/>
                    </a:moveTo>
                    <a:lnTo>
                      <a:pt x="79" y="101"/>
                    </a:lnTo>
                    <a:lnTo>
                      <a:pt x="79" y="101"/>
                    </a:lnTo>
                    <a:cubicBezTo>
                      <a:pt x="56" y="101"/>
                      <a:pt x="23" y="79"/>
                      <a:pt x="11" y="68"/>
                    </a:cubicBezTo>
                    <a:cubicBezTo>
                      <a:pt x="0" y="56"/>
                      <a:pt x="0" y="34"/>
                      <a:pt x="11" y="23"/>
                    </a:cubicBezTo>
                    <a:cubicBezTo>
                      <a:pt x="11" y="12"/>
                      <a:pt x="34" y="0"/>
                      <a:pt x="45" y="0"/>
                    </a:cubicBezTo>
                    <a:cubicBezTo>
                      <a:pt x="56" y="0"/>
                      <a:pt x="67" y="0"/>
                      <a:pt x="79" y="12"/>
                    </a:cubicBezTo>
                    <a:cubicBezTo>
                      <a:pt x="90" y="23"/>
                      <a:pt x="112" y="34"/>
                      <a:pt x="112" y="56"/>
                    </a:cubicBezTo>
                    <a:cubicBezTo>
                      <a:pt x="112" y="68"/>
                      <a:pt x="112" y="79"/>
                      <a:pt x="101" y="90"/>
                    </a:cubicBezTo>
                    <a:cubicBezTo>
                      <a:pt x="101" y="90"/>
                      <a:pt x="90" y="101"/>
                      <a:pt x="79" y="101"/>
                    </a:cubicBez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106" name="Freeform 91"/>
              <p:cNvSpPr>
                <a:spLocks noChangeArrowheads="1"/>
              </p:cNvSpPr>
              <p:nvPr/>
            </p:nvSpPr>
            <p:spPr bwMode="auto">
              <a:xfrm>
                <a:off x="2852738" y="2944813"/>
                <a:ext cx="23812" cy="33337"/>
              </a:xfrm>
              <a:custGeom>
                <a:avLst/>
                <a:gdLst>
                  <a:gd name="T0" fmla="*/ 45 w 68"/>
                  <a:gd name="T1" fmla="*/ 90 h 91"/>
                  <a:gd name="T2" fmla="*/ 45 w 68"/>
                  <a:gd name="T3" fmla="*/ 90 h 91"/>
                  <a:gd name="T4" fmla="*/ 11 w 68"/>
                  <a:gd name="T5" fmla="*/ 67 h 91"/>
                  <a:gd name="T6" fmla="*/ 34 w 68"/>
                  <a:gd name="T7" fmla="*/ 22 h 91"/>
                  <a:gd name="T8" fmla="*/ 67 w 68"/>
                  <a:gd name="T9" fmla="*/ 56 h 91"/>
                  <a:gd name="T10" fmla="*/ 45 w 68"/>
                  <a:gd name="T11" fmla="*/ 9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8" h="91">
                    <a:moveTo>
                      <a:pt x="45" y="90"/>
                    </a:moveTo>
                    <a:lnTo>
                      <a:pt x="45" y="90"/>
                    </a:lnTo>
                    <a:cubicBezTo>
                      <a:pt x="34" y="79"/>
                      <a:pt x="34" y="56"/>
                      <a:pt x="11" y="67"/>
                    </a:cubicBezTo>
                    <a:cubicBezTo>
                      <a:pt x="0" y="67"/>
                      <a:pt x="34" y="45"/>
                      <a:pt x="34" y="22"/>
                    </a:cubicBezTo>
                    <a:cubicBezTo>
                      <a:pt x="45" y="0"/>
                      <a:pt x="67" y="45"/>
                      <a:pt x="67" y="56"/>
                    </a:cubicBezTo>
                    <a:cubicBezTo>
                      <a:pt x="67" y="79"/>
                      <a:pt x="56" y="90"/>
                      <a:pt x="45" y="90"/>
                    </a:cubicBez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107" name="Freeform 92"/>
              <p:cNvSpPr>
                <a:spLocks noChangeArrowheads="1"/>
              </p:cNvSpPr>
              <p:nvPr/>
            </p:nvSpPr>
            <p:spPr bwMode="auto">
              <a:xfrm>
                <a:off x="2844800" y="2944813"/>
                <a:ext cx="41275" cy="41275"/>
              </a:xfrm>
              <a:custGeom>
                <a:avLst/>
                <a:gdLst>
                  <a:gd name="T0" fmla="*/ 67 w 113"/>
                  <a:gd name="T1" fmla="*/ 112 h 113"/>
                  <a:gd name="T2" fmla="*/ 67 w 113"/>
                  <a:gd name="T3" fmla="*/ 112 h 113"/>
                  <a:gd name="T4" fmla="*/ 56 w 113"/>
                  <a:gd name="T5" fmla="*/ 101 h 113"/>
                  <a:gd name="T6" fmla="*/ 33 w 113"/>
                  <a:gd name="T7" fmla="*/ 90 h 113"/>
                  <a:gd name="T8" fmla="*/ 33 w 113"/>
                  <a:gd name="T9" fmla="*/ 90 h 113"/>
                  <a:gd name="T10" fmla="*/ 11 w 113"/>
                  <a:gd name="T11" fmla="*/ 79 h 113"/>
                  <a:gd name="T12" fmla="*/ 22 w 113"/>
                  <a:gd name="T13" fmla="*/ 34 h 113"/>
                  <a:gd name="T14" fmla="*/ 33 w 113"/>
                  <a:gd name="T15" fmla="*/ 11 h 113"/>
                  <a:gd name="T16" fmla="*/ 67 w 113"/>
                  <a:gd name="T17" fmla="*/ 0 h 113"/>
                  <a:gd name="T18" fmla="*/ 89 w 113"/>
                  <a:gd name="T19" fmla="*/ 11 h 113"/>
                  <a:gd name="T20" fmla="*/ 112 w 113"/>
                  <a:gd name="T21" fmla="*/ 56 h 113"/>
                  <a:gd name="T22" fmla="*/ 67 w 113"/>
                  <a:gd name="T23" fmla="*/ 112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3" h="113">
                    <a:moveTo>
                      <a:pt x="67" y="112"/>
                    </a:moveTo>
                    <a:lnTo>
                      <a:pt x="67" y="112"/>
                    </a:lnTo>
                    <a:cubicBezTo>
                      <a:pt x="67" y="112"/>
                      <a:pt x="56" y="112"/>
                      <a:pt x="56" y="101"/>
                    </a:cubicBezTo>
                    <a:cubicBezTo>
                      <a:pt x="44" y="101"/>
                      <a:pt x="44" y="90"/>
                      <a:pt x="33" y="90"/>
                    </a:cubicBezTo>
                    <a:lnTo>
                      <a:pt x="33" y="90"/>
                    </a:lnTo>
                    <a:cubicBezTo>
                      <a:pt x="22" y="90"/>
                      <a:pt x="11" y="79"/>
                      <a:pt x="11" y="79"/>
                    </a:cubicBezTo>
                    <a:cubicBezTo>
                      <a:pt x="0" y="56"/>
                      <a:pt x="11" y="45"/>
                      <a:pt x="22" y="34"/>
                    </a:cubicBezTo>
                    <a:cubicBezTo>
                      <a:pt x="33" y="34"/>
                      <a:pt x="33" y="22"/>
                      <a:pt x="33" y="11"/>
                    </a:cubicBezTo>
                    <a:cubicBezTo>
                      <a:pt x="44" y="0"/>
                      <a:pt x="56" y="0"/>
                      <a:pt x="67" y="0"/>
                    </a:cubicBezTo>
                    <a:cubicBezTo>
                      <a:pt x="67" y="0"/>
                      <a:pt x="78" y="0"/>
                      <a:pt x="89" y="11"/>
                    </a:cubicBezTo>
                    <a:cubicBezTo>
                      <a:pt x="101" y="22"/>
                      <a:pt x="112" y="45"/>
                      <a:pt x="112" y="56"/>
                    </a:cubicBezTo>
                    <a:cubicBezTo>
                      <a:pt x="101" y="90"/>
                      <a:pt x="89" y="112"/>
                      <a:pt x="67" y="112"/>
                    </a:cubicBez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108" name="Freeform 93"/>
              <p:cNvSpPr>
                <a:spLocks noChangeArrowheads="1"/>
              </p:cNvSpPr>
              <p:nvPr/>
            </p:nvSpPr>
            <p:spPr bwMode="auto">
              <a:xfrm>
                <a:off x="2784475" y="2855913"/>
                <a:ext cx="23813" cy="52387"/>
              </a:xfrm>
              <a:custGeom>
                <a:avLst/>
                <a:gdLst>
                  <a:gd name="T0" fmla="*/ 22 w 68"/>
                  <a:gd name="T1" fmla="*/ 146 h 147"/>
                  <a:gd name="T2" fmla="*/ 22 w 68"/>
                  <a:gd name="T3" fmla="*/ 146 h 147"/>
                  <a:gd name="T4" fmla="*/ 11 w 68"/>
                  <a:gd name="T5" fmla="*/ 102 h 147"/>
                  <a:gd name="T6" fmla="*/ 33 w 68"/>
                  <a:gd name="T7" fmla="*/ 12 h 147"/>
                  <a:gd name="T8" fmla="*/ 67 w 68"/>
                  <a:gd name="T9" fmla="*/ 45 h 147"/>
                  <a:gd name="T10" fmla="*/ 22 w 68"/>
                  <a:gd name="T11" fmla="*/ 146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8" h="147">
                    <a:moveTo>
                      <a:pt x="22" y="146"/>
                    </a:moveTo>
                    <a:lnTo>
                      <a:pt x="22" y="146"/>
                    </a:lnTo>
                    <a:cubicBezTo>
                      <a:pt x="11" y="146"/>
                      <a:pt x="0" y="135"/>
                      <a:pt x="11" y="102"/>
                    </a:cubicBezTo>
                    <a:cubicBezTo>
                      <a:pt x="22" y="68"/>
                      <a:pt x="33" y="34"/>
                      <a:pt x="33" y="12"/>
                    </a:cubicBezTo>
                    <a:cubicBezTo>
                      <a:pt x="33" y="0"/>
                      <a:pt x="67" y="12"/>
                      <a:pt x="67" y="45"/>
                    </a:cubicBezTo>
                    <a:cubicBezTo>
                      <a:pt x="67" y="90"/>
                      <a:pt x="56" y="146"/>
                      <a:pt x="22" y="146"/>
                    </a:cubicBez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109" name="Freeform 94"/>
              <p:cNvSpPr>
                <a:spLocks noChangeArrowheads="1"/>
              </p:cNvSpPr>
              <p:nvPr/>
            </p:nvSpPr>
            <p:spPr bwMode="auto">
              <a:xfrm>
                <a:off x="2776538" y="2852738"/>
                <a:ext cx="41275" cy="65087"/>
              </a:xfrm>
              <a:custGeom>
                <a:avLst/>
                <a:gdLst>
                  <a:gd name="T0" fmla="*/ 45 w 113"/>
                  <a:gd name="T1" fmla="*/ 180 h 181"/>
                  <a:gd name="T2" fmla="*/ 45 w 113"/>
                  <a:gd name="T3" fmla="*/ 180 h 181"/>
                  <a:gd name="T4" fmla="*/ 11 w 113"/>
                  <a:gd name="T5" fmla="*/ 169 h 181"/>
                  <a:gd name="T6" fmla="*/ 11 w 113"/>
                  <a:gd name="T7" fmla="*/ 113 h 181"/>
                  <a:gd name="T8" fmla="*/ 23 w 113"/>
                  <a:gd name="T9" fmla="*/ 56 h 181"/>
                  <a:gd name="T10" fmla="*/ 34 w 113"/>
                  <a:gd name="T11" fmla="*/ 23 h 181"/>
                  <a:gd name="T12" fmla="*/ 68 w 113"/>
                  <a:gd name="T13" fmla="*/ 0 h 181"/>
                  <a:gd name="T14" fmla="*/ 112 w 113"/>
                  <a:gd name="T15" fmla="*/ 56 h 181"/>
                  <a:gd name="T16" fmla="*/ 56 w 113"/>
                  <a:gd name="T17" fmla="*/ 180 h 181"/>
                  <a:gd name="T18" fmla="*/ 45 w 113"/>
                  <a:gd name="T19" fmla="*/ 180 h 181"/>
                  <a:gd name="T20" fmla="*/ 68 w 113"/>
                  <a:gd name="T21" fmla="*/ 56 h 181"/>
                  <a:gd name="T22" fmla="*/ 68 w 113"/>
                  <a:gd name="T23" fmla="*/ 56 h 181"/>
                  <a:gd name="T24" fmla="*/ 68 w 113"/>
                  <a:gd name="T25" fmla="*/ 79 h 181"/>
                  <a:gd name="T26" fmla="*/ 56 w 113"/>
                  <a:gd name="T27" fmla="*/ 124 h 181"/>
                  <a:gd name="T28" fmla="*/ 45 w 113"/>
                  <a:gd name="T29" fmla="*/ 135 h 181"/>
                  <a:gd name="T30" fmla="*/ 68 w 113"/>
                  <a:gd name="T31" fmla="*/ 56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13" h="181">
                    <a:moveTo>
                      <a:pt x="45" y="180"/>
                    </a:moveTo>
                    <a:lnTo>
                      <a:pt x="45" y="180"/>
                    </a:lnTo>
                    <a:cubicBezTo>
                      <a:pt x="34" y="180"/>
                      <a:pt x="23" y="169"/>
                      <a:pt x="11" y="169"/>
                    </a:cubicBezTo>
                    <a:cubicBezTo>
                      <a:pt x="0" y="146"/>
                      <a:pt x="0" y="124"/>
                      <a:pt x="11" y="113"/>
                    </a:cubicBezTo>
                    <a:cubicBezTo>
                      <a:pt x="11" y="90"/>
                      <a:pt x="23" y="79"/>
                      <a:pt x="23" y="56"/>
                    </a:cubicBezTo>
                    <a:cubicBezTo>
                      <a:pt x="34" y="45"/>
                      <a:pt x="34" y="34"/>
                      <a:pt x="34" y="23"/>
                    </a:cubicBezTo>
                    <a:cubicBezTo>
                      <a:pt x="34" y="11"/>
                      <a:pt x="56" y="0"/>
                      <a:pt x="68" y="0"/>
                    </a:cubicBezTo>
                    <a:cubicBezTo>
                      <a:pt x="90" y="0"/>
                      <a:pt x="112" y="23"/>
                      <a:pt x="112" y="56"/>
                    </a:cubicBezTo>
                    <a:cubicBezTo>
                      <a:pt x="112" y="113"/>
                      <a:pt x="101" y="180"/>
                      <a:pt x="56" y="180"/>
                    </a:cubicBezTo>
                    <a:cubicBezTo>
                      <a:pt x="45" y="180"/>
                      <a:pt x="45" y="180"/>
                      <a:pt x="45" y="180"/>
                    </a:cubicBezTo>
                    <a:close/>
                    <a:moveTo>
                      <a:pt x="68" y="56"/>
                    </a:moveTo>
                    <a:lnTo>
                      <a:pt x="68" y="56"/>
                    </a:lnTo>
                    <a:cubicBezTo>
                      <a:pt x="68" y="68"/>
                      <a:pt x="68" y="68"/>
                      <a:pt x="68" y="79"/>
                    </a:cubicBezTo>
                    <a:cubicBezTo>
                      <a:pt x="68" y="90"/>
                      <a:pt x="56" y="101"/>
                      <a:pt x="56" y="124"/>
                    </a:cubicBezTo>
                    <a:cubicBezTo>
                      <a:pt x="45" y="124"/>
                      <a:pt x="45" y="135"/>
                      <a:pt x="45" y="135"/>
                    </a:cubicBezTo>
                    <a:cubicBezTo>
                      <a:pt x="56" y="135"/>
                      <a:pt x="68" y="101"/>
                      <a:pt x="68" y="56"/>
                    </a:cubicBez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110" name="Freeform 95"/>
              <p:cNvSpPr>
                <a:spLocks noChangeArrowheads="1"/>
              </p:cNvSpPr>
              <p:nvPr/>
            </p:nvSpPr>
            <p:spPr bwMode="auto">
              <a:xfrm>
                <a:off x="2949575" y="3235325"/>
                <a:ext cx="28575" cy="57150"/>
              </a:xfrm>
              <a:custGeom>
                <a:avLst/>
                <a:gdLst>
                  <a:gd name="T0" fmla="*/ 56 w 80"/>
                  <a:gd name="T1" fmla="*/ 45 h 158"/>
                  <a:gd name="T2" fmla="*/ 56 w 80"/>
                  <a:gd name="T3" fmla="*/ 45 h 158"/>
                  <a:gd name="T4" fmla="*/ 22 w 80"/>
                  <a:gd name="T5" fmla="*/ 0 h 158"/>
                  <a:gd name="T6" fmla="*/ 0 w 80"/>
                  <a:gd name="T7" fmla="*/ 56 h 158"/>
                  <a:gd name="T8" fmla="*/ 22 w 80"/>
                  <a:gd name="T9" fmla="*/ 157 h 158"/>
                  <a:gd name="T10" fmla="*/ 67 w 80"/>
                  <a:gd name="T11" fmla="*/ 90 h 158"/>
                  <a:gd name="T12" fmla="*/ 56 w 80"/>
                  <a:gd name="T13" fmla="*/ 45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0" h="158">
                    <a:moveTo>
                      <a:pt x="56" y="45"/>
                    </a:moveTo>
                    <a:lnTo>
                      <a:pt x="56" y="45"/>
                    </a:lnTo>
                    <a:cubicBezTo>
                      <a:pt x="34" y="22"/>
                      <a:pt x="34" y="11"/>
                      <a:pt x="22" y="0"/>
                    </a:cubicBezTo>
                    <a:cubicBezTo>
                      <a:pt x="0" y="0"/>
                      <a:pt x="0" y="22"/>
                      <a:pt x="0" y="56"/>
                    </a:cubicBezTo>
                    <a:cubicBezTo>
                      <a:pt x="11" y="79"/>
                      <a:pt x="0" y="157"/>
                      <a:pt x="22" y="157"/>
                    </a:cubicBezTo>
                    <a:cubicBezTo>
                      <a:pt x="45" y="146"/>
                      <a:pt x="45" y="112"/>
                      <a:pt x="67" y="90"/>
                    </a:cubicBezTo>
                    <a:cubicBezTo>
                      <a:pt x="79" y="67"/>
                      <a:pt x="56" y="56"/>
                      <a:pt x="56" y="45"/>
                    </a:cubicBez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111" name="Freeform 96"/>
              <p:cNvSpPr>
                <a:spLocks noChangeArrowheads="1"/>
              </p:cNvSpPr>
              <p:nvPr/>
            </p:nvSpPr>
            <p:spPr bwMode="auto">
              <a:xfrm>
                <a:off x="2941638" y="3227388"/>
                <a:ext cx="44450" cy="73025"/>
              </a:xfrm>
              <a:custGeom>
                <a:avLst/>
                <a:gdLst>
                  <a:gd name="T0" fmla="*/ 44 w 124"/>
                  <a:gd name="T1" fmla="*/ 202 h 203"/>
                  <a:gd name="T2" fmla="*/ 44 w 124"/>
                  <a:gd name="T3" fmla="*/ 202 h 203"/>
                  <a:gd name="T4" fmla="*/ 44 w 124"/>
                  <a:gd name="T5" fmla="*/ 202 h 203"/>
                  <a:gd name="T6" fmla="*/ 11 w 124"/>
                  <a:gd name="T7" fmla="*/ 113 h 203"/>
                  <a:gd name="T8" fmla="*/ 11 w 124"/>
                  <a:gd name="T9" fmla="*/ 79 h 203"/>
                  <a:gd name="T10" fmla="*/ 11 w 124"/>
                  <a:gd name="T11" fmla="*/ 12 h 203"/>
                  <a:gd name="T12" fmla="*/ 44 w 124"/>
                  <a:gd name="T13" fmla="*/ 0 h 203"/>
                  <a:gd name="T14" fmla="*/ 78 w 124"/>
                  <a:gd name="T15" fmla="*/ 34 h 203"/>
                  <a:gd name="T16" fmla="*/ 89 w 124"/>
                  <a:gd name="T17" fmla="*/ 57 h 203"/>
                  <a:gd name="T18" fmla="*/ 89 w 124"/>
                  <a:gd name="T19" fmla="*/ 57 h 203"/>
                  <a:gd name="T20" fmla="*/ 101 w 124"/>
                  <a:gd name="T21" fmla="*/ 124 h 203"/>
                  <a:gd name="T22" fmla="*/ 89 w 124"/>
                  <a:gd name="T23" fmla="*/ 146 h 203"/>
                  <a:gd name="T24" fmla="*/ 56 w 124"/>
                  <a:gd name="T25" fmla="*/ 202 h 203"/>
                  <a:gd name="T26" fmla="*/ 44 w 124"/>
                  <a:gd name="T27" fmla="*/ 202 h 203"/>
                  <a:gd name="T28" fmla="*/ 44 w 124"/>
                  <a:gd name="T29" fmla="*/ 68 h 203"/>
                  <a:gd name="T30" fmla="*/ 44 w 124"/>
                  <a:gd name="T31" fmla="*/ 68 h 203"/>
                  <a:gd name="T32" fmla="*/ 56 w 124"/>
                  <a:gd name="T33" fmla="*/ 113 h 203"/>
                  <a:gd name="T34" fmla="*/ 56 w 124"/>
                  <a:gd name="T35" fmla="*/ 124 h 203"/>
                  <a:gd name="T36" fmla="*/ 67 w 124"/>
                  <a:gd name="T37" fmla="*/ 102 h 203"/>
                  <a:gd name="T38" fmla="*/ 67 w 124"/>
                  <a:gd name="T39" fmla="*/ 102 h 203"/>
                  <a:gd name="T40" fmla="*/ 67 w 124"/>
                  <a:gd name="T41" fmla="*/ 90 h 203"/>
                  <a:gd name="T42" fmla="*/ 56 w 124"/>
                  <a:gd name="T43" fmla="*/ 79 h 203"/>
                  <a:gd name="T44" fmla="*/ 44 w 124"/>
                  <a:gd name="T45" fmla="*/ 68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24" h="203">
                    <a:moveTo>
                      <a:pt x="44" y="202"/>
                    </a:moveTo>
                    <a:lnTo>
                      <a:pt x="44" y="202"/>
                    </a:lnTo>
                    <a:lnTo>
                      <a:pt x="44" y="202"/>
                    </a:lnTo>
                    <a:cubicBezTo>
                      <a:pt x="11" y="202"/>
                      <a:pt x="11" y="158"/>
                      <a:pt x="11" y="113"/>
                    </a:cubicBezTo>
                    <a:cubicBezTo>
                      <a:pt x="11" y="102"/>
                      <a:pt x="11" y="90"/>
                      <a:pt x="11" y="79"/>
                    </a:cubicBezTo>
                    <a:cubicBezTo>
                      <a:pt x="0" y="45"/>
                      <a:pt x="0" y="34"/>
                      <a:pt x="11" y="12"/>
                    </a:cubicBezTo>
                    <a:cubicBezTo>
                      <a:pt x="22" y="12"/>
                      <a:pt x="33" y="0"/>
                      <a:pt x="44" y="0"/>
                    </a:cubicBezTo>
                    <a:cubicBezTo>
                      <a:pt x="67" y="12"/>
                      <a:pt x="78" y="23"/>
                      <a:pt x="78" y="34"/>
                    </a:cubicBezTo>
                    <a:cubicBezTo>
                      <a:pt x="78" y="45"/>
                      <a:pt x="89" y="45"/>
                      <a:pt x="89" y="57"/>
                    </a:cubicBezTo>
                    <a:lnTo>
                      <a:pt x="89" y="57"/>
                    </a:lnTo>
                    <a:cubicBezTo>
                      <a:pt x="112" y="79"/>
                      <a:pt x="123" y="102"/>
                      <a:pt x="101" y="124"/>
                    </a:cubicBezTo>
                    <a:cubicBezTo>
                      <a:pt x="101" y="135"/>
                      <a:pt x="89" y="146"/>
                      <a:pt x="89" y="146"/>
                    </a:cubicBezTo>
                    <a:cubicBezTo>
                      <a:pt x="89" y="169"/>
                      <a:pt x="78" y="191"/>
                      <a:pt x="56" y="202"/>
                    </a:cubicBezTo>
                    <a:lnTo>
                      <a:pt x="44" y="202"/>
                    </a:lnTo>
                    <a:close/>
                    <a:moveTo>
                      <a:pt x="44" y="68"/>
                    </a:moveTo>
                    <a:lnTo>
                      <a:pt x="44" y="68"/>
                    </a:lnTo>
                    <a:cubicBezTo>
                      <a:pt x="56" y="79"/>
                      <a:pt x="56" y="102"/>
                      <a:pt x="56" y="113"/>
                    </a:cubicBezTo>
                    <a:lnTo>
                      <a:pt x="56" y="124"/>
                    </a:lnTo>
                    <a:cubicBezTo>
                      <a:pt x="56" y="113"/>
                      <a:pt x="56" y="102"/>
                      <a:pt x="67" y="102"/>
                    </a:cubicBezTo>
                    <a:lnTo>
                      <a:pt x="67" y="102"/>
                    </a:lnTo>
                    <a:cubicBezTo>
                      <a:pt x="67" y="90"/>
                      <a:pt x="67" y="90"/>
                      <a:pt x="67" y="90"/>
                    </a:cubicBezTo>
                    <a:cubicBezTo>
                      <a:pt x="56" y="90"/>
                      <a:pt x="56" y="79"/>
                      <a:pt x="56" y="79"/>
                    </a:cubicBezTo>
                    <a:cubicBezTo>
                      <a:pt x="56" y="79"/>
                      <a:pt x="56" y="79"/>
                      <a:pt x="44" y="68"/>
                    </a:cubicBez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112" name="Freeform 97"/>
              <p:cNvSpPr>
                <a:spLocks noChangeArrowheads="1"/>
              </p:cNvSpPr>
              <p:nvPr/>
            </p:nvSpPr>
            <p:spPr bwMode="auto">
              <a:xfrm>
                <a:off x="3046413" y="3292475"/>
                <a:ext cx="49212" cy="80963"/>
              </a:xfrm>
              <a:custGeom>
                <a:avLst/>
                <a:gdLst>
                  <a:gd name="T0" fmla="*/ 45 w 136"/>
                  <a:gd name="T1" fmla="*/ 67 h 225"/>
                  <a:gd name="T2" fmla="*/ 45 w 136"/>
                  <a:gd name="T3" fmla="*/ 67 h 225"/>
                  <a:gd name="T4" fmla="*/ 11 w 136"/>
                  <a:gd name="T5" fmla="*/ 11 h 225"/>
                  <a:gd name="T6" fmla="*/ 0 w 136"/>
                  <a:gd name="T7" fmla="*/ 112 h 225"/>
                  <a:gd name="T8" fmla="*/ 56 w 136"/>
                  <a:gd name="T9" fmla="*/ 179 h 225"/>
                  <a:gd name="T10" fmla="*/ 112 w 136"/>
                  <a:gd name="T11" fmla="*/ 213 h 225"/>
                  <a:gd name="T12" fmla="*/ 79 w 136"/>
                  <a:gd name="T13" fmla="*/ 146 h 225"/>
                  <a:gd name="T14" fmla="*/ 45 w 136"/>
                  <a:gd name="T15" fmla="*/ 67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6" h="225">
                    <a:moveTo>
                      <a:pt x="45" y="67"/>
                    </a:moveTo>
                    <a:lnTo>
                      <a:pt x="45" y="67"/>
                    </a:lnTo>
                    <a:cubicBezTo>
                      <a:pt x="34" y="56"/>
                      <a:pt x="34" y="11"/>
                      <a:pt x="11" y="11"/>
                    </a:cubicBezTo>
                    <a:cubicBezTo>
                      <a:pt x="0" y="0"/>
                      <a:pt x="0" y="101"/>
                      <a:pt x="0" y="112"/>
                    </a:cubicBezTo>
                    <a:cubicBezTo>
                      <a:pt x="0" y="134"/>
                      <a:pt x="56" y="157"/>
                      <a:pt x="56" y="179"/>
                    </a:cubicBezTo>
                    <a:cubicBezTo>
                      <a:pt x="56" y="202"/>
                      <a:pt x="101" y="224"/>
                      <a:pt x="112" y="213"/>
                    </a:cubicBezTo>
                    <a:cubicBezTo>
                      <a:pt x="135" y="191"/>
                      <a:pt x="101" y="157"/>
                      <a:pt x="79" y="146"/>
                    </a:cubicBezTo>
                    <a:cubicBezTo>
                      <a:pt x="67" y="123"/>
                      <a:pt x="45" y="67"/>
                      <a:pt x="45" y="67"/>
                    </a:cubicBez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113" name="Freeform 98"/>
              <p:cNvSpPr>
                <a:spLocks noChangeArrowheads="1"/>
              </p:cNvSpPr>
              <p:nvPr/>
            </p:nvSpPr>
            <p:spPr bwMode="auto">
              <a:xfrm>
                <a:off x="3038475" y="3289300"/>
                <a:ext cx="60325" cy="88900"/>
              </a:xfrm>
              <a:custGeom>
                <a:avLst/>
                <a:gdLst>
                  <a:gd name="T0" fmla="*/ 123 w 169"/>
                  <a:gd name="T1" fmla="*/ 246 h 247"/>
                  <a:gd name="T2" fmla="*/ 123 w 169"/>
                  <a:gd name="T3" fmla="*/ 246 h 247"/>
                  <a:gd name="T4" fmla="*/ 123 w 169"/>
                  <a:gd name="T5" fmla="*/ 246 h 247"/>
                  <a:gd name="T6" fmla="*/ 56 w 169"/>
                  <a:gd name="T7" fmla="*/ 190 h 247"/>
                  <a:gd name="T8" fmla="*/ 33 w 169"/>
                  <a:gd name="T9" fmla="*/ 168 h 247"/>
                  <a:gd name="T10" fmla="*/ 0 w 169"/>
                  <a:gd name="T11" fmla="*/ 134 h 247"/>
                  <a:gd name="T12" fmla="*/ 22 w 169"/>
                  <a:gd name="T13" fmla="*/ 11 h 247"/>
                  <a:gd name="T14" fmla="*/ 33 w 169"/>
                  <a:gd name="T15" fmla="*/ 0 h 247"/>
                  <a:gd name="T16" fmla="*/ 44 w 169"/>
                  <a:gd name="T17" fmla="*/ 0 h 247"/>
                  <a:gd name="T18" fmla="*/ 78 w 169"/>
                  <a:gd name="T19" fmla="*/ 44 h 247"/>
                  <a:gd name="T20" fmla="*/ 89 w 169"/>
                  <a:gd name="T21" fmla="*/ 67 h 247"/>
                  <a:gd name="T22" fmla="*/ 89 w 169"/>
                  <a:gd name="T23" fmla="*/ 67 h 247"/>
                  <a:gd name="T24" fmla="*/ 89 w 169"/>
                  <a:gd name="T25" fmla="*/ 67 h 247"/>
                  <a:gd name="T26" fmla="*/ 112 w 169"/>
                  <a:gd name="T27" fmla="*/ 134 h 247"/>
                  <a:gd name="T28" fmla="*/ 168 w 169"/>
                  <a:gd name="T29" fmla="*/ 202 h 247"/>
                  <a:gd name="T30" fmla="*/ 157 w 169"/>
                  <a:gd name="T31" fmla="*/ 235 h 247"/>
                  <a:gd name="T32" fmla="*/ 123 w 169"/>
                  <a:gd name="T33" fmla="*/ 246 h 247"/>
                  <a:gd name="T34" fmla="*/ 89 w 169"/>
                  <a:gd name="T35" fmla="*/ 168 h 247"/>
                  <a:gd name="T36" fmla="*/ 89 w 169"/>
                  <a:gd name="T37" fmla="*/ 168 h 247"/>
                  <a:gd name="T38" fmla="*/ 101 w 169"/>
                  <a:gd name="T39" fmla="*/ 190 h 247"/>
                  <a:gd name="T40" fmla="*/ 123 w 169"/>
                  <a:gd name="T41" fmla="*/ 202 h 247"/>
                  <a:gd name="T42" fmla="*/ 123 w 169"/>
                  <a:gd name="T43" fmla="*/ 202 h 247"/>
                  <a:gd name="T44" fmla="*/ 89 w 169"/>
                  <a:gd name="T45" fmla="*/ 168 h 247"/>
                  <a:gd name="T46" fmla="*/ 44 w 169"/>
                  <a:gd name="T47" fmla="*/ 123 h 247"/>
                  <a:gd name="T48" fmla="*/ 44 w 169"/>
                  <a:gd name="T49" fmla="*/ 123 h 247"/>
                  <a:gd name="T50" fmla="*/ 56 w 169"/>
                  <a:gd name="T51" fmla="*/ 134 h 247"/>
                  <a:gd name="T52" fmla="*/ 67 w 169"/>
                  <a:gd name="T53" fmla="*/ 145 h 247"/>
                  <a:gd name="T54" fmla="*/ 44 w 169"/>
                  <a:gd name="T55" fmla="*/ 89 h 247"/>
                  <a:gd name="T56" fmla="*/ 44 w 169"/>
                  <a:gd name="T57" fmla="*/ 78 h 247"/>
                  <a:gd name="T58" fmla="*/ 44 w 169"/>
                  <a:gd name="T59" fmla="*/ 123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69" h="247">
                    <a:moveTo>
                      <a:pt x="123" y="246"/>
                    </a:moveTo>
                    <a:lnTo>
                      <a:pt x="123" y="246"/>
                    </a:lnTo>
                    <a:lnTo>
                      <a:pt x="123" y="246"/>
                    </a:lnTo>
                    <a:cubicBezTo>
                      <a:pt x="89" y="246"/>
                      <a:pt x="56" y="224"/>
                      <a:pt x="56" y="190"/>
                    </a:cubicBezTo>
                    <a:cubicBezTo>
                      <a:pt x="56" y="190"/>
                      <a:pt x="44" y="179"/>
                      <a:pt x="33" y="168"/>
                    </a:cubicBezTo>
                    <a:cubicBezTo>
                      <a:pt x="11" y="157"/>
                      <a:pt x="0" y="145"/>
                      <a:pt x="0" y="134"/>
                    </a:cubicBezTo>
                    <a:cubicBezTo>
                      <a:pt x="0" y="112"/>
                      <a:pt x="0" y="33"/>
                      <a:pt x="22" y="11"/>
                    </a:cubicBezTo>
                    <a:cubicBezTo>
                      <a:pt x="22" y="0"/>
                      <a:pt x="33" y="0"/>
                      <a:pt x="33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67" y="0"/>
                      <a:pt x="67" y="22"/>
                      <a:pt x="78" y="44"/>
                    </a:cubicBezTo>
                    <a:cubicBezTo>
                      <a:pt x="78" y="56"/>
                      <a:pt x="78" y="67"/>
                      <a:pt x="89" y="67"/>
                    </a:cubicBezTo>
                    <a:lnTo>
                      <a:pt x="89" y="67"/>
                    </a:lnTo>
                    <a:lnTo>
                      <a:pt x="89" y="67"/>
                    </a:lnTo>
                    <a:cubicBezTo>
                      <a:pt x="101" y="100"/>
                      <a:pt x="112" y="123"/>
                      <a:pt x="112" y="134"/>
                    </a:cubicBezTo>
                    <a:cubicBezTo>
                      <a:pt x="123" y="145"/>
                      <a:pt x="168" y="179"/>
                      <a:pt x="168" y="202"/>
                    </a:cubicBezTo>
                    <a:cubicBezTo>
                      <a:pt x="168" y="213"/>
                      <a:pt x="168" y="224"/>
                      <a:pt x="157" y="235"/>
                    </a:cubicBezTo>
                    <a:cubicBezTo>
                      <a:pt x="146" y="246"/>
                      <a:pt x="134" y="246"/>
                      <a:pt x="123" y="246"/>
                    </a:cubicBezTo>
                    <a:close/>
                    <a:moveTo>
                      <a:pt x="89" y="168"/>
                    </a:moveTo>
                    <a:lnTo>
                      <a:pt x="89" y="168"/>
                    </a:lnTo>
                    <a:cubicBezTo>
                      <a:pt x="101" y="179"/>
                      <a:pt x="101" y="190"/>
                      <a:pt x="101" y="190"/>
                    </a:cubicBezTo>
                    <a:cubicBezTo>
                      <a:pt x="101" y="202"/>
                      <a:pt x="112" y="202"/>
                      <a:pt x="123" y="202"/>
                    </a:cubicBezTo>
                    <a:lnTo>
                      <a:pt x="123" y="202"/>
                    </a:lnTo>
                    <a:cubicBezTo>
                      <a:pt x="123" y="202"/>
                      <a:pt x="112" y="190"/>
                      <a:pt x="89" y="168"/>
                    </a:cubicBezTo>
                    <a:close/>
                    <a:moveTo>
                      <a:pt x="44" y="123"/>
                    </a:moveTo>
                    <a:lnTo>
                      <a:pt x="44" y="123"/>
                    </a:lnTo>
                    <a:lnTo>
                      <a:pt x="56" y="134"/>
                    </a:lnTo>
                    <a:cubicBezTo>
                      <a:pt x="67" y="145"/>
                      <a:pt x="67" y="145"/>
                      <a:pt x="67" y="145"/>
                    </a:cubicBezTo>
                    <a:cubicBezTo>
                      <a:pt x="56" y="123"/>
                      <a:pt x="56" y="100"/>
                      <a:pt x="44" y="89"/>
                    </a:cubicBezTo>
                    <a:lnTo>
                      <a:pt x="44" y="78"/>
                    </a:lnTo>
                    <a:cubicBezTo>
                      <a:pt x="44" y="100"/>
                      <a:pt x="44" y="112"/>
                      <a:pt x="44" y="123"/>
                    </a:cubicBez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114" name="Freeform 99"/>
              <p:cNvSpPr>
                <a:spLocks noChangeArrowheads="1"/>
              </p:cNvSpPr>
              <p:nvPr/>
            </p:nvSpPr>
            <p:spPr bwMode="auto">
              <a:xfrm>
                <a:off x="1881188" y="2182813"/>
                <a:ext cx="65087" cy="112712"/>
              </a:xfrm>
              <a:custGeom>
                <a:avLst/>
                <a:gdLst>
                  <a:gd name="T0" fmla="*/ 112 w 181"/>
                  <a:gd name="T1" fmla="*/ 22 h 315"/>
                  <a:gd name="T2" fmla="*/ 112 w 181"/>
                  <a:gd name="T3" fmla="*/ 22 h 315"/>
                  <a:gd name="T4" fmla="*/ 146 w 181"/>
                  <a:gd name="T5" fmla="*/ 101 h 315"/>
                  <a:gd name="T6" fmla="*/ 135 w 181"/>
                  <a:gd name="T7" fmla="*/ 224 h 315"/>
                  <a:gd name="T8" fmla="*/ 112 w 181"/>
                  <a:gd name="T9" fmla="*/ 280 h 315"/>
                  <a:gd name="T10" fmla="*/ 34 w 181"/>
                  <a:gd name="T11" fmla="*/ 236 h 315"/>
                  <a:gd name="T12" fmla="*/ 67 w 181"/>
                  <a:gd name="T13" fmla="*/ 180 h 315"/>
                  <a:gd name="T14" fmla="*/ 90 w 181"/>
                  <a:gd name="T15" fmla="*/ 67 h 315"/>
                  <a:gd name="T16" fmla="*/ 112 w 181"/>
                  <a:gd name="T17" fmla="*/ 22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1" h="315">
                    <a:moveTo>
                      <a:pt x="112" y="22"/>
                    </a:moveTo>
                    <a:lnTo>
                      <a:pt x="112" y="22"/>
                    </a:lnTo>
                    <a:cubicBezTo>
                      <a:pt x="112" y="45"/>
                      <a:pt x="123" y="78"/>
                      <a:pt x="146" y="101"/>
                    </a:cubicBezTo>
                    <a:cubicBezTo>
                      <a:pt x="180" y="112"/>
                      <a:pt x="135" y="191"/>
                      <a:pt x="135" y="224"/>
                    </a:cubicBezTo>
                    <a:cubicBezTo>
                      <a:pt x="135" y="258"/>
                      <a:pt x="146" y="314"/>
                      <a:pt x="112" y="280"/>
                    </a:cubicBezTo>
                    <a:cubicBezTo>
                      <a:pt x="79" y="247"/>
                      <a:pt x="56" y="236"/>
                      <a:pt x="34" y="236"/>
                    </a:cubicBezTo>
                    <a:cubicBezTo>
                      <a:pt x="0" y="236"/>
                      <a:pt x="45" y="202"/>
                      <a:pt x="67" y="180"/>
                    </a:cubicBezTo>
                    <a:cubicBezTo>
                      <a:pt x="101" y="146"/>
                      <a:pt x="112" y="101"/>
                      <a:pt x="90" y="67"/>
                    </a:cubicBezTo>
                    <a:cubicBezTo>
                      <a:pt x="67" y="22"/>
                      <a:pt x="112" y="0"/>
                      <a:pt x="112" y="22"/>
                    </a:cubicBez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115" name="Freeform 100"/>
              <p:cNvSpPr>
                <a:spLocks noChangeArrowheads="1"/>
              </p:cNvSpPr>
              <p:nvPr/>
            </p:nvSpPr>
            <p:spPr bwMode="auto">
              <a:xfrm>
                <a:off x="1876425" y="2179638"/>
                <a:ext cx="77788" cy="117475"/>
              </a:xfrm>
              <a:custGeom>
                <a:avLst/>
                <a:gdLst>
                  <a:gd name="T0" fmla="*/ 134 w 214"/>
                  <a:gd name="T1" fmla="*/ 325 h 326"/>
                  <a:gd name="T2" fmla="*/ 134 w 214"/>
                  <a:gd name="T3" fmla="*/ 325 h 326"/>
                  <a:gd name="T4" fmla="*/ 112 w 214"/>
                  <a:gd name="T5" fmla="*/ 314 h 326"/>
                  <a:gd name="T6" fmla="*/ 45 w 214"/>
                  <a:gd name="T7" fmla="*/ 269 h 326"/>
                  <a:gd name="T8" fmla="*/ 11 w 214"/>
                  <a:gd name="T9" fmla="*/ 247 h 326"/>
                  <a:gd name="T10" fmla="*/ 67 w 214"/>
                  <a:gd name="T11" fmla="*/ 179 h 326"/>
                  <a:gd name="T12" fmla="*/ 67 w 214"/>
                  <a:gd name="T13" fmla="*/ 168 h 326"/>
                  <a:gd name="T14" fmla="*/ 78 w 214"/>
                  <a:gd name="T15" fmla="*/ 89 h 326"/>
                  <a:gd name="T16" fmla="*/ 78 w 214"/>
                  <a:gd name="T17" fmla="*/ 22 h 326"/>
                  <a:gd name="T18" fmla="*/ 112 w 214"/>
                  <a:gd name="T19" fmla="*/ 0 h 326"/>
                  <a:gd name="T20" fmla="*/ 146 w 214"/>
                  <a:gd name="T21" fmla="*/ 22 h 326"/>
                  <a:gd name="T22" fmla="*/ 146 w 214"/>
                  <a:gd name="T23" fmla="*/ 33 h 326"/>
                  <a:gd name="T24" fmla="*/ 168 w 214"/>
                  <a:gd name="T25" fmla="*/ 89 h 326"/>
                  <a:gd name="T26" fmla="*/ 179 w 214"/>
                  <a:gd name="T27" fmla="*/ 191 h 326"/>
                  <a:gd name="T28" fmla="*/ 168 w 214"/>
                  <a:gd name="T29" fmla="*/ 235 h 326"/>
                  <a:gd name="T30" fmla="*/ 168 w 214"/>
                  <a:gd name="T31" fmla="*/ 269 h 326"/>
                  <a:gd name="T32" fmla="*/ 157 w 214"/>
                  <a:gd name="T33" fmla="*/ 314 h 326"/>
                  <a:gd name="T34" fmla="*/ 134 w 214"/>
                  <a:gd name="T35" fmla="*/ 325 h 326"/>
                  <a:gd name="T36" fmla="*/ 67 w 214"/>
                  <a:gd name="T37" fmla="*/ 224 h 326"/>
                  <a:gd name="T38" fmla="*/ 67 w 214"/>
                  <a:gd name="T39" fmla="*/ 224 h 326"/>
                  <a:gd name="T40" fmla="*/ 123 w 214"/>
                  <a:gd name="T41" fmla="*/ 258 h 326"/>
                  <a:gd name="T42" fmla="*/ 123 w 214"/>
                  <a:gd name="T43" fmla="*/ 235 h 326"/>
                  <a:gd name="T44" fmla="*/ 134 w 214"/>
                  <a:gd name="T45" fmla="*/ 179 h 326"/>
                  <a:gd name="T46" fmla="*/ 146 w 214"/>
                  <a:gd name="T47" fmla="*/ 123 h 326"/>
                  <a:gd name="T48" fmla="*/ 134 w 214"/>
                  <a:gd name="T49" fmla="*/ 112 h 326"/>
                  <a:gd name="T50" fmla="*/ 101 w 214"/>
                  <a:gd name="T51" fmla="*/ 202 h 326"/>
                  <a:gd name="T52" fmla="*/ 90 w 214"/>
                  <a:gd name="T53" fmla="*/ 213 h 326"/>
                  <a:gd name="T54" fmla="*/ 67 w 214"/>
                  <a:gd name="T55" fmla="*/ 224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14" h="326">
                    <a:moveTo>
                      <a:pt x="134" y="325"/>
                    </a:moveTo>
                    <a:lnTo>
                      <a:pt x="134" y="325"/>
                    </a:lnTo>
                    <a:cubicBezTo>
                      <a:pt x="123" y="325"/>
                      <a:pt x="112" y="314"/>
                      <a:pt x="112" y="314"/>
                    </a:cubicBezTo>
                    <a:cubicBezTo>
                      <a:pt x="78" y="280"/>
                      <a:pt x="67" y="269"/>
                      <a:pt x="45" y="269"/>
                    </a:cubicBezTo>
                    <a:cubicBezTo>
                      <a:pt x="23" y="269"/>
                      <a:pt x="11" y="258"/>
                      <a:pt x="11" y="247"/>
                    </a:cubicBezTo>
                    <a:cubicBezTo>
                      <a:pt x="0" y="224"/>
                      <a:pt x="34" y="202"/>
                      <a:pt x="67" y="179"/>
                    </a:cubicBezTo>
                    <a:cubicBezTo>
                      <a:pt x="67" y="168"/>
                      <a:pt x="67" y="168"/>
                      <a:pt x="67" y="168"/>
                    </a:cubicBezTo>
                    <a:cubicBezTo>
                      <a:pt x="90" y="145"/>
                      <a:pt x="101" y="112"/>
                      <a:pt x="78" y="89"/>
                    </a:cubicBezTo>
                    <a:cubicBezTo>
                      <a:pt x="67" y="67"/>
                      <a:pt x="67" y="45"/>
                      <a:pt x="78" y="22"/>
                    </a:cubicBezTo>
                    <a:cubicBezTo>
                      <a:pt x="90" y="11"/>
                      <a:pt x="101" y="0"/>
                      <a:pt x="112" y="0"/>
                    </a:cubicBezTo>
                    <a:cubicBezTo>
                      <a:pt x="134" y="0"/>
                      <a:pt x="146" y="11"/>
                      <a:pt x="146" y="22"/>
                    </a:cubicBezTo>
                    <a:cubicBezTo>
                      <a:pt x="146" y="33"/>
                      <a:pt x="146" y="33"/>
                      <a:pt x="146" y="33"/>
                    </a:cubicBezTo>
                    <a:cubicBezTo>
                      <a:pt x="146" y="56"/>
                      <a:pt x="157" y="78"/>
                      <a:pt x="168" y="89"/>
                    </a:cubicBezTo>
                    <a:cubicBezTo>
                      <a:pt x="213" y="112"/>
                      <a:pt x="191" y="157"/>
                      <a:pt x="179" y="191"/>
                    </a:cubicBezTo>
                    <a:cubicBezTo>
                      <a:pt x="168" y="213"/>
                      <a:pt x="168" y="224"/>
                      <a:pt x="168" y="235"/>
                    </a:cubicBezTo>
                    <a:cubicBezTo>
                      <a:pt x="168" y="247"/>
                      <a:pt x="168" y="258"/>
                      <a:pt x="168" y="269"/>
                    </a:cubicBezTo>
                    <a:cubicBezTo>
                      <a:pt x="168" y="291"/>
                      <a:pt x="168" y="302"/>
                      <a:pt x="157" y="314"/>
                    </a:cubicBezTo>
                    <a:cubicBezTo>
                      <a:pt x="157" y="325"/>
                      <a:pt x="146" y="325"/>
                      <a:pt x="134" y="325"/>
                    </a:cubicBezTo>
                    <a:close/>
                    <a:moveTo>
                      <a:pt x="67" y="224"/>
                    </a:moveTo>
                    <a:lnTo>
                      <a:pt x="67" y="224"/>
                    </a:lnTo>
                    <a:cubicBezTo>
                      <a:pt x="90" y="235"/>
                      <a:pt x="101" y="247"/>
                      <a:pt x="123" y="258"/>
                    </a:cubicBezTo>
                    <a:cubicBezTo>
                      <a:pt x="123" y="247"/>
                      <a:pt x="123" y="247"/>
                      <a:pt x="123" y="235"/>
                    </a:cubicBezTo>
                    <a:cubicBezTo>
                      <a:pt x="123" y="213"/>
                      <a:pt x="134" y="202"/>
                      <a:pt x="134" y="179"/>
                    </a:cubicBezTo>
                    <a:cubicBezTo>
                      <a:pt x="146" y="168"/>
                      <a:pt x="157" y="134"/>
                      <a:pt x="146" y="123"/>
                    </a:cubicBezTo>
                    <a:cubicBezTo>
                      <a:pt x="146" y="123"/>
                      <a:pt x="134" y="123"/>
                      <a:pt x="134" y="112"/>
                    </a:cubicBezTo>
                    <a:cubicBezTo>
                      <a:pt x="134" y="145"/>
                      <a:pt x="123" y="179"/>
                      <a:pt x="101" y="202"/>
                    </a:cubicBezTo>
                    <a:cubicBezTo>
                      <a:pt x="90" y="213"/>
                      <a:pt x="90" y="213"/>
                      <a:pt x="90" y="213"/>
                    </a:cubicBezTo>
                    <a:cubicBezTo>
                      <a:pt x="90" y="213"/>
                      <a:pt x="78" y="224"/>
                      <a:pt x="67" y="224"/>
                    </a:cubicBez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116" name="Freeform 101"/>
              <p:cNvSpPr>
                <a:spLocks noChangeArrowheads="1"/>
              </p:cNvSpPr>
              <p:nvPr/>
            </p:nvSpPr>
            <p:spPr bwMode="auto">
              <a:xfrm>
                <a:off x="1816100" y="2195513"/>
                <a:ext cx="44450" cy="23812"/>
              </a:xfrm>
              <a:custGeom>
                <a:avLst/>
                <a:gdLst>
                  <a:gd name="T0" fmla="*/ 90 w 124"/>
                  <a:gd name="T1" fmla="*/ 33 h 68"/>
                  <a:gd name="T2" fmla="*/ 90 w 124"/>
                  <a:gd name="T3" fmla="*/ 33 h 68"/>
                  <a:gd name="T4" fmla="*/ 11 w 124"/>
                  <a:gd name="T5" fmla="*/ 11 h 68"/>
                  <a:gd name="T6" fmla="*/ 33 w 124"/>
                  <a:gd name="T7" fmla="*/ 56 h 68"/>
                  <a:gd name="T8" fmla="*/ 101 w 124"/>
                  <a:gd name="T9" fmla="*/ 56 h 68"/>
                  <a:gd name="T10" fmla="*/ 90 w 124"/>
                  <a:gd name="T11" fmla="*/ 33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4" h="68">
                    <a:moveTo>
                      <a:pt x="90" y="33"/>
                    </a:moveTo>
                    <a:lnTo>
                      <a:pt x="90" y="33"/>
                    </a:lnTo>
                    <a:cubicBezTo>
                      <a:pt x="67" y="67"/>
                      <a:pt x="22" y="0"/>
                      <a:pt x="11" y="11"/>
                    </a:cubicBezTo>
                    <a:cubicBezTo>
                      <a:pt x="0" y="22"/>
                      <a:pt x="11" y="44"/>
                      <a:pt x="33" y="56"/>
                    </a:cubicBezTo>
                    <a:cubicBezTo>
                      <a:pt x="67" y="67"/>
                      <a:pt x="90" y="67"/>
                      <a:pt x="101" y="56"/>
                    </a:cubicBezTo>
                    <a:cubicBezTo>
                      <a:pt x="123" y="33"/>
                      <a:pt x="101" y="22"/>
                      <a:pt x="90" y="33"/>
                    </a:cubicBez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117" name="Freeform 102"/>
              <p:cNvSpPr>
                <a:spLocks noChangeArrowheads="1"/>
              </p:cNvSpPr>
              <p:nvPr/>
            </p:nvSpPr>
            <p:spPr bwMode="auto">
              <a:xfrm>
                <a:off x="1808163" y="2190750"/>
                <a:ext cx="57150" cy="36513"/>
              </a:xfrm>
              <a:custGeom>
                <a:avLst/>
                <a:gdLst>
                  <a:gd name="T0" fmla="*/ 100 w 158"/>
                  <a:gd name="T1" fmla="*/ 101 h 102"/>
                  <a:gd name="T2" fmla="*/ 100 w 158"/>
                  <a:gd name="T3" fmla="*/ 101 h 102"/>
                  <a:gd name="T4" fmla="*/ 100 w 158"/>
                  <a:gd name="T5" fmla="*/ 101 h 102"/>
                  <a:gd name="T6" fmla="*/ 44 w 158"/>
                  <a:gd name="T7" fmla="*/ 90 h 102"/>
                  <a:gd name="T8" fmla="*/ 11 w 158"/>
                  <a:gd name="T9" fmla="*/ 45 h 102"/>
                  <a:gd name="T10" fmla="*/ 22 w 158"/>
                  <a:gd name="T11" fmla="*/ 12 h 102"/>
                  <a:gd name="T12" fmla="*/ 44 w 158"/>
                  <a:gd name="T13" fmla="*/ 0 h 102"/>
                  <a:gd name="T14" fmla="*/ 78 w 158"/>
                  <a:gd name="T15" fmla="*/ 23 h 102"/>
                  <a:gd name="T16" fmla="*/ 100 w 158"/>
                  <a:gd name="T17" fmla="*/ 34 h 102"/>
                  <a:gd name="T18" fmla="*/ 123 w 158"/>
                  <a:gd name="T19" fmla="*/ 23 h 102"/>
                  <a:gd name="T20" fmla="*/ 157 w 158"/>
                  <a:gd name="T21" fmla="*/ 34 h 102"/>
                  <a:gd name="T22" fmla="*/ 145 w 158"/>
                  <a:gd name="T23" fmla="*/ 79 h 102"/>
                  <a:gd name="T24" fmla="*/ 100 w 158"/>
                  <a:gd name="T25" fmla="*/ 101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8" h="102">
                    <a:moveTo>
                      <a:pt x="100" y="101"/>
                    </a:moveTo>
                    <a:lnTo>
                      <a:pt x="100" y="101"/>
                    </a:lnTo>
                    <a:lnTo>
                      <a:pt x="100" y="101"/>
                    </a:lnTo>
                    <a:cubicBezTo>
                      <a:pt x="78" y="101"/>
                      <a:pt x="67" y="101"/>
                      <a:pt x="44" y="90"/>
                    </a:cubicBezTo>
                    <a:cubicBezTo>
                      <a:pt x="11" y="68"/>
                      <a:pt x="11" y="56"/>
                      <a:pt x="11" y="45"/>
                    </a:cubicBezTo>
                    <a:cubicBezTo>
                      <a:pt x="0" y="34"/>
                      <a:pt x="11" y="12"/>
                      <a:pt x="22" y="12"/>
                    </a:cubicBezTo>
                    <a:cubicBezTo>
                      <a:pt x="22" y="0"/>
                      <a:pt x="33" y="0"/>
                      <a:pt x="44" y="0"/>
                    </a:cubicBezTo>
                    <a:cubicBezTo>
                      <a:pt x="55" y="0"/>
                      <a:pt x="67" y="12"/>
                      <a:pt x="78" y="23"/>
                    </a:cubicBezTo>
                    <a:cubicBezTo>
                      <a:pt x="78" y="23"/>
                      <a:pt x="89" y="34"/>
                      <a:pt x="100" y="34"/>
                    </a:cubicBezTo>
                    <a:cubicBezTo>
                      <a:pt x="100" y="23"/>
                      <a:pt x="112" y="23"/>
                      <a:pt x="123" y="23"/>
                    </a:cubicBezTo>
                    <a:cubicBezTo>
                      <a:pt x="134" y="23"/>
                      <a:pt x="145" y="23"/>
                      <a:pt x="157" y="34"/>
                    </a:cubicBezTo>
                    <a:cubicBezTo>
                      <a:pt x="157" y="56"/>
                      <a:pt x="157" y="68"/>
                      <a:pt x="145" y="79"/>
                    </a:cubicBezTo>
                    <a:cubicBezTo>
                      <a:pt x="123" y="90"/>
                      <a:pt x="112" y="101"/>
                      <a:pt x="100" y="101"/>
                    </a:cubicBez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118" name="Freeform 103"/>
              <p:cNvSpPr>
                <a:spLocks noChangeArrowheads="1"/>
              </p:cNvSpPr>
              <p:nvPr/>
            </p:nvSpPr>
            <p:spPr bwMode="auto">
              <a:xfrm>
                <a:off x="2305050" y="1925638"/>
                <a:ext cx="88900" cy="153987"/>
              </a:xfrm>
              <a:custGeom>
                <a:avLst/>
                <a:gdLst>
                  <a:gd name="T0" fmla="*/ 135 w 247"/>
                  <a:gd name="T1" fmla="*/ 101 h 427"/>
                  <a:gd name="T2" fmla="*/ 135 w 247"/>
                  <a:gd name="T3" fmla="*/ 101 h 427"/>
                  <a:gd name="T4" fmla="*/ 56 w 247"/>
                  <a:gd name="T5" fmla="*/ 11 h 427"/>
                  <a:gd name="T6" fmla="*/ 34 w 247"/>
                  <a:gd name="T7" fmla="*/ 112 h 427"/>
                  <a:gd name="T8" fmla="*/ 146 w 247"/>
                  <a:gd name="T9" fmla="*/ 269 h 427"/>
                  <a:gd name="T10" fmla="*/ 213 w 247"/>
                  <a:gd name="T11" fmla="*/ 403 h 427"/>
                  <a:gd name="T12" fmla="*/ 235 w 247"/>
                  <a:gd name="T13" fmla="*/ 359 h 427"/>
                  <a:gd name="T14" fmla="*/ 235 w 247"/>
                  <a:gd name="T15" fmla="*/ 235 h 427"/>
                  <a:gd name="T16" fmla="*/ 190 w 247"/>
                  <a:gd name="T17" fmla="*/ 213 h 427"/>
                  <a:gd name="T18" fmla="*/ 146 w 247"/>
                  <a:gd name="T19" fmla="*/ 168 h 427"/>
                  <a:gd name="T20" fmla="*/ 135 w 247"/>
                  <a:gd name="T21" fmla="*/ 101 h 4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7" h="427">
                    <a:moveTo>
                      <a:pt x="135" y="101"/>
                    </a:moveTo>
                    <a:lnTo>
                      <a:pt x="135" y="101"/>
                    </a:lnTo>
                    <a:cubicBezTo>
                      <a:pt x="112" y="67"/>
                      <a:pt x="90" y="0"/>
                      <a:pt x="56" y="11"/>
                    </a:cubicBezTo>
                    <a:cubicBezTo>
                      <a:pt x="22" y="11"/>
                      <a:pt x="0" y="67"/>
                      <a:pt x="34" y="112"/>
                    </a:cubicBezTo>
                    <a:cubicBezTo>
                      <a:pt x="67" y="157"/>
                      <a:pt x="112" y="224"/>
                      <a:pt x="146" y="269"/>
                    </a:cubicBezTo>
                    <a:cubicBezTo>
                      <a:pt x="179" y="302"/>
                      <a:pt x="202" y="381"/>
                      <a:pt x="213" y="403"/>
                    </a:cubicBezTo>
                    <a:cubicBezTo>
                      <a:pt x="213" y="426"/>
                      <a:pt x="246" y="403"/>
                      <a:pt x="235" y="359"/>
                    </a:cubicBezTo>
                    <a:cubicBezTo>
                      <a:pt x="213" y="314"/>
                      <a:pt x="235" y="269"/>
                      <a:pt x="235" y="235"/>
                    </a:cubicBezTo>
                    <a:cubicBezTo>
                      <a:pt x="235" y="202"/>
                      <a:pt x="224" y="202"/>
                      <a:pt x="190" y="213"/>
                    </a:cubicBezTo>
                    <a:cubicBezTo>
                      <a:pt x="157" y="224"/>
                      <a:pt x="135" y="213"/>
                      <a:pt x="146" y="168"/>
                    </a:cubicBezTo>
                    <a:cubicBezTo>
                      <a:pt x="157" y="135"/>
                      <a:pt x="135" y="101"/>
                      <a:pt x="135" y="101"/>
                    </a:cubicBez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119" name="Freeform 104"/>
              <p:cNvSpPr>
                <a:spLocks noChangeArrowheads="1"/>
              </p:cNvSpPr>
              <p:nvPr/>
            </p:nvSpPr>
            <p:spPr bwMode="auto">
              <a:xfrm>
                <a:off x="2300288" y="1920875"/>
                <a:ext cx="96837" cy="161925"/>
              </a:xfrm>
              <a:custGeom>
                <a:avLst/>
                <a:gdLst>
                  <a:gd name="T0" fmla="*/ 224 w 270"/>
                  <a:gd name="T1" fmla="*/ 448 h 449"/>
                  <a:gd name="T2" fmla="*/ 224 w 270"/>
                  <a:gd name="T3" fmla="*/ 448 h 449"/>
                  <a:gd name="T4" fmla="*/ 201 w 270"/>
                  <a:gd name="T5" fmla="*/ 414 h 449"/>
                  <a:gd name="T6" fmla="*/ 146 w 270"/>
                  <a:gd name="T7" fmla="*/ 291 h 449"/>
                  <a:gd name="T8" fmla="*/ 45 w 270"/>
                  <a:gd name="T9" fmla="*/ 168 h 449"/>
                  <a:gd name="T10" fmla="*/ 22 w 270"/>
                  <a:gd name="T11" fmla="*/ 134 h 449"/>
                  <a:gd name="T12" fmla="*/ 11 w 270"/>
                  <a:gd name="T13" fmla="*/ 44 h 449"/>
                  <a:gd name="T14" fmla="*/ 67 w 270"/>
                  <a:gd name="T15" fmla="*/ 0 h 449"/>
                  <a:gd name="T16" fmla="*/ 78 w 270"/>
                  <a:gd name="T17" fmla="*/ 0 h 449"/>
                  <a:gd name="T18" fmla="*/ 157 w 270"/>
                  <a:gd name="T19" fmla="*/ 78 h 449"/>
                  <a:gd name="T20" fmla="*/ 168 w 270"/>
                  <a:gd name="T21" fmla="*/ 101 h 449"/>
                  <a:gd name="T22" fmla="*/ 179 w 270"/>
                  <a:gd name="T23" fmla="*/ 190 h 449"/>
                  <a:gd name="T24" fmla="*/ 179 w 270"/>
                  <a:gd name="T25" fmla="*/ 201 h 449"/>
                  <a:gd name="T26" fmla="*/ 190 w 270"/>
                  <a:gd name="T27" fmla="*/ 201 h 449"/>
                  <a:gd name="T28" fmla="*/ 224 w 270"/>
                  <a:gd name="T29" fmla="*/ 190 h 449"/>
                  <a:gd name="T30" fmla="*/ 257 w 270"/>
                  <a:gd name="T31" fmla="*/ 201 h 449"/>
                  <a:gd name="T32" fmla="*/ 269 w 270"/>
                  <a:gd name="T33" fmla="*/ 246 h 449"/>
                  <a:gd name="T34" fmla="*/ 257 w 270"/>
                  <a:gd name="T35" fmla="*/ 280 h 449"/>
                  <a:gd name="T36" fmla="*/ 257 w 270"/>
                  <a:gd name="T37" fmla="*/ 358 h 449"/>
                  <a:gd name="T38" fmla="*/ 257 w 270"/>
                  <a:gd name="T39" fmla="*/ 426 h 449"/>
                  <a:gd name="T40" fmla="*/ 224 w 270"/>
                  <a:gd name="T41" fmla="*/ 448 h 449"/>
                  <a:gd name="T42" fmla="*/ 146 w 270"/>
                  <a:gd name="T43" fmla="*/ 235 h 449"/>
                  <a:gd name="T44" fmla="*/ 146 w 270"/>
                  <a:gd name="T45" fmla="*/ 235 h 449"/>
                  <a:gd name="T46" fmla="*/ 168 w 270"/>
                  <a:gd name="T47" fmla="*/ 257 h 449"/>
                  <a:gd name="T48" fmla="*/ 213 w 270"/>
                  <a:gd name="T49" fmla="*/ 325 h 449"/>
                  <a:gd name="T50" fmla="*/ 224 w 270"/>
                  <a:gd name="T51" fmla="*/ 269 h 449"/>
                  <a:gd name="T52" fmla="*/ 224 w 270"/>
                  <a:gd name="T53" fmla="*/ 246 h 449"/>
                  <a:gd name="T54" fmla="*/ 224 w 270"/>
                  <a:gd name="T55" fmla="*/ 235 h 449"/>
                  <a:gd name="T56" fmla="*/ 213 w 270"/>
                  <a:gd name="T57" fmla="*/ 246 h 449"/>
                  <a:gd name="T58" fmla="*/ 146 w 270"/>
                  <a:gd name="T59" fmla="*/ 235 h 449"/>
                  <a:gd name="T60" fmla="*/ 78 w 270"/>
                  <a:gd name="T61" fmla="*/ 44 h 449"/>
                  <a:gd name="T62" fmla="*/ 78 w 270"/>
                  <a:gd name="T63" fmla="*/ 44 h 449"/>
                  <a:gd name="T64" fmla="*/ 56 w 270"/>
                  <a:gd name="T65" fmla="*/ 67 h 449"/>
                  <a:gd name="T66" fmla="*/ 56 w 270"/>
                  <a:gd name="T67" fmla="*/ 112 h 449"/>
                  <a:gd name="T68" fmla="*/ 78 w 270"/>
                  <a:gd name="T69" fmla="*/ 134 h 449"/>
                  <a:gd name="T70" fmla="*/ 146 w 270"/>
                  <a:gd name="T71" fmla="*/ 224 h 449"/>
                  <a:gd name="T72" fmla="*/ 134 w 270"/>
                  <a:gd name="T73" fmla="*/ 179 h 449"/>
                  <a:gd name="T74" fmla="*/ 123 w 270"/>
                  <a:gd name="T75" fmla="*/ 123 h 449"/>
                  <a:gd name="T76" fmla="*/ 123 w 270"/>
                  <a:gd name="T77" fmla="*/ 123 h 449"/>
                  <a:gd name="T78" fmla="*/ 112 w 270"/>
                  <a:gd name="T79" fmla="*/ 101 h 449"/>
                  <a:gd name="T80" fmla="*/ 78 w 270"/>
                  <a:gd name="T81" fmla="*/ 44 h 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70" h="449">
                    <a:moveTo>
                      <a:pt x="224" y="448"/>
                    </a:moveTo>
                    <a:lnTo>
                      <a:pt x="224" y="448"/>
                    </a:lnTo>
                    <a:cubicBezTo>
                      <a:pt x="213" y="448"/>
                      <a:pt x="201" y="437"/>
                      <a:pt x="201" y="414"/>
                    </a:cubicBezTo>
                    <a:cubicBezTo>
                      <a:pt x="201" y="392"/>
                      <a:pt x="168" y="325"/>
                      <a:pt x="146" y="291"/>
                    </a:cubicBezTo>
                    <a:cubicBezTo>
                      <a:pt x="112" y="257"/>
                      <a:pt x="78" y="201"/>
                      <a:pt x="45" y="168"/>
                    </a:cubicBezTo>
                    <a:cubicBezTo>
                      <a:pt x="33" y="157"/>
                      <a:pt x="33" y="146"/>
                      <a:pt x="22" y="134"/>
                    </a:cubicBezTo>
                    <a:cubicBezTo>
                      <a:pt x="11" y="112"/>
                      <a:pt x="0" y="78"/>
                      <a:pt x="11" y="44"/>
                    </a:cubicBezTo>
                    <a:cubicBezTo>
                      <a:pt x="22" y="22"/>
                      <a:pt x="45" y="0"/>
                      <a:pt x="67" y="0"/>
                    </a:cubicBezTo>
                    <a:cubicBezTo>
                      <a:pt x="67" y="0"/>
                      <a:pt x="67" y="0"/>
                      <a:pt x="78" y="0"/>
                    </a:cubicBezTo>
                    <a:cubicBezTo>
                      <a:pt x="112" y="0"/>
                      <a:pt x="134" y="33"/>
                      <a:pt x="157" y="78"/>
                    </a:cubicBezTo>
                    <a:cubicBezTo>
                      <a:pt x="157" y="78"/>
                      <a:pt x="157" y="89"/>
                      <a:pt x="168" y="101"/>
                    </a:cubicBezTo>
                    <a:cubicBezTo>
                      <a:pt x="168" y="101"/>
                      <a:pt x="190" y="146"/>
                      <a:pt x="179" y="190"/>
                    </a:cubicBezTo>
                    <a:lnTo>
                      <a:pt x="179" y="201"/>
                    </a:lnTo>
                    <a:lnTo>
                      <a:pt x="190" y="201"/>
                    </a:lnTo>
                    <a:cubicBezTo>
                      <a:pt x="201" y="190"/>
                      <a:pt x="213" y="190"/>
                      <a:pt x="224" y="190"/>
                    </a:cubicBezTo>
                    <a:cubicBezTo>
                      <a:pt x="246" y="190"/>
                      <a:pt x="246" y="201"/>
                      <a:pt x="257" y="201"/>
                    </a:cubicBezTo>
                    <a:cubicBezTo>
                      <a:pt x="269" y="213"/>
                      <a:pt x="269" y="224"/>
                      <a:pt x="269" y="246"/>
                    </a:cubicBezTo>
                    <a:cubicBezTo>
                      <a:pt x="269" y="257"/>
                      <a:pt x="269" y="269"/>
                      <a:pt x="257" y="280"/>
                    </a:cubicBezTo>
                    <a:cubicBezTo>
                      <a:pt x="257" y="302"/>
                      <a:pt x="257" y="336"/>
                      <a:pt x="257" y="358"/>
                    </a:cubicBezTo>
                    <a:cubicBezTo>
                      <a:pt x="269" y="392"/>
                      <a:pt x="269" y="414"/>
                      <a:pt x="257" y="426"/>
                    </a:cubicBezTo>
                    <a:cubicBezTo>
                      <a:pt x="246" y="437"/>
                      <a:pt x="235" y="448"/>
                      <a:pt x="224" y="448"/>
                    </a:cubicBezTo>
                    <a:close/>
                    <a:moveTo>
                      <a:pt x="146" y="235"/>
                    </a:moveTo>
                    <a:lnTo>
                      <a:pt x="146" y="235"/>
                    </a:lnTo>
                    <a:cubicBezTo>
                      <a:pt x="157" y="246"/>
                      <a:pt x="168" y="257"/>
                      <a:pt x="168" y="257"/>
                    </a:cubicBezTo>
                    <a:cubicBezTo>
                      <a:pt x="190" y="280"/>
                      <a:pt x="201" y="302"/>
                      <a:pt x="213" y="325"/>
                    </a:cubicBezTo>
                    <a:cubicBezTo>
                      <a:pt x="213" y="302"/>
                      <a:pt x="213" y="291"/>
                      <a:pt x="224" y="269"/>
                    </a:cubicBezTo>
                    <a:cubicBezTo>
                      <a:pt x="224" y="257"/>
                      <a:pt x="224" y="257"/>
                      <a:pt x="224" y="246"/>
                    </a:cubicBezTo>
                    <a:lnTo>
                      <a:pt x="224" y="235"/>
                    </a:lnTo>
                    <a:cubicBezTo>
                      <a:pt x="224" y="235"/>
                      <a:pt x="213" y="235"/>
                      <a:pt x="213" y="246"/>
                    </a:cubicBezTo>
                    <a:cubicBezTo>
                      <a:pt x="179" y="246"/>
                      <a:pt x="168" y="246"/>
                      <a:pt x="146" y="235"/>
                    </a:cubicBezTo>
                    <a:close/>
                    <a:moveTo>
                      <a:pt x="78" y="44"/>
                    </a:moveTo>
                    <a:lnTo>
                      <a:pt x="78" y="44"/>
                    </a:lnTo>
                    <a:cubicBezTo>
                      <a:pt x="67" y="44"/>
                      <a:pt x="56" y="44"/>
                      <a:pt x="56" y="67"/>
                    </a:cubicBezTo>
                    <a:cubicBezTo>
                      <a:pt x="45" y="67"/>
                      <a:pt x="45" y="89"/>
                      <a:pt x="56" y="112"/>
                    </a:cubicBezTo>
                    <a:cubicBezTo>
                      <a:pt x="67" y="123"/>
                      <a:pt x="78" y="123"/>
                      <a:pt x="78" y="134"/>
                    </a:cubicBezTo>
                    <a:cubicBezTo>
                      <a:pt x="101" y="168"/>
                      <a:pt x="123" y="190"/>
                      <a:pt x="146" y="224"/>
                    </a:cubicBezTo>
                    <a:cubicBezTo>
                      <a:pt x="134" y="213"/>
                      <a:pt x="134" y="190"/>
                      <a:pt x="134" y="179"/>
                    </a:cubicBezTo>
                    <a:cubicBezTo>
                      <a:pt x="146" y="146"/>
                      <a:pt x="123" y="123"/>
                      <a:pt x="123" y="123"/>
                    </a:cubicBezTo>
                    <a:lnTo>
                      <a:pt x="123" y="123"/>
                    </a:lnTo>
                    <a:cubicBezTo>
                      <a:pt x="123" y="112"/>
                      <a:pt x="123" y="101"/>
                      <a:pt x="112" y="101"/>
                    </a:cubicBezTo>
                    <a:cubicBezTo>
                      <a:pt x="101" y="78"/>
                      <a:pt x="90" y="44"/>
                      <a:pt x="78" y="44"/>
                    </a:cubicBez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120" name="Freeform 105"/>
              <p:cNvSpPr>
                <a:spLocks noChangeArrowheads="1"/>
              </p:cNvSpPr>
              <p:nvPr/>
            </p:nvSpPr>
            <p:spPr bwMode="auto">
              <a:xfrm>
                <a:off x="2433638" y="2143125"/>
                <a:ext cx="52387" cy="65088"/>
              </a:xfrm>
              <a:custGeom>
                <a:avLst/>
                <a:gdLst>
                  <a:gd name="T0" fmla="*/ 100 w 146"/>
                  <a:gd name="T1" fmla="*/ 67 h 180"/>
                  <a:gd name="T2" fmla="*/ 100 w 146"/>
                  <a:gd name="T3" fmla="*/ 67 h 180"/>
                  <a:gd name="T4" fmla="*/ 45 w 146"/>
                  <a:gd name="T5" fmla="*/ 23 h 180"/>
                  <a:gd name="T6" fmla="*/ 0 w 146"/>
                  <a:gd name="T7" fmla="*/ 23 h 180"/>
                  <a:gd name="T8" fmla="*/ 56 w 146"/>
                  <a:gd name="T9" fmla="*/ 112 h 180"/>
                  <a:gd name="T10" fmla="*/ 123 w 146"/>
                  <a:gd name="T11" fmla="*/ 157 h 180"/>
                  <a:gd name="T12" fmla="*/ 100 w 146"/>
                  <a:gd name="T13" fmla="*/ 67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6" h="180">
                    <a:moveTo>
                      <a:pt x="100" y="67"/>
                    </a:moveTo>
                    <a:lnTo>
                      <a:pt x="100" y="67"/>
                    </a:lnTo>
                    <a:cubicBezTo>
                      <a:pt x="78" y="56"/>
                      <a:pt x="56" y="45"/>
                      <a:pt x="45" y="23"/>
                    </a:cubicBezTo>
                    <a:cubicBezTo>
                      <a:pt x="33" y="11"/>
                      <a:pt x="0" y="0"/>
                      <a:pt x="0" y="23"/>
                    </a:cubicBezTo>
                    <a:cubicBezTo>
                      <a:pt x="0" y="45"/>
                      <a:pt x="56" y="67"/>
                      <a:pt x="56" y="112"/>
                    </a:cubicBezTo>
                    <a:cubicBezTo>
                      <a:pt x="67" y="157"/>
                      <a:pt x="100" y="179"/>
                      <a:pt x="123" y="157"/>
                    </a:cubicBezTo>
                    <a:cubicBezTo>
                      <a:pt x="145" y="134"/>
                      <a:pt x="112" y="79"/>
                      <a:pt x="100" y="67"/>
                    </a:cubicBez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121" name="Freeform 106"/>
              <p:cNvSpPr>
                <a:spLocks noChangeArrowheads="1"/>
              </p:cNvSpPr>
              <p:nvPr/>
            </p:nvSpPr>
            <p:spPr bwMode="auto">
              <a:xfrm>
                <a:off x="2425700" y="2138363"/>
                <a:ext cx="65088" cy="68262"/>
              </a:xfrm>
              <a:custGeom>
                <a:avLst/>
                <a:gdLst>
                  <a:gd name="T0" fmla="*/ 123 w 180"/>
                  <a:gd name="T1" fmla="*/ 190 h 191"/>
                  <a:gd name="T2" fmla="*/ 123 w 180"/>
                  <a:gd name="T3" fmla="*/ 190 h 191"/>
                  <a:gd name="T4" fmla="*/ 123 w 180"/>
                  <a:gd name="T5" fmla="*/ 190 h 191"/>
                  <a:gd name="T6" fmla="*/ 56 w 180"/>
                  <a:gd name="T7" fmla="*/ 123 h 191"/>
                  <a:gd name="T8" fmla="*/ 34 w 180"/>
                  <a:gd name="T9" fmla="*/ 78 h 191"/>
                  <a:gd name="T10" fmla="*/ 0 w 180"/>
                  <a:gd name="T11" fmla="*/ 34 h 191"/>
                  <a:gd name="T12" fmla="*/ 12 w 180"/>
                  <a:gd name="T13" fmla="*/ 11 h 191"/>
                  <a:gd name="T14" fmla="*/ 45 w 180"/>
                  <a:gd name="T15" fmla="*/ 0 h 191"/>
                  <a:gd name="T16" fmla="*/ 90 w 180"/>
                  <a:gd name="T17" fmla="*/ 22 h 191"/>
                  <a:gd name="T18" fmla="*/ 135 w 180"/>
                  <a:gd name="T19" fmla="*/ 67 h 191"/>
                  <a:gd name="T20" fmla="*/ 179 w 180"/>
                  <a:gd name="T21" fmla="*/ 134 h 191"/>
                  <a:gd name="T22" fmla="*/ 157 w 180"/>
                  <a:gd name="T23" fmla="*/ 179 h 191"/>
                  <a:gd name="T24" fmla="*/ 123 w 180"/>
                  <a:gd name="T25" fmla="*/ 190 h 191"/>
                  <a:gd name="T26" fmla="*/ 101 w 180"/>
                  <a:gd name="T27" fmla="*/ 90 h 191"/>
                  <a:gd name="T28" fmla="*/ 101 w 180"/>
                  <a:gd name="T29" fmla="*/ 90 h 191"/>
                  <a:gd name="T30" fmla="*/ 101 w 180"/>
                  <a:gd name="T31" fmla="*/ 123 h 191"/>
                  <a:gd name="T32" fmla="*/ 123 w 180"/>
                  <a:gd name="T33" fmla="*/ 157 h 191"/>
                  <a:gd name="T34" fmla="*/ 135 w 180"/>
                  <a:gd name="T35" fmla="*/ 145 h 191"/>
                  <a:gd name="T36" fmla="*/ 135 w 180"/>
                  <a:gd name="T37" fmla="*/ 145 h 191"/>
                  <a:gd name="T38" fmla="*/ 112 w 180"/>
                  <a:gd name="T39" fmla="*/ 101 h 191"/>
                  <a:gd name="T40" fmla="*/ 101 w 180"/>
                  <a:gd name="T41" fmla="*/ 90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80" h="191">
                    <a:moveTo>
                      <a:pt x="123" y="190"/>
                    </a:moveTo>
                    <a:lnTo>
                      <a:pt x="123" y="190"/>
                    </a:lnTo>
                    <a:lnTo>
                      <a:pt x="123" y="190"/>
                    </a:lnTo>
                    <a:cubicBezTo>
                      <a:pt x="90" y="190"/>
                      <a:pt x="68" y="168"/>
                      <a:pt x="56" y="123"/>
                    </a:cubicBezTo>
                    <a:cubicBezTo>
                      <a:pt x="56" y="112"/>
                      <a:pt x="45" y="90"/>
                      <a:pt x="34" y="78"/>
                    </a:cubicBezTo>
                    <a:cubicBezTo>
                      <a:pt x="23" y="67"/>
                      <a:pt x="0" y="56"/>
                      <a:pt x="0" y="34"/>
                    </a:cubicBezTo>
                    <a:cubicBezTo>
                      <a:pt x="0" y="34"/>
                      <a:pt x="0" y="22"/>
                      <a:pt x="12" y="11"/>
                    </a:cubicBezTo>
                    <a:cubicBezTo>
                      <a:pt x="23" y="0"/>
                      <a:pt x="23" y="0"/>
                      <a:pt x="45" y="0"/>
                    </a:cubicBezTo>
                    <a:cubicBezTo>
                      <a:pt x="56" y="0"/>
                      <a:pt x="79" y="11"/>
                      <a:pt x="90" y="22"/>
                    </a:cubicBezTo>
                    <a:cubicBezTo>
                      <a:pt x="101" y="34"/>
                      <a:pt x="112" y="56"/>
                      <a:pt x="135" y="67"/>
                    </a:cubicBezTo>
                    <a:cubicBezTo>
                      <a:pt x="157" y="67"/>
                      <a:pt x="168" y="112"/>
                      <a:pt x="179" y="134"/>
                    </a:cubicBezTo>
                    <a:cubicBezTo>
                      <a:pt x="179" y="157"/>
                      <a:pt x="168" y="168"/>
                      <a:pt x="157" y="179"/>
                    </a:cubicBezTo>
                    <a:cubicBezTo>
                      <a:pt x="146" y="190"/>
                      <a:pt x="135" y="190"/>
                      <a:pt x="123" y="190"/>
                    </a:cubicBezTo>
                    <a:close/>
                    <a:moveTo>
                      <a:pt x="101" y="90"/>
                    </a:moveTo>
                    <a:lnTo>
                      <a:pt x="101" y="90"/>
                    </a:lnTo>
                    <a:cubicBezTo>
                      <a:pt x="101" y="101"/>
                      <a:pt x="101" y="112"/>
                      <a:pt x="101" y="123"/>
                    </a:cubicBezTo>
                    <a:cubicBezTo>
                      <a:pt x="112" y="145"/>
                      <a:pt x="123" y="157"/>
                      <a:pt x="123" y="157"/>
                    </a:cubicBezTo>
                    <a:cubicBezTo>
                      <a:pt x="123" y="157"/>
                      <a:pt x="123" y="157"/>
                      <a:pt x="135" y="145"/>
                    </a:cubicBezTo>
                    <a:lnTo>
                      <a:pt x="135" y="145"/>
                    </a:lnTo>
                    <a:cubicBezTo>
                      <a:pt x="135" y="123"/>
                      <a:pt x="123" y="101"/>
                      <a:pt x="112" y="101"/>
                    </a:cubicBezTo>
                    <a:lnTo>
                      <a:pt x="101" y="9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122" name="Freeform 107"/>
              <p:cNvSpPr>
                <a:spLocks noChangeArrowheads="1"/>
              </p:cNvSpPr>
              <p:nvPr/>
            </p:nvSpPr>
            <p:spPr bwMode="auto">
              <a:xfrm>
                <a:off x="2409825" y="2101850"/>
                <a:ext cx="36513" cy="33338"/>
              </a:xfrm>
              <a:custGeom>
                <a:avLst/>
                <a:gdLst>
                  <a:gd name="T0" fmla="*/ 79 w 102"/>
                  <a:gd name="T1" fmla="*/ 78 h 91"/>
                  <a:gd name="T2" fmla="*/ 79 w 102"/>
                  <a:gd name="T3" fmla="*/ 78 h 91"/>
                  <a:gd name="T4" fmla="*/ 23 w 102"/>
                  <a:gd name="T5" fmla="*/ 11 h 91"/>
                  <a:gd name="T6" fmla="*/ 45 w 102"/>
                  <a:gd name="T7" fmla="*/ 45 h 91"/>
                  <a:gd name="T8" fmla="*/ 79 w 102"/>
                  <a:gd name="T9" fmla="*/ 78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91">
                    <a:moveTo>
                      <a:pt x="79" y="78"/>
                    </a:moveTo>
                    <a:lnTo>
                      <a:pt x="79" y="78"/>
                    </a:lnTo>
                    <a:cubicBezTo>
                      <a:pt x="68" y="90"/>
                      <a:pt x="0" y="22"/>
                      <a:pt x="23" y="11"/>
                    </a:cubicBezTo>
                    <a:cubicBezTo>
                      <a:pt x="45" y="0"/>
                      <a:pt x="34" y="11"/>
                      <a:pt x="45" y="45"/>
                    </a:cubicBezTo>
                    <a:cubicBezTo>
                      <a:pt x="68" y="67"/>
                      <a:pt x="101" y="56"/>
                      <a:pt x="79" y="78"/>
                    </a:cubicBez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123" name="Freeform 108"/>
              <p:cNvSpPr>
                <a:spLocks noChangeArrowheads="1"/>
              </p:cNvSpPr>
              <p:nvPr/>
            </p:nvSpPr>
            <p:spPr bwMode="auto">
              <a:xfrm>
                <a:off x="2405063" y="2098675"/>
                <a:ext cx="44450" cy="41275"/>
              </a:xfrm>
              <a:custGeom>
                <a:avLst/>
                <a:gdLst>
                  <a:gd name="T0" fmla="*/ 90 w 125"/>
                  <a:gd name="T1" fmla="*/ 112 h 113"/>
                  <a:gd name="T2" fmla="*/ 90 w 125"/>
                  <a:gd name="T3" fmla="*/ 112 h 113"/>
                  <a:gd name="T4" fmla="*/ 11 w 125"/>
                  <a:gd name="T5" fmla="*/ 44 h 113"/>
                  <a:gd name="T6" fmla="*/ 23 w 125"/>
                  <a:gd name="T7" fmla="*/ 11 h 113"/>
                  <a:gd name="T8" fmla="*/ 45 w 125"/>
                  <a:gd name="T9" fmla="*/ 0 h 113"/>
                  <a:gd name="T10" fmla="*/ 68 w 125"/>
                  <a:gd name="T11" fmla="*/ 22 h 113"/>
                  <a:gd name="T12" fmla="*/ 79 w 125"/>
                  <a:gd name="T13" fmla="*/ 44 h 113"/>
                  <a:gd name="T14" fmla="*/ 90 w 125"/>
                  <a:gd name="T15" fmla="*/ 56 h 113"/>
                  <a:gd name="T16" fmla="*/ 112 w 125"/>
                  <a:gd name="T17" fmla="*/ 67 h 113"/>
                  <a:gd name="T18" fmla="*/ 112 w 125"/>
                  <a:gd name="T19" fmla="*/ 101 h 113"/>
                  <a:gd name="T20" fmla="*/ 90 w 125"/>
                  <a:gd name="T21" fmla="*/ 112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5" h="113">
                    <a:moveTo>
                      <a:pt x="90" y="112"/>
                    </a:moveTo>
                    <a:lnTo>
                      <a:pt x="90" y="112"/>
                    </a:lnTo>
                    <a:cubicBezTo>
                      <a:pt x="56" y="112"/>
                      <a:pt x="23" y="67"/>
                      <a:pt x="11" y="44"/>
                    </a:cubicBezTo>
                    <a:cubicBezTo>
                      <a:pt x="0" y="33"/>
                      <a:pt x="11" y="11"/>
                      <a:pt x="23" y="11"/>
                    </a:cubicBezTo>
                    <a:cubicBezTo>
                      <a:pt x="23" y="0"/>
                      <a:pt x="34" y="0"/>
                      <a:pt x="45" y="0"/>
                    </a:cubicBezTo>
                    <a:cubicBezTo>
                      <a:pt x="68" y="0"/>
                      <a:pt x="68" y="11"/>
                      <a:pt x="68" y="22"/>
                    </a:cubicBezTo>
                    <a:cubicBezTo>
                      <a:pt x="79" y="33"/>
                      <a:pt x="79" y="33"/>
                      <a:pt x="79" y="44"/>
                    </a:cubicBezTo>
                    <a:cubicBezTo>
                      <a:pt x="79" y="44"/>
                      <a:pt x="79" y="44"/>
                      <a:pt x="90" y="56"/>
                    </a:cubicBezTo>
                    <a:cubicBezTo>
                      <a:pt x="101" y="56"/>
                      <a:pt x="112" y="56"/>
                      <a:pt x="112" y="67"/>
                    </a:cubicBezTo>
                    <a:cubicBezTo>
                      <a:pt x="124" y="78"/>
                      <a:pt x="112" y="101"/>
                      <a:pt x="112" y="101"/>
                    </a:cubicBezTo>
                    <a:cubicBezTo>
                      <a:pt x="101" y="112"/>
                      <a:pt x="90" y="112"/>
                      <a:pt x="90" y="112"/>
                    </a:cubicBez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124" name="Freeform 109"/>
              <p:cNvSpPr>
                <a:spLocks noChangeArrowheads="1"/>
              </p:cNvSpPr>
              <p:nvPr/>
            </p:nvSpPr>
            <p:spPr bwMode="auto">
              <a:xfrm>
                <a:off x="2509838" y="2151063"/>
                <a:ext cx="23812" cy="31750"/>
              </a:xfrm>
              <a:custGeom>
                <a:avLst/>
                <a:gdLst>
                  <a:gd name="T0" fmla="*/ 33 w 68"/>
                  <a:gd name="T1" fmla="*/ 67 h 90"/>
                  <a:gd name="T2" fmla="*/ 33 w 68"/>
                  <a:gd name="T3" fmla="*/ 67 h 90"/>
                  <a:gd name="T4" fmla="*/ 11 w 68"/>
                  <a:gd name="T5" fmla="*/ 33 h 90"/>
                  <a:gd name="T6" fmla="*/ 56 w 68"/>
                  <a:gd name="T7" fmla="*/ 11 h 90"/>
                  <a:gd name="T8" fmla="*/ 33 w 68"/>
                  <a:gd name="T9" fmla="*/ 67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90">
                    <a:moveTo>
                      <a:pt x="33" y="67"/>
                    </a:moveTo>
                    <a:lnTo>
                      <a:pt x="33" y="67"/>
                    </a:lnTo>
                    <a:cubicBezTo>
                      <a:pt x="22" y="89"/>
                      <a:pt x="0" y="56"/>
                      <a:pt x="11" y="33"/>
                    </a:cubicBezTo>
                    <a:cubicBezTo>
                      <a:pt x="11" y="11"/>
                      <a:pt x="33" y="0"/>
                      <a:pt x="56" y="11"/>
                    </a:cubicBezTo>
                    <a:cubicBezTo>
                      <a:pt x="67" y="22"/>
                      <a:pt x="45" y="44"/>
                      <a:pt x="33" y="67"/>
                    </a:cubicBez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125" name="Freeform 110"/>
              <p:cNvSpPr>
                <a:spLocks noChangeArrowheads="1"/>
              </p:cNvSpPr>
              <p:nvPr/>
            </p:nvSpPr>
            <p:spPr bwMode="auto">
              <a:xfrm>
                <a:off x="2501900" y="2146300"/>
                <a:ext cx="44450" cy="36513"/>
              </a:xfrm>
              <a:custGeom>
                <a:avLst/>
                <a:gdLst>
                  <a:gd name="T0" fmla="*/ 45 w 124"/>
                  <a:gd name="T1" fmla="*/ 101 h 102"/>
                  <a:gd name="T2" fmla="*/ 45 w 124"/>
                  <a:gd name="T3" fmla="*/ 101 h 102"/>
                  <a:gd name="T4" fmla="*/ 11 w 124"/>
                  <a:gd name="T5" fmla="*/ 90 h 102"/>
                  <a:gd name="T6" fmla="*/ 11 w 124"/>
                  <a:gd name="T7" fmla="*/ 45 h 102"/>
                  <a:gd name="T8" fmla="*/ 68 w 124"/>
                  <a:gd name="T9" fmla="*/ 0 h 102"/>
                  <a:gd name="T10" fmla="*/ 90 w 124"/>
                  <a:gd name="T11" fmla="*/ 0 h 102"/>
                  <a:gd name="T12" fmla="*/ 90 w 124"/>
                  <a:gd name="T13" fmla="*/ 79 h 102"/>
                  <a:gd name="T14" fmla="*/ 79 w 124"/>
                  <a:gd name="T15" fmla="*/ 90 h 102"/>
                  <a:gd name="T16" fmla="*/ 45 w 124"/>
                  <a:gd name="T17" fmla="*/ 101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4" h="102">
                    <a:moveTo>
                      <a:pt x="45" y="101"/>
                    </a:moveTo>
                    <a:lnTo>
                      <a:pt x="45" y="101"/>
                    </a:lnTo>
                    <a:cubicBezTo>
                      <a:pt x="34" y="101"/>
                      <a:pt x="23" y="101"/>
                      <a:pt x="11" y="90"/>
                    </a:cubicBezTo>
                    <a:cubicBezTo>
                      <a:pt x="0" y="68"/>
                      <a:pt x="0" y="56"/>
                      <a:pt x="11" y="45"/>
                    </a:cubicBezTo>
                    <a:cubicBezTo>
                      <a:pt x="11" y="23"/>
                      <a:pt x="34" y="0"/>
                      <a:pt x="68" y="0"/>
                    </a:cubicBezTo>
                    <a:cubicBezTo>
                      <a:pt x="68" y="0"/>
                      <a:pt x="79" y="0"/>
                      <a:pt x="90" y="0"/>
                    </a:cubicBezTo>
                    <a:cubicBezTo>
                      <a:pt x="123" y="34"/>
                      <a:pt x="101" y="68"/>
                      <a:pt x="90" y="79"/>
                    </a:cubicBezTo>
                    <a:cubicBezTo>
                      <a:pt x="79" y="79"/>
                      <a:pt x="79" y="79"/>
                      <a:pt x="79" y="90"/>
                    </a:cubicBezTo>
                    <a:cubicBezTo>
                      <a:pt x="79" y="101"/>
                      <a:pt x="68" y="101"/>
                      <a:pt x="45" y="101"/>
                    </a:cubicBez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126" name="Freeform 111"/>
              <p:cNvSpPr>
                <a:spLocks noChangeArrowheads="1"/>
              </p:cNvSpPr>
              <p:nvPr/>
            </p:nvSpPr>
            <p:spPr bwMode="auto">
              <a:xfrm>
                <a:off x="2538413" y="2046288"/>
                <a:ext cx="65087" cy="125412"/>
              </a:xfrm>
              <a:custGeom>
                <a:avLst/>
                <a:gdLst>
                  <a:gd name="T0" fmla="*/ 146 w 180"/>
                  <a:gd name="T1" fmla="*/ 101 h 349"/>
                  <a:gd name="T2" fmla="*/ 146 w 180"/>
                  <a:gd name="T3" fmla="*/ 101 h 349"/>
                  <a:gd name="T4" fmla="*/ 134 w 180"/>
                  <a:gd name="T5" fmla="*/ 45 h 349"/>
                  <a:gd name="T6" fmla="*/ 78 w 180"/>
                  <a:gd name="T7" fmla="*/ 0 h 349"/>
                  <a:gd name="T8" fmla="*/ 45 w 180"/>
                  <a:gd name="T9" fmla="*/ 45 h 349"/>
                  <a:gd name="T10" fmla="*/ 45 w 180"/>
                  <a:gd name="T11" fmla="*/ 112 h 349"/>
                  <a:gd name="T12" fmla="*/ 34 w 180"/>
                  <a:gd name="T13" fmla="*/ 202 h 349"/>
                  <a:gd name="T14" fmla="*/ 11 w 180"/>
                  <a:gd name="T15" fmla="*/ 235 h 349"/>
                  <a:gd name="T16" fmla="*/ 90 w 180"/>
                  <a:gd name="T17" fmla="*/ 269 h 349"/>
                  <a:gd name="T18" fmla="*/ 134 w 180"/>
                  <a:gd name="T19" fmla="*/ 314 h 349"/>
                  <a:gd name="T20" fmla="*/ 157 w 180"/>
                  <a:gd name="T21" fmla="*/ 190 h 349"/>
                  <a:gd name="T22" fmla="*/ 146 w 180"/>
                  <a:gd name="T23" fmla="*/ 101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0" h="349">
                    <a:moveTo>
                      <a:pt x="146" y="101"/>
                    </a:moveTo>
                    <a:lnTo>
                      <a:pt x="146" y="101"/>
                    </a:lnTo>
                    <a:cubicBezTo>
                      <a:pt x="134" y="79"/>
                      <a:pt x="123" y="79"/>
                      <a:pt x="134" y="45"/>
                    </a:cubicBezTo>
                    <a:cubicBezTo>
                      <a:pt x="134" y="0"/>
                      <a:pt x="134" y="0"/>
                      <a:pt x="78" y="0"/>
                    </a:cubicBezTo>
                    <a:cubicBezTo>
                      <a:pt x="34" y="0"/>
                      <a:pt x="34" y="23"/>
                      <a:pt x="45" y="45"/>
                    </a:cubicBezTo>
                    <a:cubicBezTo>
                      <a:pt x="67" y="79"/>
                      <a:pt x="22" y="79"/>
                      <a:pt x="45" y="112"/>
                    </a:cubicBezTo>
                    <a:cubicBezTo>
                      <a:pt x="56" y="135"/>
                      <a:pt x="56" y="213"/>
                      <a:pt x="34" y="202"/>
                    </a:cubicBezTo>
                    <a:cubicBezTo>
                      <a:pt x="0" y="190"/>
                      <a:pt x="11" y="224"/>
                      <a:pt x="11" y="235"/>
                    </a:cubicBezTo>
                    <a:cubicBezTo>
                      <a:pt x="22" y="247"/>
                      <a:pt x="78" y="224"/>
                      <a:pt x="90" y="269"/>
                    </a:cubicBezTo>
                    <a:cubicBezTo>
                      <a:pt x="112" y="314"/>
                      <a:pt x="123" y="348"/>
                      <a:pt x="134" y="314"/>
                    </a:cubicBezTo>
                    <a:cubicBezTo>
                      <a:pt x="146" y="269"/>
                      <a:pt x="134" y="224"/>
                      <a:pt x="157" y="190"/>
                    </a:cubicBezTo>
                    <a:cubicBezTo>
                      <a:pt x="179" y="157"/>
                      <a:pt x="168" y="135"/>
                      <a:pt x="146" y="101"/>
                    </a:cubicBez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127" name="Freeform 112"/>
              <p:cNvSpPr>
                <a:spLocks noChangeArrowheads="1"/>
              </p:cNvSpPr>
              <p:nvPr/>
            </p:nvSpPr>
            <p:spPr bwMode="auto">
              <a:xfrm>
                <a:off x="2530475" y="2038350"/>
                <a:ext cx="85725" cy="133350"/>
              </a:xfrm>
              <a:custGeom>
                <a:avLst/>
                <a:gdLst>
                  <a:gd name="T0" fmla="*/ 145 w 236"/>
                  <a:gd name="T1" fmla="*/ 370 h 371"/>
                  <a:gd name="T2" fmla="*/ 145 w 236"/>
                  <a:gd name="T3" fmla="*/ 370 h 371"/>
                  <a:gd name="T4" fmla="*/ 145 w 236"/>
                  <a:gd name="T5" fmla="*/ 370 h 371"/>
                  <a:gd name="T6" fmla="*/ 100 w 236"/>
                  <a:gd name="T7" fmla="*/ 314 h 371"/>
                  <a:gd name="T8" fmla="*/ 100 w 236"/>
                  <a:gd name="T9" fmla="*/ 302 h 371"/>
                  <a:gd name="T10" fmla="*/ 56 w 236"/>
                  <a:gd name="T11" fmla="*/ 280 h 371"/>
                  <a:gd name="T12" fmla="*/ 22 w 236"/>
                  <a:gd name="T13" fmla="*/ 269 h 371"/>
                  <a:gd name="T14" fmla="*/ 11 w 236"/>
                  <a:gd name="T15" fmla="*/ 212 h 371"/>
                  <a:gd name="T16" fmla="*/ 44 w 236"/>
                  <a:gd name="T17" fmla="*/ 201 h 371"/>
                  <a:gd name="T18" fmla="*/ 44 w 236"/>
                  <a:gd name="T19" fmla="*/ 201 h 371"/>
                  <a:gd name="T20" fmla="*/ 56 w 236"/>
                  <a:gd name="T21" fmla="*/ 201 h 371"/>
                  <a:gd name="T22" fmla="*/ 44 w 236"/>
                  <a:gd name="T23" fmla="*/ 145 h 371"/>
                  <a:gd name="T24" fmla="*/ 56 w 236"/>
                  <a:gd name="T25" fmla="*/ 89 h 371"/>
                  <a:gd name="T26" fmla="*/ 56 w 236"/>
                  <a:gd name="T27" fmla="*/ 78 h 371"/>
                  <a:gd name="T28" fmla="*/ 56 w 236"/>
                  <a:gd name="T29" fmla="*/ 78 h 371"/>
                  <a:gd name="T30" fmla="*/ 44 w 236"/>
                  <a:gd name="T31" fmla="*/ 22 h 371"/>
                  <a:gd name="T32" fmla="*/ 100 w 236"/>
                  <a:gd name="T33" fmla="*/ 0 h 371"/>
                  <a:gd name="T34" fmla="*/ 168 w 236"/>
                  <a:gd name="T35" fmla="*/ 11 h 371"/>
                  <a:gd name="T36" fmla="*/ 179 w 236"/>
                  <a:gd name="T37" fmla="*/ 67 h 371"/>
                  <a:gd name="T38" fmla="*/ 179 w 236"/>
                  <a:gd name="T39" fmla="*/ 101 h 371"/>
                  <a:gd name="T40" fmla="*/ 190 w 236"/>
                  <a:gd name="T41" fmla="*/ 112 h 371"/>
                  <a:gd name="T42" fmla="*/ 190 w 236"/>
                  <a:gd name="T43" fmla="*/ 112 h 371"/>
                  <a:gd name="T44" fmla="*/ 201 w 236"/>
                  <a:gd name="T45" fmla="*/ 224 h 371"/>
                  <a:gd name="T46" fmla="*/ 179 w 236"/>
                  <a:gd name="T47" fmla="*/ 291 h 371"/>
                  <a:gd name="T48" fmla="*/ 179 w 236"/>
                  <a:gd name="T49" fmla="*/ 336 h 371"/>
                  <a:gd name="T50" fmla="*/ 145 w 236"/>
                  <a:gd name="T51" fmla="*/ 370 h 371"/>
                  <a:gd name="T52" fmla="*/ 67 w 236"/>
                  <a:gd name="T53" fmla="*/ 246 h 371"/>
                  <a:gd name="T54" fmla="*/ 67 w 236"/>
                  <a:gd name="T55" fmla="*/ 246 h 371"/>
                  <a:gd name="T56" fmla="*/ 134 w 236"/>
                  <a:gd name="T57" fmla="*/ 280 h 371"/>
                  <a:gd name="T58" fmla="*/ 145 w 236"/>
                  <a:gd name="T59" fmla="*/ 291 h 371"/>
                  <a:gd name="T60" fmla="*/ 145 w 236"/>
                  <a:gd name="T61" fmla="*/ 280 h 371"/>
                  <a:gd name="T62" fmla="*/ 168 w 236"/>
                  <a:gd name="T63" fmla="*/ 201 h 371"/>
                  <a:gd name="T64" fmla="*/ 156 w 236"/>
                  <a:gd name="T65" fmla="*/ 145 h 371"/>
                  <a:gd name="T66" fmla="*/ 156 w 236"/>
                  <a:gd name="T67" fmla="*/ 134 h 371"/>
                  <a:gd name="T68" fmla="*/ 145 w 236"/>
                  <a:gd name="T69" fmla="*/ 123 h 371"/>
                  <a:gd name="T70" fmla="*/ 134 w 236"/>
                  <a:gd name="T71" fmla="*/ 56 h 371"/>
                  <a:gd name="T72" fmla="*/ 134 w 236"/>
                  <a:gd name="T73" fmla="*/ 45 h 371"/>
                  <a:gd name="T74" fmla="*/ 100 w 236"/>
                  <a:gd name="T75" fmla="*/ 45 h 371"/>
                  <a:gd name="T76" fmla="*/ 89 w 236"/>
                  <a:gd name="T77" fmla="*/ 45 h 371"/>
                  <a:gd name="T78" fmla="*/ 89 w 236"/>
                  <a:gd name="T79" fmla="*/ 56 h 371"/>
                  <a:gd name="T80" fmla="*/ 89 w 236"/>
                  <a:gd name="T81" fmla="*/ 112 h 371"/>
                  <a:gd name="T82" fmla="*/ 78 w 236"/>
                  <a:gd name="T83" fmla="*/ 123 h 371"/>
                  <a:gd name="T84" fmla="*/ 78 w 236"/>
                  <a:gd name="T85" fmla="*/ 123 h 371"/>
                  <a:gd name="T86" fmla="*/ 89 w 236"/>
                  <a:gd name="T87" fmla="*/ 224 h 371"/>
                  <a:gd name="T88" fmla="*/ 67 w 236"/>
                  <a:gd name="T89" fmla="*/ 246 h 3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36" h="371">
                    <a:moveTo>
                      <a:pt x="145" y="370"/>
                    </a:moveTo>
                    <a:lnTo>
                      <a:pt x="145" y="370"/>
                    </a:lnTo>
                    <a:lnTo>
                      <a:pt x="145" y="370"/>
                    </a:lnTo>
                    <a:cubicBezTo>
                      <a:pt x="123" y="370"/>
                      <a:pt x="112" y="347"/>
                      <a:pt x="100" y="314"/>
                    </a:cubicBezTo>
                    <a:lnTo>
                      <a:pt x="100" y="302"/>
                    </a:lnTo>
                    <a:cubicBezTo>
                      <a:pt x="89" y="291"/>
                      <a:pt x="78" y="291"/>
                      <a:pt x="56" y="280"/>
                    </a:cubicBezTo>
                    <a:cubicBezTo>
                      <a:pt x="44" y="280"/>
                      <a:pt x="22" y="280"/>
                      <a:pt x="22" y="269"/>
                    </a:cubicBezTo>
                    <a:cubicBezTo>
                      <a:pt x="11" y="246"/>
                      <a:pt x="0" y="224"/>
                      <a:pt x="11" y="212"/>
                    </a:cubicBezTo>
                    <a:cubicBezTo>
                      <a:pt x="22" y="201"/>
                      <a:pt x="33" y="201"/>
                      <a:pt x="44" y="201"/>
                    </a:cubicBezTo>
                    <a:lnTo>
                      <a:pt x="44" y="201"/>
                    </a:lnTo>
                    <a:cubicBezTo>
                      <a:pt x="44" y="201"/>
                      <a:pt x="44" y="201"/>
                      <a:pt x="56" y="201"/>
                    </a:cubicBezTo>
                    <a:cubicBezTo>
                      <a:pt x="56" y="190"/>
                      <a:pt x="56" y="157"/>
                      <a:pt x="44" y="145"/>
                    </a:cubicBezTo>
                    <a:cubicBezTo>
                      <a:pt x="33" y="112"/>
                      <a:pt x="44" y="101"/>
                      <a:pt x="56" y="89"/>
                    </a:cubicBezTo>
                    <a:cubicBezTo>
                      <a:pt x="56" y="89"/>
                      <a:pt x="56" y="89"/>
                      <a:pt x="56" y="78"/>
                    </a:cubicBezTo>
                    <a:lnTo>
                      <a:pt x="56" y="78"/>
                    </a:lnTo>
                    <a:cubicBezTo>
                      <a:pt x="33" y="56"/>
                      <a:pt x="44" y="33"/>
                      <a:pt x="44" y="22"/>
                    </a:cubicBezTo>
                    <a:cubicBezTo>
                      <a:pt x="56" y="0"/>
                      <a:pt x="78" y="0"/>
                      <a:pt x="100" y="0"/>
                    </a:cubicBezTo>
                    <a:cubicBezTo>
                      <a:pt x="134" y="0"/>
                      <a:pt x="156" y="0"/>
                      <a:pt x="168" y="11"/>
                    </a:cubicBezTo>
                    <a:cubicBezTo>
                      <a:pt x="179" y="22"/>
                      <a:pt x="179" y="45"/>
                      <a:pt x="179" y="67"/>
                    </a:cubicBezTo>
                    <a:cubicBezTo>
                      <a:pt x="168" y="89"/>
                      <a:pt x="168" y="89"/>
                      <a:pt x="179" y="101"/>
                    </a:cubicBezTo>
                    <a:cubicBezTo>
                      <a:pt x="179" y="101"/>
                      <a:pt x="190" y="101"/>
                      <a:pt x="190" y="112"/>
                    </a:cubicBezTo>
                    <a:lnTo>
                      <a:pt x="190" y="112"/>
                    </a:lnTo>
                    <a:cubicBezTo>
                      <a:pt x="213" y="145"/>
                      <a:pt x="235" y="179"/>
                      <a:pt x="201" y="224"/>
                    </a:cubicBezTo>
                    <a:cubicBezTo>
                      <a:pt x="190" y="235"/>
                      <a:pt x="190" y="269"/>
                      <a:pt x="179" y="291"/>
                    </a:cubicBezTo>
                    <a:cubicBezTo>
                      <a:pt x="179" y="302"/>
                      <a:pt x="179" y="325"/>
                      <a:pt x="179" y="336"/>
                    </a:cubicBezTo>
                    <a:cubicBezTo>
                      <a:pt x="179" y="347"/>
                      <a:pt x="168" y="370"/>
                      <a:pt x="145" y="370"/>
                    </a:cubicBezTo>
                    <a:close/>
                    <a:moveTo>
                      <a:pt x="67" y="246"/>
                    </a:moveTo>
                    <a:lnTo>
                      <a:pt x="67" y="246"/>
                    </a:lnTo>
                    <a:cubicBezTo>
                      <a:pt x="89" y="246"/>
                      <a:pt x="123" y="246"/>
                      <a:pt x="134" y="280"/>
                    </a:cubicBezTo>
                    <a:cubicBezTo>
                      <a:pt x="134" y="280"/>
                      <a:pt x="134" y="291"/>
                      <a:pt x="145" y="291"/>
                    </a:cubicBezTo>
                    <a:cubicBezTo>
                      <a:pt x="145" y="291"/>
                      <a:pt x="145" y="291"/>
                      <a:pt x="145" y="280"/>
                    </a:cubicBezTo>
                    <a:cubicBezTo>
                      <a:pt x="145" y="257"/>
                      <a:pt x="145" y="224"/>
                      <a:pt x="168" y="201"/>
                    </a:cubicBezTo>
                    <a:cubicBezTo>
                      <a:pt x="179" y="179"/>
                      <a:pt x="179" y="168"/>
                      <a:pt x="156" y="145"/>
                    </a:cubicBezTo>
                    <a:cubicBezTo>
                      <a:pt x="156" y="134"/>
                      <a:pt x="156" y="134"/>
                      <a:pt x="156" y="134"/>
                    </a:cubicBezTo>
                    <a:cubicBezTo>
                      <a:pt x="145" y="134"/>
                      <a:pt x="145" y="123"/>
                      <a:pt x="145" y="123"/>
                    </a:cubicBezTo>
                    <a:cubicBezTo>
                      <a:pt x="134" y="112"/>
                      <a:pt x="123" y="101"/>
                      <a:pt x="134" y="56"/>
                    </a:cubicBezTo>
                    <a:cubicBezTo>
                      <a:pt x="134" y="45"/>
                      <a:pt x="134" y="45"/>
                      <a:pt x="134" y="45"/>
                    </a:cubicBezTo>
                    <a:cubicBezTo>
                      <a:pt x="123" y="45"/>
                      <a:pt x="112" y="45"/>
                      <a:pt x="100" y="45"/>
                    </a:cubicBezTo>
                    <a:cubicBezTo>
                      <a:pt x="89" y="45"/>
                      <a:pt x="89" y="45"/>
                      <a:pt x="89" y="45"/>
                    </a:cubicBezTo>
                    <a:lnTo>
                      <a:pt x="89" y="56"/>
                    </a:lnTo>
                    <a:cubicBezTo>
                      <a:pt x="112" y="89"/>
                      <a:pt x="89" y="112"/>
                      <a:pt x="89" y="112"/>
                    </a:cubicBezTo>
                    <a:cubicBezTo>
                      <a:pt x="78" y="112"/>
                      <a:pt x="78" y="123"/>
                      <a:pt x="78" y="123"/>
                    </a:cubicBezTo>
                    <a:lnTo>
                      <a:pt x="78" y="123"/>
                    </a:lnTo>
                    <a:cubicBezTo>
                      <a:pt x="89" y="145"/>
                      <a:pt x="100" y="201"/>
                      <a:pt x="89" y="224"/>
                    </a:cubicBezTo>
                    <a:cubicBezTo>
                      <a:pt x="78" y="235"/>
                      <a:pt x="78" y="235"/>
                      <a:pt x="67" y="246"/>
                    </a:cubicBez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128" name="Freeform 113"/>
              <p:cNvSpPr>
                <a:spLocks noChangeArrowheads="1"/>
              </p:cNvSpPr>
              <p:nvPr/>
            </p:nvSpPr>
            <p:spPr bwMode="auto">
              <a:xfrm>
                <a:off x="3603625" y="3324225"/>
                <a:ext cx="36513" cy="44450"/>
              </a:xfrm>
              <a:custGeom>
                <a:avLst/>
                <a:gdLst>
                  <a:gd name="T0" fmla="*/ 89 w 102"/>
                  <a:gd name="T1" fmla="*/ 102 h 125"/>
                  <a:gd name="T2" fmla="*/ 89 w 102"/>
                  <a:gd name="T3" fmla="*/ 102 h 125"/>
                  <a:gd name="T4" fmla="*/ 67 w 102"/>
                  <a:gd name="T5" fmla="*/ 57 h 125"/>
                  <a:gd name="T6" fmla="*/ 11 w 102"/>
                  <a:gd name="T7" fmla="*/ 23 h 125"/>
                  <a:gd name="T8" fmla="*/ 22 w 102"/>
                  <a:gd name="T9" fmla="*/ 68 h 125"/>
                  <a:gd name="T10" fmla="*/ 89 w 102"/>
                  <a:gd name="T11" fmla="*/ 102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2" h="125">
                    <a:moveTo>
                      <a:pt x="89" y="102"/>
                    </a:moveTo>
                    <a:lnTo>
                      <a:pt x="89" y="102"/>
                    </a:lnTo>
                    <a:cubicBezTo>
                      <a:pt x="101" y="79"/>
                      <a:pt x="89" y="68"/>
                      <a:pt x="67" y="57"/>
                    </a:cubicBezTo>
                    <a:cubicBezTo>
                      <a:pt x="44" y="45"/>
                      <a:pt x="33" y="0"/>
                      <a:pt x="11" y="23"/>
                    </a:cubicBezTo>
                    <a:cubicBezTo>
                      <a:pt x="0" y="45"/>
                      <a:pt x="0" y="68"/>
                      <a:pt x="22" y="68"/>
                    </a:cubicBezTo>
                    <a:cubicBezTo>
                      <a:pt x="56" y="68"/>
                      <a:pt x="89" y="124"/>
                      <a:pt x="89" y="102"/>
                    </a:cubicBez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129" name="Freeform 114"/>
              <p:cNvSpPr>
                <a:spLocks noChangeArrowheads="1"/>
              </p:cNvSpPr>
              <p:nvPr/>
            </p:nvSpPr>
            <p:spPr bwMode="auto">
              <a:xfrm>
                <a:off x="3595688" y="3324225"/>
                <a:ext cx="52387" cy="44450"/>
              </a:xfrm>
              <a:custGeom>
                <a:avLst/>
                <a:gdLst>
                  <a:gd name="T0" fmla="*/ 112 w 147"/>
                  <a:gd name="T1" fmla="*/ 124 h 125"/>
                  <a:gd name="T2" fmla="*/ 112 w 147"/>
                  <a:gd name="T3" fmla="*/ 124 h 125"/>
                  <a:gd name="T4" fmla="*/ 112 w 147"/>
                  <a:gd name="T5" fmla="*/ 124 h 125"/>
                  <a:gd name="T6" fmla="*/ 67 w 147"/>
                  <a:gd name="T7" fmla="*/ 113 h 125"/>
                  <a:gd name="T8" fmla="*/ 45 w 147"/>
                  <a:gd name="T9" fmla="*/ 90 h 125"/>
                  <a:gd name="T10" fmla="*/ 0 w 147"/>
                  <a:gd name="T11" fmla="*/ 57 h 125"/>
                  <a:gd name="T12" fmla="*/ 23 w 147"/>
                  <a:gd name="T13" fmla="*/ 12 h 125"/>
                  <a:gd name="T14" fmla="*/ 45 w 147"/>
                  <a:gd name="T15" fmla="*/ 0 h 125"/>
                  <a:gd name="T16" fmla="*/ 90 w 147"/>
                  <a:gd name="T17" fmla="*/ 23 h 125"/>
                  <a:gd name="T18" fmla="*/ 101 w 147"/>
                  <a:gd name="T19" fmla="*/ 45 h 125"/>
                  <a:gd name="T20" fmla="*/ 135 w 147"/>
                  <a:gd name="T21" fmla="*/ 102 h 125"/>
                  <a:gd name="T22" fmla="*/ 112 w 147"/>
                  <a:gd name="T23" fmla="*/ 124 h 125"/>
                  <a:gd name="T24" fmla="*/ 45 w 147"/>
                  <a:gd name="T25" fmla="*/ 45 h 125"/>
                  <a:gd name="T26" fmla="*/ 45 w 147"/>
                  <a:gd name="T27" fmla="*/ 45 h 125"/>
                  <a:gd name="T28" fmla="*/ 56 w 147"/>
                  <a:gd name="T29" fmla="*/ 45 h 125"/>
                  <a:gd name="T30" fmla="*/ 56 w 147"/>
                  <a:gd name="T31" fmla="*/ 45 h 125"/>
                  <a:gd name="T32" fmla="*/ 45 w 147"/>
                  <a:gd name="T33" fmla="*/ 45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7" h="125">
                    <a:moveTo>
                      <a:pt x="112" y="124"/>
                    </a:moveTo>
                    <a:lnTo>
                      <a:pt x="112" y="124"/>
                    </a:lnTo>
                    <a:lnTo>
                      <a:pt x="112" y="124"/>
                    </a:lnTo>
                    <a:cubicBezTo>
                      <a:pt x="90" y="124"/>
                      <a:pt x="79" y="124"/>
                      <a:pt x="67" y="113"/>
                    </a:cubicBezTo>
                    <a:cubicBezTo>
                      <a:pt x="67" y="102"/>
                      <a:pt x="56" y="90"/>
                      <a:pt x="45" y="90"/>
                    </a:cubicBezTo>
                    <a:cubicBezTo>
                      <a:pt x="23" y="90"/>
                      <a:pt x="11" y="68"/>
                      <a:pt x="0" y="57"/>
                    </a:cubicBezTo>
                    <a:cubicBezTo>
                      <a:pt x="0" y="57"/>
                      <a:pt x="0" y="34"/>
                      <a:pt x="23" y="12"/>
                    </a:cubicBezTo>
                    <a:cubicBezTo>
                      <a:pt x="34" y="0"/>
                      <a:pt x="45" y="0"/>
                      <a:pt x="45" y="0"/>
                    </a:cubicBezTo>
                    <a:cubicBezTo>
                      <a:pt x="67" y="0"/>
                      <a:pt x="79" y="12"/>
                      <a:pt x="90" y="23"/>
                    </a:cubicBezTo>
                    <a:cubicBezTo>
                      <a:pt x="101" y="34"/>
                      <a:pt x="101" y="34"/>
                      <a:pt x="101" y="45"/>
                    </a:cubicBezTo>
                    <a:cubicBezTo>
                      <a:pt x="124" y="57"/>
                      <a:pt x="146" y="79"/>
                      <a:pt x="135" y="102"/>
                    </a:cubicBezTo>
                    <a:cubicBezTo>
                      <a:pt x="135" y="124"/>
                      <a:pt x="112" y="124"/>
                      <a:pt x="112" y="124"/>
                    </a:cubicBezTo>
                    <a:close/>
                    <a:moveTo>
                      <a:pt x="45" y="45"/>
                    </a:moveTo>
                    <a:lnTo>
                      <a:pt x="45" y="45"/>
                    </a:lnTo>
                    <a:cubicBezTo>
                      <a:pt x="45" y="45"/>
                      <a:pt x="45" y="45"/>
                      <a:pt x="56" y="45"/>
                    </a:cubicBezTo>
                    <a:lnTo>
                      <a:pt x="56" y="45"/>
                    </a:lnTo>
                    <a:lnTo>
                      <a:pt x="45" y="45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130" name="Freeform 115"/>
              <p:cNvSpPr>
                <a:spLocks noChangeArrowheads="1"/>
              </p:cNvSpPr>
              <p:nvPr/>
            </p:nvSpPr>
            <p:spPr bwMode="auto">
              <a:xfrm>
                <a:off x="3962400" y="3957638"/>
                <a:ext cx="23813" cy="28575"/>
              </a:xfrm>
              <a:custGeom>
                <a:avLst/>
                <a:gdLst>
                  <a:gd name="T0" fmla="*/ 45 w 68"/>
                  <a:gd name="T1" fmla="*/ 78 h 79"/>
                  <a:gd name="T2" fmla="*/ 45 w 68"/>
                  <a:gd name="T3" fmla="*/ 78 h 79"/>
                  <a:gd name="T4" fmla="*/ 45 w 68"/>
                  <a:gd name="T5" fmla="*/ 11 h 79"/>
                  <a:gd name="T6" fmla="*/ 11 w 68"/>
                  <a:gd name="T7" fmla="*/ 45 h 79"/>
                  <a:gd name="T8" fmla="*/ 45 w 68"/>
                  <a:gd name="T9" fmla="*/ 78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79">
                    <a:moveTo>
                      <a:pt x="45" y="78"/>
                    </a:moveTo>
                    <a:lnTo>
                      <a:pt x="45" y="78"/>
                    </a:lnTo>
                    <a:cubicBezTo>
                      <a:pt x="56" y="56"/>
                      <a:pt x="67" y="22"/>
                      <a:pt x="45" y="11"/>
                    </a:cubicBezTo>
                    <a:cubicBezTo>
                      <a:pt x="22" y="0"/>
                      <a:pt x="0" y="22"/>
                      <a:pt x="11" y="45"/>
                    </a:cubicBezTo>
                    <a:cubicBezTo>
                      <a:pt x="22" y="67"/>
                      <a:pt x="34" y="78"/>
                      <a:pt x="45" y="78"/>
                    </a:cubicBez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131" name="Freeform 116"/>
              <p:cNvSpPr>
                <a:spLocks noChangeArrowheads="1"/>
              </p:cNvSpPr>
              <p:nvPr/>
            </p:nvSpPr>
            <p:spPr bwMode="auto">
              <a:xfrm>
                <a:off x="3959225" y="3954463"/>
                <a:ext cx="31750" cy="41275"/>
              </a:xfrm>
              <a:custGeom>
                <a:avLst/>
                <a:gdLst>
                  <a:gd name="T0" fmla="*/ 45 w 90"/>
                  <a:gd name="T1" fmla="*/ 112 h 113"/>
                  <a:gd name="T2" fmla="*/ 45 w 90"/>
                  <a:gd name="T3" fmla="*/ 112 h 113"/>
                  <a:gd name="T4" fmla="*/ 45 w 90"/>
                  <a:gd name="T5" fmla="*/ 112 h 113"/>
                  <a:gd name="T6" fmla="*/ 0 w 90"/>
                  <a:gd name="T7" fmla="*/ 67 h 113"/>
                  <a:gd name="T8" fmla="*/ 0 w 90"/>
                  <a:gd name="T9" fmla="*/ 22 h 113"/>
                  <a:gd name="T10" fmla="*/ 45 w 90"/>
                  <a:gd name="T11" fmla="*/ 0 h 113"/>
                  <a:gd name="T12" fmla="*/ 67 w 90"/>
                  <a:gd name="T13" fmla="*/ 0 h 113"/>
                  <a:gd name="T14" fmla="*/ 78 w 90"/>
                  <a:gd name="T15" fmla="*/ 22 h 113"/>
                  <a:gd name="T16" fmla="*/ 67 w 90"/>
                  <a:gd name="T17" fmla="*/ 101 h 113"/>
                  <a:gd name="T18" fmla="*/ 45 w 90"/>
                  <a:gd name="T19" fmla="*/ 112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0" h="113">
                    <a:moveTo>
                      <a:pt x="45" y="112"/>
                    </a:moveTo>
                    <a:lnTo>
                      <a:pt x="45" y="112"/>
                    </a:lnTo>
                    <a:lnTo>
                      <a:pt x="45" y="112"/>
                    </a:lnTo>
                    <a:cubicBezTo>
                      <a:pt x="33" y="112"/>
                      <a:pt x="22" y="89"/>
                      <a:pt x="0" y="67"/>
                    </a:cubicBezTo>
                    <a:cubicBezTo>
                      <a:pt x="0" y="44"/>
                      <a:pt x="0" y="33"/>
                      <a:pt x="0" y="22"/>
                    </a:cubicBezTo>
                    <a:cubicBezTo>
                      <a:pt x="11" y="0"/>
                      <a:pt x="22" y="0"/>
                      <a:pt x="45" y="0"/>
                    </a:cubicBezTo>
                    <a:cubicBezTo>
                      <a:pt x="45" y="0"/>
                      <a:pt x="56" y="0"/>
                      <a:pt x="67" y="0"/>
                    </a:cubicBezTo>
                    <a:cubicBezTo>
                      <a:pt x="78" y="11"/>
                      <a:pt x="78" y="11"/>
                      <a:pt x="78" y="22"/>
                    </a:cubicBezTo>
                    <a:cubicBezTo>
                      <a:pt x="89" y="56"/>
                      <a:pt x="78" y="78"/>
                      <a:pt x="67" y="101"/>
                    </a:cubicBezTo>
                    <a:cubicBezTo>
                      <a:pt x="67" y="101"/>
                      <a:pt x="56" y="112"/>
                      <a:pt x="45" y="112"/>
                    </a:cubicBez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132" name="Freeform 117"/>
              <p:cNvSpPr>
                <a:spLocks noChangeArrowheads="1"/>
              </p:cNvSpPr>
              <p:nvPr/>
            </p:nvSpPr>
            <p:spPr bwMode="auto">
              <a:xfrm>
                <a:off x="3768725" y="3970338"/>
                <a:ext cx="33338" cy="33337"/>
              </a:xfrm>
              <a:custGeom>
                <a:avLst/>
                <a:gdLst>
                  <a:gd name="T0" fmla="*/ 67 w 91"/>
                  <a:gd name="T1" fmla="*/ 90 h 91"/>
                  <a:gd name="T2" fmla="*/ 67 w 91"/>
                  <a:gd name="T3" fmla="*/ 90 h 91"/>
                  <a:gd name="T4" fmla="*/ 67 w 91"/>
                  <a:gd name="T5" fmla="*/ 34 h 91"/>
                  <a:gd name="T6" fmla="*/ 22 w 91"/>
                  <a:gd name="T7" fmla="*/ 23 h 91"/>
                  <a:gd name="T8" fmla="*/ 67 w 91"/>
                  <a:gd name="T9" fmla="*/ 9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91">
                    <a:moveTo>
                      <a:pt x="67" y="90"/>
                    </a:moveTo>
                    <a:lnTo>
                      <a:pt x="67" y="90"/>
                    </a:lnTo>
                    <a:cubicBezTo>
                      <a:pt x="78" y="79"/>
                      <a:pt x="90" y="57"/>
                      <a:pt x="67" y="34"/>
                    </a:cubicBezTo>
                    <a:cubicBezTo>
                      <a:pt x="56" y="12"/>
                      <a:pt x="34" y="0"/>
                      <a:pt x="22" y="23"/>
                    </a:cubicBezTo>
                    <a:cubicBezTo>
                      <a:pt x="0" y="34"/>
                      <a:pt x="45" y="90"/>
                      <a:pt x="67" y="90"/>
                    </a:cubicBez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133" name="Freeform 118"/>
              <p:cNvSpPr>
                <a:spLocks noChangeArrowheads="1"/>
              </p:cNvSpPr>
              <p:nvPr/>
            </p:nvSpPr>
            <p:spPr bwMode="auto">
              <a:xfrm>
                <a:off x="3765550" y="3965575"/>
                <a:ext cx="44450" cy="44450"/>
              </a:xfrm>
              <a:custGeom>
                <a:avLst/>
                <a:gdLst>
                  <a:gd name="T0" fmla="*/ 67 w 124"/>
                  <a:gd name="T1" fmla="*/ 124 h 125"/>
                  <a:gd name="T2" fmla="*/ 67 w 124"/>
                  <a:gd name="T3" fmla="*/ 124 h 125"/>
                  <a:gd name="T4" fmla="*/ 67 w 124"/>
                  <a:gd name="T5" fmla="*/ 124 h 125"/>
                  <a:gd name="T6" fmla="*/ 11 w 124"/>
                  <a:gd name="T7" fmla="*/ 68 h 125"/>
                  <a:gd name="T8" fmla="*/ 11 w 124"/>
                  <a:gd name="T9" fmla="*/ 11 h 125"/>
                  <a:gd name="T10" fmla="*/ 45 w 124"/>
                  <a:gd name="T11" fmla="*/ 0 h 125"/>
                  <a:gd name="T12" fmla="*/ 101 w 124"/>
                  <a:gd name="T13" fmla="*/ 23 h 125"/>
                  <a:gd name="T14" fmla="*/ 112 w 124"/>
                  <a:gd name="T15" fmla="*/ 90 h 125"/>
                  <a:gd name="T16" fmla="*/ 78 w 124"/>
                  <a:gd name="T17" fmla="*/ 124 h 125"/>
                  <a:gd name="T18" fmla="*/ 67 w 124"/>
                  <a:gd name="T19" fmla="*/ 124 h 125"/>
                  <a:gd name="T20" fmla="*/ 45 w 124"/>
                  <a:gd name="T21" fmla="*/ 45 h 125"/>
                  <a:gd name="T22" fmla="*/ 45 w 124"/>
                  <a:gd name="T23" fmla="*/ 45 h 125"/>
                  <a:gd name="T24" fmla="*/ 67 w 124"/>
                  <a:gd name="T25" fmla="*/ 79 h 125"/>
                  <a:gd name="T26" fmla="*/ 67 w 124"/>
                  <a:gd name="T27" fmla="*/ 56 h 125"/>
                  <a:gd name="T28" fmla="*/ 56 w 124"/>
                  <a:gd name="T29" fmla="*/ 45 h 125"/>
                  <a:gd name="T30" fmla="*/ 45 w 124"/>
                  <a:gd name="T31" fmla="*/ 45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4" h="125">
                    <a:moveTo>
                      <a:pt x="67" y="124"/>
                    </a:moveTo>
                    <a:lnTo>
                      <a:pt x="67" y="124"/>
                    </a:lnTo>
                    <a:lnTo>
                      <a:pt x="67" y="124"/>
                    </a:lnTo>
                    <a:cubicBezTo>
                      <a:pt x="45" y="124"/>
                      <a:pt x="22" y="90"/>
                      <a:pt x="11" y="68"/>
                    </a:cubicBezTo>
                    <a:cubicBezTo>
                      <a:pt x="0" y="45"/>
                      <a:pt x="0" y="34"/>
                      <a:pt x="11" y="11"/>
                    </a:cubicBezTo>
                    <a:cubicBezTo>
                      <a:pt x="22" y="0"/>
                      <a:pt x="45" y="0"/>
                      <a:pt x="45" y="0"/>
                    </a:cubicBezTo>
                    <a:cubicBezTo>
                      <a:pt x="67" y="0"/>
                      <a:pt x="89" y="11"/>
                      <a:pt x="101" y="23"/>
                    </a:cubicBezTo>
                    <a:cubicBezTo>
                      <a:pt x="112" y="45"/>
                      <a:pt x="123" y="68"/>
                      <a:pt x="112" y="90"/>
                    </a:cubicBezTo>
                    <a:cubicBezTo>
                      <a:pt x="101" y="101"/>
                      <a:pt x="89" y="113"/>
                      <a:pt x="78" y="124"/>
                    </a:cubicBezTo>
                    <a:cubicBezTo>
                      <a:pt x="78" y="124"/>
                      <a:pt x="78" y="124"/>
                      <a:pt x="67" y="124"/>
                    </a:cubicBezTo>
                    <a:close/>
                    <a:moveTo>
                      <a:pt x="45" y="45"/>
                    </a:moveTo>
                    <a:lnTo>
                      <a:pt x="45" y="45"/>
                    </a:lnTo>
                    <a:cubicBezTo>
                      <a:pt x="45" y="45"/>
                      <a:pt x="56" y="68"/>
                      <a:pt x="67" y="79"/>
                    </a:cubicBezTo>
                    <a:cubicBezTo>
                      <a:pt x="67" y="68"/>
                      <a:pt x="67" y="68"/>
                      <a:pt x="67" y="56"/>
                    </a:cubicBezTo>
                    <a:cubicBezTo>
                      <a:pt x="56" y="45"/>
                      <a:pt x="56" y="45"/>
                      <a:pt x="56" y="45"/>
                    </a:cubicBezTo>
                    <a:cubicBezTo>
                      <a:pt x="45" y="45"/>
                      <a:pt x="45" y="45"/>
                      <a:pt x="45" y="45"/>
                    </a:cubicBez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134" name="Freeform 119"/>
              <p:cNvSpPr>
                <a:spLocks noChangeArrowheads="1"/>
              </p:cNvSpPr>
              <p:nvPr/>
            </p:nvSpPr>
            <p:spPr bwMode="auto">
              <a:xfrm>
                <a:off x="3784600" y="4010025"/>
                <a:ext cx="80963" cy="85725"/>
              </a:xfrm>
              <a:custGeom>
                <a:avLst/>
                <a:gdLst>
                  <a:gd name="T0" fmla="*/ 78 w 225"/>
                  <a:gd name="T1" fmla="*/ 0 h 236"/>
                  <a:gd name="T2" fmla="*/ 78 w 225"/>
                  <a:gd name="T3" fmla="*/ 0 h 236"/>
                  <a:gd name="T4" fmla="*/ 0 w 225"/>
                  <a:gd name="T5" fmla="*/ 56 h 236"/>
                  <a:gd name="T6" fmla="*/ 56 w 225"/>
                  <a:gd name="T7" fmla="*/ 89 h 236"/>
                  <a:gd name="T8" fmla="*/ 112 w 225"/>
                  <a:gd name="T9" fmla="*/ 145 h 236"/>
                  <a:gd name="T10" fmla="*/ 146 w 225"/>
                  <a:gd name="T11" fmla="*/ 179 h 236"/>
                  <a:gd name="T12" fmla="*/ 168 w 225"/>
                  <a:gd name="T13" fmla="*/ 213 h 236"/>
                  <a:gd name="T14" fmla="*/ 213 w 225"/>
                  <a:gd name="T15" fmla="*/ 168 h 236"/>
                  <a:gd name="T16" fmla="*/ 168 w 225"/>
                  <a:gd name="T17" fmla="*/ 134 h 236"/>
                  <a:gd name="T18" fmla="*/ 112 w 225"/>
                  <a:gd name="T19" fmla="*/ 89 h 236"/>
                  <a:gd name="T20" fmla="*/ 78 w 225"/>
                  <a:gd name="T21" fmla="*/ 0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5" h="236">
                    <a:moveTo>
                      <a:pt x="78" y="0"/>
                    </a:moveTo>
                    <a:lnTo>
                      <a:pt x="78" y="0"/>
                    </a:lnTo>
                    <a:cubicBezTo>
                      <a:pt x="45" y="11"/>
                      <a:pt x="0" y="11"/>
                      <a:pt x="0" y="56"/>
                    </a:cubicBezTo>
                    <a:cubicBezTo>
                      <a:pt x="11" y="100"/>
                      <a:pt x="45" y="100"/>
                      <a:pt x="56" y="89"/>
                    </a:cubicBezTo>
                    <a:cubicBezTo>
                      <a:pt x="78" y="89"/>
                      <a:pt x="112" y="123"/>
                      <a:pt x="112" y="145"/>
                    </a:cubicBezTo>
                    <a:cubicBezTo>
                      <a:pt x="112" y="156"/>
                      <a:pt x="112" y="190"/>
                      <a:pt x="146" y="179"/>
                    </a:cubicBezTo>
                    <a:cubicBezTo>
                      <a:pt x="168" y="168"/>
                      <a:pt x="146" y="235"/>
                      <a:pt x="168" y="213"/>
                    </a:cubicBezTo>
                    <a:cubicBezTo>
                      <a:pt x="191" y="201"/>
                      <a:pt x="224" y="179"/>
                      <a:pt x="213" y="168"/>
                    </a:cubicBezTo>
                    <a:cubicBezTo>
                      <a:pt x="191" y="168"/>
                      <a:pt x="191" y="134"/>
                      <a:pt x="168" y="134"/>
                    </a:cubicBezTo>
                    <a:cubicBezTo>
                      <a:pt x="135" y="145"/>
                      <a:pt x="112" y="112"/>
                      <a:pt x="112" y="89"/>
                    </a:cubicBezTo>
                    <a:cubicBezTo>
                      <a:pt x="123" y="56"/>
                      <a:pt x="101" y="0"/>
                      <a:pt x="78" y="0"/>
                    </a:cubicBez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135" name="Freeform 120"/>
              <p:cNvSpPr>
                <a:spLocks noChangeArrowheads="1"/>
              </p:cNvSpPr>
              <p:nvPr/>
            </p:nvSpPr>
            <p:spPr bwMode="auto">
              <a:xfrm>
                <a:off x="3776663" y="4002088"/>
                <a:ext cx="93662" cy="93662"/>
              </a:xfrm>
              <a:custGeom>
                <a:avLst/>
                <a:gdLst>
                  <a:gd name="T0" fmla="*/ 191 w 259"/>
                  <a:gd name="T1" fmla="*/ 258 h 259"/>
                  <a:gd name="T2" fmla="*/ 191 w 259"/>
                  <a:gd name="T3" fmla="*/ 258 h 259"/>
                  <a:gd name="T4" fmla="*/ 158 w 259"/>
                  <a:gd name="T5" fmla="*/ 224 h 259"/>
                  <a:gd name="T6" fmla="*/ 158 w 259"/>
                  <a:gd name="T7" fmla="*/ 224 h 259"/>
                  <a:gd name="T8" fmla="*/ 124 w 259"/>
                  <a:gd name="T9" fmla="*/ 213 h 259"/>
                  <a:gd name="T10" fmla="*/ 113 w 259"/>
                  <a:gd name="T11" fmla="*/ 157 h 259"/>
                  <a:gd name="T12" fmla="*/ 90 w 259"/>
                  <a:gd name="T13" fmla="*/ 135 h 259"/>
                  <a:gd name="T14" fmla="*/ 68 w 259"/>
                  <a:gd name="T15" fmla="*/ 146 h 259"/>
                  <a:gd name="T16" fmla="*/ 0 w 259"/>
                  <a:gd name="T17" fmla="*/ 79 h 259"/>
                  <a:gd name="T18" fmla="*/ 12 w 259"/>
                  <a:gd name="T19" fmla="*/ 34 h 259"/>
                  <a:gd name="T20" fmla="*/ 90 w 259"/>
                  <a:gd name="T21" fmla="*/ 0 h 259"/>
                  <a:gd name="T22" fmla="*/ 101 w 259"/>
                  <a:gd name="T23" fmla="*/ 0 h 259"/>
                  <a:gd name="T24" fmla="*/ 101 w 259"/>
                  <a:gd name="T25" fmla="*/ 0 h 259"/>
                  <a:gd name="T26" fmla="*/ 135 w 259"/>
                  <a:gd name="T27" fmla="*/ 23 h 259"/>
                  <a:gd name="T28" fmla="*/ 158 w 259"/>
                  <a:gd name="T29" fmla="*/ 112 h 259"/>
                  <a:gd name="T30" fmla="*/ 169 w 259"/>
                  <a:gd name="T31" fmla="*/ 135 h 259"/>
                  <a:gd name="T32" fmla="*/ 180 w 259"/>
                  <a:gd name="T33" fmla="*/ 146 h 259"/>
                  <a:gd name="T34" fmla="*/ 191 w 259"/>
                  <a:gd name="T35" fmla="*/ 146 h 259"/>
                  <a:gd name="T36" fmla="*/ 236 w 259"/>
                  <a:gd name="T37" fmla="*/ 168 h 259"/>
                  <a:gd name="T38" fmla="*/ 236 w 259"/>
                  <a:gd name="T39" fmla="*/ 168 h 259"/>
                  <a:gd name="T40" fmla="*/ 258 w 259"/>
                  <a:gd name="T41" fmla="*/ 191 h 259"/>
                  <a:gd name="T42" fmla="*/ 202 w 259"/>
                  <a:gd name="T43" fmla="*/ 258 h 259"/>
                  <a:gd name="T44" fmla="*/ 191 w 259"/>
                  <a:gd name="T45" fmla="*/ 258 h 259"/>
                  <a:gd name="T46" fmla="*/ 191 w 259"/>
                  <a:gd name="T47" fmla="*/ 191 h 259"/>
                  <a:gd name="T48" fmla="*/ 191 w 259"/>
                  <a:gd name="T49" fmla="*/ 191 h 259"/>
                  <a:gd name="T50" fmla="*/ 202 w 259"/>
                  <a:gd name="T51" fmla="*/ 202 h 259"/>
                  <a:gd name="T52" fmla="*/ 202 w 259"/>
                  <a:gd name="T53" fmla="*/ 202 h 259"/>
                  <a:gd name="T54" fmla="*/ 191 w 259"/>
                  <a:gd name="T55" fmla="*/ 191 h 259"/>
                  <a:gd name="T56" fmla="*/ 90 w 259"/>
                  <a:gd name="T57" fmla="*/ 90 h 259"/>
                  <a:gd name="T58" fmla="*/ 90 w 259"/>
                  <a:gd name="T59" fmla="*/ 90 h 259"/>
                  <a:gd name="T60" fmla="*/ 124 w 259"/>
                  <a:gd name="T61" fmla="*/ 101 h 259"/>
                  <a:gd name="T62" fmla="*/ 101 w 259"/>
                  <a:gd name="T63" fmla="*/ 45 h 259"/>
                  <a:gd name="T64" fmla="*/ 101 w 259"/>
                  <a:gd name="T65" fmla="*/ 45 h 259"/>
                  <a:gd name="T66" fmla="*/ 45 w 259"/>
                  <a:gd name="T67" fmla="*/ 68 h 259"/>
                  <a:gd name="T68" fmla="*/ 45 w 259"/>
                  <a:gd name="T69" fmla="*/ 79 h 259"/>
                  <a:gd name="T70" fmla="*/ 68 w 259"/>
                  <a:gd name="T71" fmla="*/ 101 h 259"/>
                  <a:gd name="T72" fmla="*/ 79 w 259"/>
                  <a:gd name="T73" fmla="*/ 101 h 259"/>
                  <a:gd name="T74" fmla="*/ 90 w 259"/>
                  <a:gd name="T75" fmla="*/ 90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59" h="259">
                    <a:moveTo>
                      <a:pt x="191" y="258"/>
                    </a:moveTo>
                    <a:lnTo>
                      <a:pt x="191" y="258"/>
                    </a:lnTo>
                    <a:cubicBezTo>
                      <a:pt x="169" y="258"/>
                      <a:pt x="158" y="236"/>
                      <a:pt x="158" y="224"/>
                    </a:cubicBezTo>
                    <a:lnTo>
                      <a:pt x="158" y="224"/>
                    </a:lnTo>
                    <a:cubicBezTo>
                      <a:pt x="146" y="224"/>
                      <a:pt x="135" y="224"/>
                      <a:pt x="124" y="213"/>
                    </a:cubicBezTo>
                    <a:cubicBezTo>
                      <a:pt x="113" y="191"/>
                      <a:pt x="113" y="168"/>
                      <a:pt x="113" y="157"/>
                    </a:cubicBezTo>
                    <a:lnTo>
                      <a:pt x="90" y="135"/>
                    </a:lnTo>
                    <a:cubicBezTo>
                      <a:pt x="79" y="135"/>
                      <a:pt x="79" y="146"/>
                      <a:pt x="68" y="146"/>
                    </a:cubicBezTo>
                    <a:cubicBezTo>
                      <a:pt x="34" y="146"/>
                      <a:pt x="12" y="123"/>
                      <a:pt x="0" y="79"/>
                    </a:cubicBezTo>
                    <a:cubicBezTo>
                      <a:pt x="0" y="68"/>
                      <a:pt x="0" y="56"/>
                      <a:pt x="12" y="34"/>
                    </a:cubicBezTo>
                    <a:cubicBezTo>
                      <a:pt x="34" y="12"/>
                      <a:pt x="68" y="12"/>
                      <a:pt x="90" y="0"/>
                    </a:cubicBezTo>
                    <a:cubicBezTo>
                      <a:pt x="101" y="0"/>
                      <a:pt x="101" y="0"/>
                      <a:pt x="101" y="0"/>
                    </a:cubicBezTo>
                    <a:lnTo>
                      <a:pt x="101" y="0"/>
                    </a:lnTo>
                    <a:cubicBezTo>
                      <a:pt x="113" y="0"/>
                      <a:pt x="124" y="12"/>
                      <a:pt x="135" y="23"/>
                    </a:cubicBezTo>
                    <a:cubicBezTo>
                      <a:pt x="158" y="45"/>
                      <a:pt x="169" y="90"/>
                      <a:pt x="158" y="112"/>
                    </a:cubicBezTo>
                    <a:cubicBezTo>
                      <a:pt x="158" y="123"/>
                      <a:pt x="169" y="123"/>
                      <a:pt x="169" y="135"/>
                    </a:cubicBezTo>
                    <a:cubicBezTo>
                      <a:pt x="180" y="135"/>
                      <a:pt x="180" y="146"/>
                      <a:pt x="180" y="146"/>
                    </a:cubicBezTo>
                    <a:cubicBezTo>
                      <a:pt x="191" y="146"/>
                      <a:pt x="191" y="146"/>
                      <a:pt x="191" y="146"/>
                    </a:cubicBezTo>
                    <a:cubicBezTo>
                      <a:pt x="214" y="146"/>
                      <a:pt x="225" y="157"/>
                      <a:pt x="236" y="168"/>
                    </a:cubicBezTo>
                    <a:lnTo>
                      <a:pt x="236" y="168"/>
                    </a:lnTo>
                    <a:cubicBezTo>
                      <a:pt x="247" y="179"/>
                      <a:pt x="258" y="179"/>
                      <a:pt x="258" y="191"/>
                    </a:cubicBezTo>
                    <a:cubicBezTo>
                      <a:pt x="258" y="213"/>
                      <a:pt x="247" y="224"/>
                      <a:pt x="202" y="258"/>
                    </a:cubicBezTo>
                    <a:lnTo>
                      <a:pt x="191" y="258"/>
                    </a:lnTo>
                    <a:close/>
                    <a:moveTo>
                      <a:pt x="191" y="191"/>
                    </a:moveTo>
                    <a:lnTo>
                      <a:pt x="191" y="191"/>
                    </a:lnTo>
                    <a:cubicBezTo>
                      <a:pt x="202" y="191"/>
                      <a:pt x="202" y="202"/>
                      <a:pt x="202" y="202"/>
                    </a:cubicBezTo>
                    <a:lnTo>
                      <a:pt x="202" y="202"/>
                    </a:lnTo>
                    <a:cubicBezTo>
                      <a:pt x="202" y="202"/>
                      <a:pt x="202" y="191"/>
                      <a:pt x="191" y="191"/>
                    </a:cubicBezTo>
                    <a:close/>
                    <a:moveTo>
                      <a:pt x="90" y="90"/>
                    </a:moveTo>
                    <a:lnTo>
                      <a:pt x="90" y="90"/>
                    </a:lnTo>
                    <a:cubicBezTo>
                      <a:pt x="101" y="90"/>
                      <a:pt x="113" y="101"/>
                      <a:pt x="124" y="101"/>
                    </a:cubicBezTo>
                    <a:cubicBezTo>
                      <a:pt x="124" y="90"/>
                      <a:pt x="113" y="56"/>
                      <a:pt x="101" y="45"/>
                    </a:cubicBezTo>
                    <a:lnTo>
                      <a:pt x="101" y="45"/>
                    </a:lnTo>
                    <a:cubicBezTo>
                      <a:pt x="79" y="56"/>
                      <a:pt x="56" y="56"/>
                      <a:pt x="45" y="68"/>
                    </a:cubicBezTo>
                    <a:cubicBezTo>
                      <a:pt x="45" y="68"/>
                      <a:pt x="45" y="68"/>
                      <a:pt x="45" y="79"/>
                    </a:cubicBezTo>
                    <a:cubicBezTo>
                      <a:pt x="56" y="101"/>
                      <a:pt x="56" y="101"/>
                      <a:pt x="68" y="101"/>
                    </a:cubicBezTo>
                    <a:lnTo>
                      <a:pt x="79" y="101"/>
                    </a:lnTo>
                    <a:cubicBezTo>
                      <a:pt x="79" y="90"/>
                      <a:pt x="90" y="90"/>
                      <a:pt x="90" y="90"/>
                    </a:cubicBez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136" name="Freeform 121"/>
              <p:cNvSpPr>
                <a:spLocks noChangeArrowheads="1"/>
              </p:cNvSpPr>
              <p:nvPr/>
            </p:nvSpPr>
            <p:spPr bwMode="auto">
              <a:xfrm>
                <a:off x="3862388" y="4087813"/>
                <a:ext cx="49212" cy="44450"/>
              </a:xfrm>
              <a:custGeom>
                <a:avLst/>
                <a:gdLst>
                  <a:gd name="T0" fmla="*/ 45 w 135"/>
                  <a:gd name="T1" fmla="*/ 11 h 124"/>
                  <a:gd name="T2" fmla="*/ 45 w 135"/>
                  <a:gd name="T3" fmla="*/ 11 h 124"/>
                  <a:gd name="T4" fmla="*/ 22 w 135"/>
                  <a:gd name="T5" fmla="*/ 56 h 124"/>
                  <a:gd name="T6" fmla="*/ 22 w 135"/>
                  <a:gd name="T7" fmla="*/ 78 h 124"/>
                  <a:gd name="T8" fmla="*/ 78 w 135"/>
                  <a:gd name="T9" fmla="*/ 112 h 124"/>
                  <a:gd name="T10" fmla="*/ 112 w 135"/>
                  <a:gd name="T11" fmla="*/ 67 h 124"/>
                  <a:gd name="T12" fmla="*/ 78 w 135"/>
                  <a:gd name="T13" fmla="*/ 22 h 124"/>
                  <a:gd name="T14" fmla="*/ 45 w 135"/>
                  <a:gd name="T15" fmla="*/ 11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5" h="124">
                    <a:moveTo>
                      <a:pt x="45" y="11"/>
                    </a:moveTo>
                    <a:lnTo>
                      <a:pt x="45" y="11"/>
                    </a:lnTo>
                    <a:cubicBezTo>
                      <a:pt x="45" y="22"/>
                      <a:pt x="45" y="56"/>
                      <a:pt x="22" y="56"/>
                    </a:cubicBezTo>
                    <a:cubicBezTo>
                      <a:pt x="0" y="56"/>
                      <a:pt x="0" y="89"/>
                      <a:pt x="22" y="78"/>
                    </a:cubicBezTo>
                    <a:cubicBezTo>
                      <a:pt x="56" y="78"/>
                      <a:pt x="33" y="123"/>
                      <a:pt x="78" y="112"/>
                    </a:cubicBezTo>
                    <a:cubicBezTo>
                      <a:pt x="112" y="100"/>
                      <a:pt x="134" y="78"/>
                      <a:pt x="112" y="67"/>
                    </a:cubicBezTo>
                    <a:cubicBezTo>
                      <a:pt x="89" y="56"/>
                      <a:pt x="89" y="33"/>
                      <a:pt x="78" y="22"/>
                    </a:cubicBezTo>
                    <a:cubicBezTo>
                      <a:pt x="78" y="11"/>
                      <a:pt x="45" y="0"/>
                      <a:pt x="45" y="11"/>
                    </a:cubicBez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137" name="Freeform 122"/>
              <p:cNvSpPr>
                <a:spLocks noChangeArrowheads="1"/>
              </p:cNvSpPr>
              <p:nvPr/>
            </p:nvSpPr>
            <p:spPr bwMode="auto">
              <a:xfrm>
                <a:off x="3854450" y="4083050"/>
                <a:ext cx="60325" cy="52388"/>
              </a:xfrm>
              <a:custGeom>
                <a:avLst/>
                <a:gdLst>
                  <a:gd name="T0" fmla="*/ 89 w 169"/>
                  <a:gd name="T1" fmla="*/ 146 h 147"/>
                  <a:gd name="T2" fmla="*/ 89 w 169"/>
                  <a:gd name="T3" fmla="*/ 146 h 147"/>
                  <a:gd name="T4" fmla="*/ 89 w 169"/>
                  <a:gd name="T5" fmla="*/ 146 h 147"/>
                  <a:gd name="T6" fmla="*/ 44 w 169"/>
                  <a:gd name="T7" fmla="*/ 112 h 147"/>
                  <a:gd name="T8" fmla="*/ 44 w 169"/>
                  <a:gd name="T9" fmla="*/ 112 h 147"/>
                  <a:gd name="T10" fmla="*/ 0 w 169"/>
                  <a:gd name="T11" fmla="*/ 90 h 147"/>
                  <a:gd name="T12" fmla="*/ 44 w 169"/>
                  <a:gd name="T13" fmla="*/ 45 h 147"/>
                  <a:gd name="T14" fmla="*/ 44 w 169"/>
                  <a:gd name="T15" fmla="*/ 34 h 147"/>
                  <a:gd name="T16" fmla="*/ 44 w 169"/>
                  <a:gd name="T17" fmla="*/ 23 h 147"/>
                  <a:gd name="T18" fmla="*/ 78 w 169"/>
                  <a:gd name="T19" fmla="*/ 0 h 147"/>
                  <a:gd name="T20" fmla="*/ 123 w 169"/>
                  <a:gd name="T21" fmla="*/ 23 h 147"/>
                  <a:gd name="T22" fmla="*/ 123 w 169"/>
                  <a:gd name="T23" fmla="*/ 34 h 147"/>
                  <a:gd name="T24" fmla="*/ 145 w 169"/>
                  <a:gd name="T25" fmla="*/ 56 h 147"/>
                  <a:gd name="T26" fmla="*/ 168 w 169"/>
                  <a:gd name="T27" fmla="*/ 90 h 147"/>
                  <a:gd name="T28" fmla="*/ 100 w 169"/>
                  <a:gd name="T29" fmla="*/ 146 h 147"/>
                  <a:gd name="T30" fmla="*/ 89 w 169"/>
                  <a:gd name="T31" fmla="*/ 146 h 147"/>
                  <a:gd name="T32" fmla="*/ 78 w 169"/>
                  <a:gd name="T33" fmla="*/ 79 h 147"/>
                  <a:gd name="T34" fmla="*/ 78 w 169"/>
                  <a:gd name="T35" fmla="*/ 79 h 147"/>
                  <a:gd name="T36" fmla="*/ 89 w 169"/>
                  <a:gd name="T37" fmla="*/ 101 h 147"/>
                  <a:gd name="T38" fmla="*/ 89 w 169"/>
                  <a:gd name="T39" fmla="*/ 101 h 147"/>
                  <a:gd name="T40" fmla="*/ 89 w 169"/>
                  <a:gd name="T41" fmla="*/ 101 h 147"/>
                  <a:gd name="T42" fmla="*/ 111 w 169"/>
                  <a:gd name="T43" fmla="*/ 90 h 147"/>
                  <a:gd name="T44" fmla="*/ 89 w 169"/>
                  <a:gd name="T45" fmla="*/ 56 h 147"/>
                  <a:gd name="T46" fmla="*/ 78 w 169"/>
                  <a:gd name="T47" fmla="*/ 79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69" h="147">
                    <a:moveTo>
                      <a:pt x="89" y="146"/>
                    </a:moveTo>
                    <a:lnTo>
                      <a:pt x="89" y="146"/>
                    </a:lnTo>
                    <a:lnTo>
                      <a:pt x="89" y="146"/>
                    </a:lnTo>
                    <a:cubicBezTo>
                      <a:pt x="55" y="146"/>
                      <a:pt x="55" y="124"/>
                      <a:pt x="44" y="112"/>
                    </a:cubicBezTo>
                    <a:lnTo>
                      <a:pt x="44" y="112"/>
                    </a:lnTo>
                    <a:cubicBezTo>
                      <a:pt x="22" y="124"/>
                      <a:pt x="11" y="101"/>
                      <a:pt x="0" y="90"/>
                    </a:cubicBezTo>
                    <a:cubicBezTo>
                      <a:pt x="0" y="68"/>
                      <a:pt x="22" y="45"/>
                      <a:pt x="44" y="45"/>
                    </a:cubicBezTo>
                    <a:lnTo>
                      <a:pt x="44" y="34"/>
                    </a:lnTo>
                    <a:cubicBezTo>
                      <a:pt x="44" y="23"/>
                      <a:pt x="44" y="23"/>
                      <a:pt x="44" y="23"/>
                    </a:cubicBezTo>
                    <a:cubicBezTo>
                      <a:pt x="55" y="12"/>
                      <a:pt x="67" y="0"/>
                      <a:pt x="78" y="0"/>
                    </a:cubicBezTo>
                    <a:cubicBezTo>
                      <a:pt x="100" y="0"/>
                      <a:pt x="123" y="12"/>
                      <a:pt x="123" y="23"/>
                    </a:cubicBezTo>
                    <a:lnTo>
                      <a:pt x="123" y="34"/>
                    </a:lnTo>
                    <a:cubicBezTo>
                      <a:pt x="134" y="45"/>
                      <a:pt x="134" y="56"/>
                      <a:pt x="145" y="56"/>
                    </a:cubicBezTo>
                    <a:cubicBezTo>
                      <a:pt x="156" y="68"/>
                      <a:pt x="168" y="79"/>
                      <a:pt x="168" y="90"/>
                    </a:cubicBezTo>
                    <a:cubicBezTo>
                      <a:pt x="168" y="112"/>
                      <a:pt x="134" y="135"/>
                      <a:pt x="100" y="146"/>
                    </a:cubicBezTo>
                    <a:lnTo>
                      <a:pt x="89" y="146"/>
                    </a:lnTo>
                    <a:close/>
                    <a:moveTo>
                      <a:pt x="78" y="79"/>
                    </a:moveTo>
                    <a:lnTo>
                      <a:pt x="78" y="79"/>
                    </a:lnTo>
                    <a:cubicBezTo>
                      <a:pt x="78" y="90"/>
                      <a:pt x="89" y="90"/>
                      <a:pt x="89" y="101"/>
                    </a:cubicBezTo>
                    <a:lnTo>
                      <a:pt x="89" y="101"/>
                    </a:lnTo>
                    <a:lnTo>
                      <a:pt x="89" y="101"/>
                    </a:lnTo>
                    <a:cubicBezTo>
                      <a:pt x="100" y="101"/>
                      <a:pt x="111" y="101"/>
                      <a:pt x="111" y="90"/>
                    </a:cubicBezTo>
                    <a:cubicBezTo>
                      <a:pt x="100" y="79"/>
                      <a:pt x="89" y="68"/>
                      <a:pt x="89" y="56"/>
                    </a:cubicBezTo>
                    <a:cubicBezTo>
                      <a:pt x="89" y="56"/>
                      <a:pt x="78" y="68"/>
                      <a:pt x="78" y="79"/>
                    </a:cubicBez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138" name="Freeform 123"/>
              <p:cNvSpPr>
                <a:spLocks noChangeArrowheads="1"/>
              </p:cNvSpPr>
              <p:nvPr/>
            </p:nvSpPr>
            <p:spPr bwMode="auto">
              <a:xfrm>
                <a:off x="5915025" y="3957638"/>
                <a:ext cx="88900" cy="165100"/>
              </a:xfrm>
              <a:custGeom>
                <a:avLst/>
                <a:gdLst>
                  <a:gd name="T0" fmla="*/ 34 w 248"/>
                  <a:gd name="T1" fmla="*/ 33 h 460"/>
                  <a:gd name="T2" fmla="*/ 34 w 248"/>
                  <a:gd name="T3" fmla="*/ 33 h 460"/>
                  <a:gd name="T4" fmla="*/ 112 w 248"/>
                  <a:gd name="T5" fmla="*/ 135 h 460"/>
                  <a:gd name="T6" fmla="*/ 213 w 248"/>
                  <a:gd name="T7" fmla="*/ 235 h 460"/>
                  <a:gd name="T8" fmla="*/ 213 w 248"/>
                  <a:gd name="T9" fmla="*/ 403 h 460"/>
                  <a:gd name="T10" fmla="*/ 213 w 248"/>
                  <a:gd name="T11" fmla="*/ 459 h 460"/>
                  <a:gd name="T12" fmla="*/ 157 w 248"/>
                  <a:gd name="T13" fmla="*/ 314 h 460"/>
                  <a:gd name="T14" fmla="*/ 123 w 248"/>
                  <a:gd name="T15" fmla="*/ 191 h 460"/>
                  <a:gd name="T16" fmla="*/ 23 w 248"/>
                  <a:gd name="T17" fmla="*/ 101 h 460"/>
                  <a:gd name="T18" fmla="*/ 34 w 248"/>
                  <a:gd name="T19" fmla="*/ 33 h 4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8" h="460">
                    <a:moveTo>
                      <a:pt x="34" y="33"/>
                    </a:moveTo>
                    <a:lnTo>
                      <a:pt x="34" y="33"/>
                    </a:lnTo>
                    <a:cubicBezTo>
                      <a:pt x="34" y="45"/>
                      <a:pt x="67" y="123"/>
                      <a:pt x="112" y="135"/>
                    </a:cubicBezTo>
                    <a:cubicBezTo>
                      <a:pt x="157" y="146"/>
                      <a:pt x="213" y="179"/>
                      <a:pt x="213" y="235"/>
                    </a:cubicBezTo>
                    <a:cubicBezTo>
                      <a:pt x="202" y="291"/>
                      <a:pt x="180" y="370"/>
                      <a:pt x="213" y="403"/>
                    </a:cubicBezTo>
                    <a:cubicBezTo>
                      <a:pt x="247" y="426"/>
                      <a:pt x="236" y="459"/>
                      <a:pt x="213" y="459"/>
                    </a:cubicBezTo>
                    <a:cubicBezTo>
                      <a:pt x="191" y="459"/>
                      <a:pt x="146" y="370"/>
                      <a:pt x="157" y="314"/>
                    </a:cubicBezTo>
                    <a:cubicBezTo>
                      <a:pt x="180" y="246"/>
                      <a:pt x="168" y="224"/>
                      <a:pt x="123" y="191"/>
                    </a:cubicBezTo>
                    <a:cubicBezTo>
                      <a:pt x="67" y="157"/>
                      <a:pt x="45" y="146"/>
                      <a:pt x="23" y="101"/>
                    </a:cubicBezTo>
                    <a:cubicBezTo>
                      <a:pt x="0" y="45"/>
                      <a:pt x="11" y="0"/>
                      <a:pt x="34" y="33"/>
                    </a:cubicBez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139" name="Freeform 124"/>
              <p:cNvSpPr>
                <a:spLocks noChangeArrowheads="1"/>
              </p:cNvSpPr>
              <p:nvPr/>
            </p:nvSpPr>
            <p:spPr bwMode="auto">
              <a:xfrm>
                <a:off x="5907088" y="3957638"/>
                <a:ext cx="101600" cy="174625"/>
              </a:xfrm>
              <a:custGeom>
                <a:avLst/>
                <a:gdLst>
                  <a:gd name="T0" fmla="*/ 235 w 281"/>
                  <a:gd name="T1" fmla="*/ 482 h 483"/>
                  <a:gd name="T2" fmla="*/ 235 w 281"/>
                  <a:gd name="T3" fmla="*/ 482 h 483"/>
                  <a:gd name="T4" fmla="*/ 190 w 281"/>
                  <a:gd name="T5" fmla="*/ 459 h 483"/>
                  <a:gd name="T6" fmla="*/ 168 w 281"/>
                  <a:gd name="T7" fmla="*/ 302 h 483"/>
                  <a:gd name="T8" fmla="*/ 134 w 281"/>
                  <a:gd name="T9" fmla="*/ 213 h 483"/>
                  <a:gd name="T10" fmla="*/ 22 w 281"/>
                  <a:gd name="T11" fmla="*/ 112 h 483"/>
                  <a:gd name="T12" fmla="*/ 11 w 281"/>
                  <a:gd name="T13" fmla="*/ 22 h 483"/>
                  <a:gd name="T14" fmla="*/ 45 w 281"/>
                  <a:gd name="T15" fmla="*/ 0 h 483"/>
                  <a:gd name="T16" fmla="*/ 78 w 281"/>
                  <a:gd name="T17" fmla="*/ 22 h 483"/>
                  <a:gd name="T18" fmla="*/ 78 w 281"/>
                  <a:gd name="T19" fmla="*/ 33 h 483"/>
                  <a:gd name="T20" fmla="*/ 145 w 281"/>
                  <a:gd name="T21" fmla="*/ 112 h 483"/>
                  <a:gd name="T22" fmla="*/ 258 w 281"/>
                  <a:gd name="T23" fmla="*/ 235 h 483"/>
                  <a:gd name="T24" fmla="*/ 246 w 281"/>
                  <a:gd name="T25" fmla="*/ 280 h 483"/>
                  <a:gd name="T26" fmla="*/ 246 w 281"/>
                  <a:gd name="T27" fmla="*/ 381 h 483"/>
                  <a:gd name="T28" fmla="*/ 280 w 281"/>
                  <a:gd name="T29" fmla="*/ 448 h 483"/>
                  <a:gd name="T30" fmla="*/ 235 w 281"/>
                  <a:gd name="T31" fmla="*/ 482 h 483"/>
                  <a:gd name="T32" fmla="*/ 224 w 281"/>
                  <a:gd name="T33" fmla="*/ 426 h 483"/>
                  <a:gd name="T34" fmla="*/ 224 w 281"/>
                  <a:gd name="T35" fmla="*/ 426 h 483"/>
                  <a:gd name="T36" fmla="*/ 235 w 281"/>
                  <a:gd name="T37" fmla="*/ 437 h 483"/>
                  <a:gd name="T38" fmla="*/ 235 w 281"/>
                  <a:gd name="T39" fmla="*/ 437 h 483"/>
                  <a:gd name="T40" fmla="*/ 224 w 281"/>
                  <a:gd name="T41" fmla="*/ 426 h 483"/>
                  <a:gd name="T42" fmla="*/ 123 w 281"/>
                  <a:gd name="T43" fmla="*/ 157 h 483"/>
                  <a:gd name="T44" fmla="*/ 123 w 281"/>
                  <a:gd name="T45" fmla="*/ 157 h 483"/>
                  <a:gd name="T46" fmla="*/ 157 w 281"/>
                  <a:gd name="T47" fmla="*/ 168 h 483"/>
                  <a:gd name="T48" fmla="*/ 213 w 281"/>
                  <a:gd name="T49" fmla="*/ 235 h 483"/>
                  <a:gd name="T50" fmla="*/ 213 w 281"/>
                  <a:gd name="T51" fmla="*/ 235 h 483"/>
                  <a:gd name="T52" fmla="*/ 134 w 281"/>
                  <a:gd name="T53" fmla="*/ 157 h 483"/>
                  <a:gd name="T54" fmla="*/ 123 w 281"/>
                  <a:gd name="T55" fmla="*/ 157 h 4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81" h="483">
                    <a:moveTo>
                      <a:pt x="235" y="482"/>
                    </a:moveTo>
                    <a:lnTo>
                      <a:pt x="235" y="482"/>
                    </a:lnTo>
                    <a:cubicBezTo>
                      <a:pt x="224" y="482"/>
                      <a:pt x="202" y="471"/>
                      <a:pt x="190" y="459"/>
                    </a:cubicBezTo>
                    <a:cubicBezTo>
                      <a:pt x="168" y="426"/>
                      <a:pt x="145" y="359"/>
                      <a:pt x="168" y="302"/>
                    </a:cubicBezTo>
                    <a:cubicBezTo>
                      <a:pt x="179" y="246"/>
                      <a:pt x="168" y="235"/>
                      <a:pt x="134" y="213"/>
                    </a:cubicBezTo>
                    <a:cubicBezTo>
                      <a:pt x="78" y="179"/>
                      <a:pt x="45" y="157"/>
                      <a:pt x="22" y="112"/>
                    </a:cubicBezTo>
                    <a:cubicBezTo>
                      <a:pt x="0" y="67"/>
                      <a:pt x="11" y="33"/>
                      <a:pt x="11" y="22"/>
                    </a:cubicBezTo>
                    <a:cubicBezTo>
                      <a:pt x="22" y="11"/>
                      <a:pt x="33" y="0"/>
                      <a:pt x="45" y="0"/>
                    </a:cubicBezTo>
                    <a:cubicBezTo>
                      <a:pt x="45" y="0"/>
                      <a:pt x="67" y="11"/>
                      <a:pt x="78" y="22"/>
                    </a:cubicBezTo>
                    <a:cubicBezTo>
                      <a:pt x="78" y="33"/>
                      <a:pt x="78" y="33"/>
                      <a:pt x="78" y="33"/>
                    </a:cubicBezTo>
                    <a:cubicBezTo>
                      <a:pt x="101" y="90"/>
                      <a:pt x="123" y="112"/>
                      <a:pt x="145" y="112"/>
                    </a:cubicBezTo>
                    <a:cubicBezTo>
                      <a:pt x="202" y="123"/>
                      <a:pt x="269" y="179"/>
                      <a:pt x="258" y="235"/>
                    </a:cubicBezTo>
                    <a:cubicBezTo>
                      <a:pt x="258" y="246"/>
                      <a:pt x="246" y="258"/>
                      <a:pt x="246" y="280"/>
                    </a:cubicBezTo>
                    <a:cubicBezTo>
                      <a:pt x="235" y="314"/>
                      <a:pt x="224" y="370"/>
                      <a:pt x="246" y="381"/>
                    </a:cubicBezTo>
                    <a:cubicBezTo>
                      <a:pt x="280" y="415"/>
                      <a:pt x="280" y="437"/>
                      <a:pt x="280" y="448"/>
                    </a:cubicBezTo>
                    <a:cubicBezTo>
                      <a:pt x="269" y="459"/>
                      <a:pt x="258" y="482"/>
                      <a:pt x="235" y="482"/>
                    </a:cubicBezTo>
                    <a:close/>
                    <a:moveTo>
                      <a:pt x="224" y="426"/>
                    </a:moveTo>
                    <a:lnTo>
                      <a:pt x="224" y="426"/>
                    </a:lnTo>
                    <a:lnTo>
                      <a:pt x="235" y="437"/>
                    </a:lnTo>
                    <a:lnTo>
                      <a:pt x="235" y="437"/>
                    </a:lnTo>
                    <a:cubicBezTo>
                      <a:pt x="235" y="437"/>
                      <a:pt x="235" y="426"/>
                      <a:pt x="224" y="426"/>
                    </a:cubicBezTo>
                    <a:close/>
                    <a:moveTo>
                      <a:pt x="123" y="157"/>
                    </a:moveTo>
                    <a:lnTo>
                      <a:pt x="123" y="157"/>
                    </a:lnTo>
                    <a:cubicBezTo>
                      <a:pt x="134" y="157"/>
                      <a:pt x="145" y="168"/>
                      <a:pt x="157" y="168"/>
                    </a:cubicBezTo>
                    <a:cubicBezTo>
                      <a:pt x="179" y="191"/>
                      <a:pt x="202" y="213"/>
                      <a:pt x="213" y="235"/>
                    </a:cubicBezTo>
                    <a:lnTo>
                      <a:pt x="213" y="235"/>
                    </a:lnTo>
                    <a:cubicBezTo>
                      <a:pt x="213" y="191"/>
                      <a:pt x="168" y="168"/>
                      <a:pt x="134" y="157"/>
                    </a:cubicBezTo>
                    <a:cubicBezTo>
                      <a:pt x="123" y="157"/>
                      <a:pt x="123" y="157"/>
                      <a:pt x="123" y="157"/>
                    </a:cubicBez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140" name="Freeform 125"/>
              <p:cNvSpPr>
                <a:spLocks noChangeArrowheads="1"/>
              </p:cNvSpPr>
              <p:nvPr/>
            </p:nvSpPr>
            <p:spPr bwMode="auto">
              <a:xfrm>
                <a:off x="6019800" y="4046538"/>
                <a:ext cx="31750" cy="41275"/>
              </a:xfrm>
              <a:custGeom>
                <a:avLst/>
                <a:gdLst>
                  <a:gd name="T0" fmla="*/ 67 w 90"/>
                  <a:gd name="T1" fmla="*/ 101 h 114"/>
                  <a:gd name="T2" fmla="*/ 67 w 90"/>
                  <a:gd name="T3" fmla="*/ 101 h 114"/>
                  <a:gd name="T4" fmla="*/ 11 w 90"/>
                  <a:gd name="T5" fmla="*/ 68 h 114"/>
                  <a:gd name="T6" fmla="*/ 55 w 90"/>
                  <a:gd name="T7" fmla="*/ 12 h 114"/>
                  <a:gd name="T8" fmla="*/ 67 w 90"/>
                  <a:gd name="T9" fmla="*/ 101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" h="114">
                    <a:moveTo>
                      <a:pt x="67" y="101"/>
                    </a:moveTo>
                    <a:lnTo>
                      <a:pt x="67" y="101"/>
                    </a:lnTo>
                    <a:cubicBezTo>
                      <a:pt x="55" y="113"/>
                      <a:pt x="22" y="113"/>
                      <a:pt x="11" y="68"/>
                    </a:cubicBezTo>
                    <a:cubicBezTo>
                      <a:pt x="0" y="23"/>
                      <a:pt x="33" y="0"/>
                      <a:pt x="55" y="12"/>
                    </a:cubicBezTo>
                    <a:cubicBezTo>
                      <a:pt x="89" y="12"/>
                      <a:pt x="89" y="79"/>
                      <a:pt x="67" y="101"/>
                    </a:cubicBez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141" name="Freeform 126"/>
              <p:cNvSpPr>
                <a:spLocks noChangeArrowheads="1"/>
              </p:cNvSpPr>
              <p:nvPr/>
            </p:nvSpPr>
            <p:spPr bwMode="auto">
              <a:xfrm>
                <a:off x="6015038" y="4041775"/>
                <a:ext cx="44450" cy="52388"/>
              </a:xfrm>
              <a:custGeom>
                <a:avLst/>
                <a:gdLst>
                  <a:gd name="T0" fmla="*/ 67 w 125"/>
                  <a:gd name="T1" fmla="*/ 146 h 147"/>
                  <a:gd name="T2" fmla="*/ 67 w 125"/>
                  <a:gd name="T3" fmla="*/ 146 h 147"/>
                  <a:gd name="T4" fmla="*/ 0 w 125"/>
                  <a:gd name="T5" fmla="*/ 90 h 147"/>
                  <a:gd name="T6" fmla="*/ 12 w 125"/>
                  <a:gd name="T7" fmla="*/ 23 h 147"/>
                  <a:gd name="T8" fmla="*/ 67 w 125"/>
                  <a:gd name="T9" fmla="*/ 0 h 147"/>
                  <a:gd name="T10" fmla="*/ 79 w 125"/>
                  <a:gd name="T11" fmla="*/ 0 h 147"/>
                  <a:gd name="T12" fmla="*/ 112 w 125"/>
                  <a:gd name="T13" fmla="*/ 34 h 147"/>
                  <a:gd name="T14" fmla="*/ 101 w 125"/>
                  <a:gd name="T15" fmla="*/ 124 h 147"/>
                  <a:gd name="T16" fmla="*/ 67 w 125"/>
                  <a:gd name="T17" fmla="*/ 146 h 147"/>
                  <a:gd name="T18" fmla="*/ 67 w 125"/>
                  <a:gd name="T19" fmla="*/ 34 h 147"/>
                  <a:gd name="T20" fmla="*/ 67 w 125"/>
                  <a:gd name="T21" fmla="*/ 34 h 147"/>
                  <a:gd name="T22" fmla="*/ 56 w 125"/>
                  <a:gd name="T23" fmla="*/ 45 h 147"/>
                  <a:gd name="T24" fmla="*/ 45 w 125"/>
                  <a:gd name="T25" fmla="*/ 79 h 147"/>
                  <a:gd name="T26" fmla="*/ 67 w 125"/>
                  <a:gd name="T27" fmla="*/ 101 h 147"/>
                  <a:gd name="T28" fmla="*/ 67 w 125"/>
                  <a:gd name="T29" fmla="*/ 124 h 147"/>
                  <a:gd name="T30" fmla="*/ 67 w 125"/>
                  <a:gd name="T31" fmla="*/ 101 h 147"/>
                  <a:gd name="T32" fmla="*/ 67 w 125"/>
                  <a:gd name="T33" fmla="*/ 101 h 147"/>
                  <a:gd name="T34" fmla="*/ 67 w 125"/>
                  <a:gd name="T35" fmla="*/ 56 h 147"/>
                  <a:gd name="T36" fmla="*/ 67 w 125"/>
                  <a:gd name="T37" fmla="*/ 34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5" h="147">
                    <a:moveTo>
                      <a:pt x="67" y="146"/>
                    </a:moveTo>
                    <a:lnTo>
                      <a:pt x="67" y="146"/>
                    </a:lnTo>
                    <a:cubicBezTo>
                      <a:pt x="56" y="146"/>
                      <a:pt x="23" y="135"/>
                      <a:pt x="0" y="90"/>
                    </a:cubicBezTo>
                    <a:cubicBezTo>
                      <a:pt x="0" y="56"/>
                      <a:pt x="0" y="34"/>
                      <a:pt x="12" y="23"/>
                    </a:cubicBezTo>
                    <a:cubicBezTo>
                      <a:pt x="34" y="0"/>
                      <a:pt x="45" y="0"/>
                      <a:pt x="67" y="0"/>
                    </a:cubicBezTo>
                    <a:lnTo>
                      <a:pt x="79" y="0"/>
                    </a:lnTo>
                    <a:cubicBezTo>
                      <a:pt x="90" y="0"/>
                      <a:pt x="101" y="11"/>
                      <a:pt x="112" y="34"/>
                    </a:cubicBezTo>
                    <a:cubicBezTo>
                      <a:pt x="124" y="67"/>
                      <a:pt x="112" y="101"/>
                      <a:pt x="101" y="124"/>
                    </a:cubicBezTo>
                    <a:cubicBezTo>
                      <a:pt x="90" y="135"/>
                      <a:pt x="79" y="146"/>
                      <a:pt x="67" y="146"/>
                    </a:cubicBezTo>
                    <a:close/>
                    <a:moveTo>
                      <a:pt x="67" y="34"/>
                    </a:moveTo>
                    <a:lnTo>
                      <a:pt x="67" y="34"/>
                    </a:lnTo>
                    <a:cubicBezTo>
                      <a:pt x="56" y="34"/>
                      <a:pt x="56" y="45"/>
                      <a:pt x="56" y="45"/>
                    </a:cubicBezTo>
                    <a:cubicBezTo>
                      <a:pt x="45" y="56"/>
                      <a:pt x="45" y="67"/>
                      <a:pt x="45" y="79"/>
                    </a:cubicBezTo>
                    <a:cubicBezTo>
                      <a:pt x="56" y="90"/>
                      <a:pt x="56" y="101"/>
                      <a:pt x="67" y="101"/>
                    </a:cubicBezTo>
                    <a:cubicBezTo>
                      <a:pt x="67" y="124"/>
                      <a:pt x="67" y="124"/>
                      <a:pt x="67" y="124"/>
                    </a:cubicBezTo>
                    <a:cubicBezTo>
                      <a:pt x="67" y="101"/>
                      <a:pt x="67" y="101"/>
                      <a:pt x="67" y="101"/>
                    </a:cubicBezTo>
                    <a:lnTo>
                      <a:pt x="67" y="101"/>
                    </a:lnTo>
                    <a:cubicBezTo>
                      <a:pt x="67" y="90"/>
                      <a:pt x="67" y="79"/>
                      <a:pt x="67" y="56"/>
                    </a:cubicBezTo>
                    <a:cubicBezTo>
                      <a:pt x="67" y="45"/>
                      <a:pt x="67" y="45"/>
                      <a:pt x="67" y="34"/>
                    </a:cubicBez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142" name="Freeform 127"/>
              <p:cNvSpPr>
                <a:spLocks noChangeArrowheads="1"/>
              </p:cNvSpPr>
              <p:nvPr/>
            </p:nvSpPr>
            <p:spPr bwMode="auto">
              <a:xfrm>
                <a:off x="2735263" y="4551363"/>
                <a:ext cx="49212" cy="41275"/>
              </a:xfrm>
              <a:custGeom>
                <a:avLst/>
                <a:gdLst>
                  <a:gd name="T0" fmla="*/ 101 w 136"/>
                  <a:gd name="T1" fmla="*/ 68 h 113"/>
                  <a:gd name="T2" fmla="*/ 101 w 136"/>
                  <a:gd name="T3" fmla="*/ 68 h 113"/>
                  <a:gd name="T4" fmla="*/ 101 w 136"/>
                  <a:gd name="T5" fmla="*/ 0 h 113"/>
                  <a:gd name="T6" fmla="*/ 34 w 136"/>
                  <a:gd name="T7" fmla="*/ 34 h 113"/>
                  <a:gd name="T8" fmla="*/ 23 w 136"/>
                  <a:gd name="T9" fmla="*/ 90 h 113"/>
                  <a:gd name="T10" fmla="*/ 101 w 136"/>
                  <a:gd name="T11" fmla="*/ 68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6" h="113">
                    <a:moveTo>
                      <a:pt x="101" y="68"/>
                    </a:moveTo>
                    <a:lnTo>
                      <a:pt x="101" y="68"/>
                    </a:lnTo>
                    <a:cubicBezTo>
                      <a:pt x="112" y="45"/>
                      <a:pt x="135" y="0"/>
                      <a:pt x="101" y="0"/>
                    </a:cubicBezTo>
                    <a:cubicBezTo>
                      <a:pt x="67" y="0"/>
                      <a:pt x="34" y="0"/>
                      <a:pt x="34" y="34"/>
                    </a:cubicBezTo>
                    <a:cubicBezTo>
                      <a:pt x="34" y="68"/>
                      <a:pt x="0" y="79"/>
                      <a:pt x="23" y="90"/>
                    </a:cubicBezTo>
                    <a:cubicBezTo>
                      <a:pt x="34" y="112"/>
                      <a:pt x="90" y="90"/>
                      <a:pt x="101" y="68"/>
                    </a:cubicBez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143" name="Freeform 128"/>
              <p:cNvSpPr>
                <a:spLocks noChangeArrowheads="1"/>
              </p:cNvSpPr>
              <p:nvPr/>
            </p:nvSpPr>
            <p:spPr bwMode="auto">
              <a:xfrm>
                <a:off x="2732088" y="4543425"/>
                <a:ext cx="57150" cy="52388"/>
              </a:xfrm>
              <a:custGeom>
                <a:avLst/>
                <a:gdLst>
                  <a:gd name="T0" fmla="*/ 45 w 158"/>
                  <a:gd name="T1" fmla="*/ 146 h 147"/>
                  <a:gd name="T2" fmla="*/ 45 w 158"/>
                  <a:gd name="T3" fmla="*/ 146 h 147"/>
                  <a:gd name="T4" fmla="*/ 45 w 158"/>
                  <a:gd name="T5" fmla="*/ 146 h 147"/>
                  <a:gd name="T6" fmla="*/ 11 w 158"/>
                  <a:gd name="T7" fmla="*/ 123 h 147"/>
                  <a:gd name="T8" fmla="*/ 22 w 158"/>
                  <a:gd name="T9" fmla="*/ 79 h 147"/>
                  <a:gd name="T10" fmla="*/ 22 w 158"/>
                  <a:gd name="T11" fmla="*/ 56 h 147"/>
                  <a:gd name="T12" fmla="*/ 101 w 158"/>
                  <a:gd name="T13" fmla="*/ 0 h 147"/>
                  <a:gd name="T14" fmla="*/ 112 w 158"/>
                  <a:gd name="T15" fmla="*/ 0 h 147"/>
                  <a:gd name="T16" fmla="*/ 146 w 158"/>
                  <a:gd name="T17" fmla="*/ 22 h 147"/>
                  <a:gd name="T18" fmla="*/ 134 w 158"/>
                  <a:gd name="T19" fmla="*/ 101 h 147"/>
                  <a:gd name="T20" fmla="*/ 45 w 158"/>
                  <a:gd name="T21" fmla="*/ 146 h 147"/>
                  <a:gd name="T22" fmla="*/ 67 w 158"/>
                  <a:gd name="T23" fmla="*/ 56 h 147"/>
                  <a:gd name="T24" fmla="*/ 67 w 158"/>
                  <a:gd name="T25" fmla="*/ 56 h 147"/>
                  <a:gd name="T26" fmla="*/ 67 w 158"/>
                  <a:gd name="T27" fmla="*/ 56 h 147"/>
                  <a:gd name="T28" fmla="*/ 56 w 158"/>
                  <a:gd name="T29" fmla="*/ 101 h 147"/>
                  <a:gd name="T30" fmla="*/ 89 w 158"/>
                  <a:gd name="T31" fmla="*/ 79 h 147"/>
                  <a:gd name="T32" fmla="*/ 101 w 158"/>
                  <a:gd name="T33" fmla="*/ 45 h 147"/>
                  <a:gd name="T34" fmla="*/ 67 w 158"/>
                  <a:gd name="T35" fmla="*/ 56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58" h="147">
                    <a:moveTo>
                      <a:pt x="45" y="146"/>
                    </a:moveTo>
                    <a:lnTo>
                      <a:pt x="45" y="146"/>
                    </a:lnTo>
                    <a:lnTo>
                      <a:pt x="45" y="146"/>
                    </a:lnTo>
                    <a:cubicBezTo>
                      <a:pt x="34" y="146"/>
                      <a:pt x="22" y="134"/>
                      <a:pt x="11" y="123"/>
                    </a:cubicBezTo>
                    <a:cubicBezTo>
                      <a:pt x="0" y="112"/>
                      <a:pt x="11" y="90"/>
                      <a:pt x="22" y="79"/>
                    </a:cubicBezTo>
                    <a:cubicBezTo>
                      <a:pt x="22" y="67"/>
                      <a:pt x="22" y="67"/>
                      <a:pt x="22" y="56"/>
                    </a:cubicBezTo>
                    <a:cubicBezTo>
                      <a:pt x="22" y="11"/>
                      <a:pt x="67" y="0"/>
                      <a:pt x="101" y="0"/>
                    </a:cubicBezTo>
                    <a:cubicBezTo>
                      <a:pt x="112" y="0"/>
                      <a:pt x="112" y="0"/>
                      <a:pt x="112" y="0"/>
                    </a:cubicBezTo>
                    <a:cubicBezTo>
                      <a:pt x="134" y="0"/>
                      <a:pt x="146" y="11"/>
                      <a:pt x="146" y="22"/>
                    </a:cubicBezTo>
                    <a:cubicBezTo>
                      <a:pt x="157" y="45"/>
                      <a:pt x="146" y="67"/>
                      <a:pt x="134" y="101"/>
                    </a:cubicBezTo>
                    <a:cubicBezTo>
                      <a:pt x="112" y="123"/>
                      <a:pt x="78" y="146"/>
                      <a:pt x="45" y="146"/>
                    </a:cubicBezTo>
                    <a:close/>
                    <a:moveTo>
                      <a:pt x="67" y="56"/>
                    </a:moveTo>
                    <a:lnTo>
                      <a:pt x="67" y="56"/>
                    </a:lnTo>
                    <a:lnTo>
                      <a:pt x="67" y="56"/>
                    </a:lnTo>
                    <a:cubicBezTo>
                      <a:pt x="67" y="79"/>
                      <a:pt x="67" y="90"/>
                      <a:pt x="56" y="101"/>
                    </a:cubicBezTo>
                    <a:cubicBezTo>
                      <a:pt x="67" y="90"/>
                      <a:pt x="89" y="90"/>
                      <a:pt x="89" y="79"/>
                    </a:cubicBezTo>
                    <a:cubicBezTo>
                      <a:pt x="101" y="67"/>
                      <a:pt x="101" y="56"/>
                      <a:pt x="101" y="45"/>
                    </a:cubicBezTo>
                    <a:cubicBezTo>
                      <a:pt x="89" y="45"/>
                      <a:pt x="78" y="45"/>
                      <a:pt x="67" y="56"/>
                    </a:cubicBez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144" name="Freeform 129"/>
              <p:cNvSpPr>
                <a:spLocks noChangeArrowheads="1"/>
              </p:cNvSpPr>
              <p:nvPr/>
            </p:nvSpPr>
            <p:spPr bwMode="auto">
              <a:xfrm>
                <a:off x="2058988" y="1287463"/>
                <a:ext cx="1587" cy="4762"/>
              </a:xfrm>
              <a:custGeom>
                <a:avLst/>
                <a:gdLst>
                  <a:gd name="T0" fmla="*/ 0 w 1"/>
                  <a:gd name="T1" fmla="*/ 0 h 12"/>
                  <a:gd name="T2" fmla="*/ 0 w 1"/>
                  <a:gd name="T3" fmla="*/ 0 h 12"/>
                  <a:gd name="T4" fmla="*/ 0 w 1"/>
                  <a:gd name="T5" fmla="*/ 11 h 12"/>
                  <a:gd name="T6" fmla="*/ 0 w 1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2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1"/>
                      <a:pt x="0" y="0"/>
                    </a:cubicBez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145" name="Freeform 130"/>
              <p:cNvSpPr>
                <a:spLocks noChangeArrowheads="1"/>
              </p:cNvSpPr>
              <p:nvPr/>
            </p:nvSpPr>
            <p:spPr bwMode="auto">
              <a:xfrm>
                <a:off x="2058988" y="1287463"/>
                <a:ext cx="1587" cy="1587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146" name="Freeform 131"/>
              <p:cNvSpPr>
                <a:spLocks noChangeArrowheads="1"/>
              </p:cNvSpPr>
              <p:nvPr/>
            </p:nvSpPr>
            <p:spPr bwMode="auto">
              <a:xfrm>
                <a:off x="2119313" y="1146175"/>
                <a:ext cx="1587" cy="4763"/>
              </a:xfrm>
              <a:custGeom>
                <a:avLst/>
                <a:gdLst>
                  <a:gd name="T0" fmla="*/ 0 w 1"/>
                  <a:gd name="T1" fmla="*/ 0 h 12"/>
                  <a:gd name="T2" fmla="*/ 0 w 1"/>
                  <a:gd name="T3" fmla="*/ 0 h 12"/>
                  <a:gd name="T4" fmla="*/ 0 w 1"/>
                  <a:gd name="T5" fmla="*/ 11 h 12"/>
                  <a:gd name="T6" fmla="*/ 0 w 1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2">
                    <a:moveTo>
                      <a:pt x="0" y="0"/>
                    </a:moveTo>
                    <a:lnTo>
                      <a:pt x="0" y="0"/>
                    </a:lnTo>
                    <a:lnTo>
                      <a:pt x="0" y="11"/>
                    </a:lnTo>
                    <a:lnTo>
                      <a:pt x="0" y="0"/>
                    </a:ln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147" name="Freeform 132"/>
              <p:cNvSpPr>
                <a:spLocks noChangeArrowheads="1"/>
              </p:cNvSpPr>
              <p:nvPr/>
            </p:nvSpPr>
            <p:spPr bwMode="auto">
              <a:xfrm>
                <a:off x="2114550" y="1150938"/>
                <a:ext cx="4763" cy="1587"/>
              </a:xfrm>
              <a:custGeom>
                <a:avLst/>
                <a:gdLst>
                  <a:gd name="T0" fmla="*/ 11 w 12"/>
                  <a:gd name="T1" fmla="*/ 0 h 1"/>
                  <a:gd name="T2" fmla="*/ 11 w 12"/>
                  <a:gd name="T3" fmla="*/ 0 h 1"/>
                  <a:gd name="T4" fmla="*/ 0 w 12"/>
                  <a:gd name="T5" fmla="*/ 0 h 1"/>
                  <a:gd name="T6" fmla="*/ 11 w 1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">
                    <a:moveTo>
                      <a:pt x="11" y="0"/>
                    </a:moveTo>
                    <a:lnTo>
                      <a:pt x="11" y="0"/>
                    </a:lnTo>
                    <a:lnTo>
                      <a:pt x="0" y="0"/>
                    </a:lnTo>
                    <a:lnTo>
                      <a:pt x="11" y="0"/>
                    </a:ln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148" name="Freeform 133"/>
              <p:cNvSpPr>
                <a:spLocks noChangeArrowheads="1"/>
              </p:cNvSpPr>
              <p:nvPr/>
            </p:nvSpPr>
            <p:spPr bwMode="auto">
              <a:xfrm>
                <a:off x="2111375" y="1150938"/>
                <a:ext cx="4763" cy="1587"/>
              </a:xfrm>
              <a:custGeom>
                <a:avLst/>
                <a:gdLst>
                  <a:gd name="T0" fmla="*/ 11 w 12"/>
                  <a:gd name="T1" fmla="*/ 0 h 1"/>
                  <a:gd name="T2" fmla="*/ 11 w 12"/>
                  <a:gd name="T3" fmla="*/ 0 h 1"/>
                  <a:gd name="T4" fmla="*/ 0 w 12"/>
                  <a:gd name="T5" fmla="*/ 0 h 1"/>
                  <a:gd name="T6" fmla="*/ 11 w 1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">
                    <a:moveTo>
                      <a:pt x="11" y="0"/>
                    </a:moveTo>
                    <a:lnTo>
                      <a:pt x="11" y="0"/>
                    </a:lnTo>
                    <a:cubicBezTo>
                      <a:pt x="11" y="0"/>
                      <a:pt x="11" y="0"/>
                      <a:pt x="0" y="0"/>
                    </a:cubicBezTo>
                    <a:cubicBezTo>
                      <a:pt x="11" y="0"/>
                      <a:pt x="11" y="0"/>
                      <a:pt x="11" y="0"/>
                    </a:cubicBez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149" name="Freeform 134"/>
              <p:cNvSpPr>
                <a:spLocks noChangeArrowheads="1"/>
              </p:cNvSpPr>
              <p:nvPr/>
            </p:nvSpPr>
            <p:spPr bwMode="auto">
              <a:xfrm>
                <a:off x="5689600" y="2913063"/>
                <a:ext cx="4763" cy="96837"/>
              </a:xfrm>
              <a:custGeom>
                <a:avLst/>
                <a:gdLst>
                  <a:gd name="T0" fmla="*/ 11 w 12"/>
                  <a:gd name="T1" fmla="*/ 269 h 270"/>
                  <a:gd name="T2" fmla="*/ 0 w 12"/>
                  <a:gd name="T3" fmla="*/ 0 h 270"/>
                  <a:gd name="T4" fmla="*/ 11 w 12"/>
                  <a:gd name="T5" fmla="*/ 269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270">
                    <a:moveTo>
                      <a:pt x="11" y="269"/>
                    </a:moveTo>
                    <a:lnTo>
                      <a:pt x="0" y="0"/>
                    </a:lnTo>
                    <a:lnTo>
                      <a:pt x="11" y="269"/>
                    </a:ln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150" name="Freeform 135"/>
              <p:cNvSpPr>
                <a:spLocks noChangeArrowheads="1"/>
              </p:cNvSpPr>
              <p:nvPr/>
            </p:nvSpPr>
            <p:spPr bwMode="auto">
              <a:xfrm>
                <a:off x="5075238" y="2449513"/>
                <a:ext cx="665162" cy="1209675"/>
              </a:xfrm>
              <a:custGeom>
                <a:avLst/>
                <a:gdLst>
                  <a:gd name="T0" fmla="*/ 481 w 1849"/>
                  <a:gd name="T1" fmla="*/ 3316 h 3362"/>
                  <a:gd name="T2" fmla="*/ 481 w 1849"/>
                  <a:gd name="T3" fmla="*/ 2901 h 3362"/>
                  <a:gd name="T4" fmla="*/ 346 w 1849"/>
                  <a:gd name="T5" fmla="*/ 2431 h 3362"/>
                  <a:gd name="T6" fmla="*/ 268 w 1849"/>
                  <a:gd name="T7" fmla="*/ 2297 h 3362"/>
                  <a:gd name="T8" fmla="*/ 246 w 1849"/>
                  <a:gd name="T9" fmla="*/ 2151 h 3362"/>
                  <a:gd name="T10" fmla="*/ 391 w 1849"/>
                  <a:gd name="T11" fmla="*/ 1815 h 3362"/>
                  <a:gd name="T12" fmla="*/ 537 w 1849"/>
                  <a:gd name="T13" fmla="*/ 1894 h 3362"/>
                  <a:gd name="T14" fmla="*/ 604 w 1849"/>
                  <a:gd name="T15" fmla="*/ 1826 h 3362"/>
                  <a:gd name="T16" fmla="*/ 470 w 1849"/>
                  <a:gd name="T17" fmla="*/ 1793 h 3362"/>
                  <a:gd name="T18" fmla="*/ 302 w 1849"/>
                  <a:gd name="T19" fmla="*/ 1591 h 3362"/>
                  <a:gd name="T20" fmla="*/ 223 w 1849"/>
                  <a:gd name="T21" fmla="*/ 1378 h 3362"/>
                  <a:gd name="T22" fmla="*/ 324 w 1849"/>
                  <a:gd name="T23" fmla="*/ 784 h 3362"/>
                  <a:gd name="T24" fmla="*/ 414 w 1849"/>
                  <a:gd name="T25" fmla="*/ 616 h 3362"/>
                  <a:gd name="T26" fmla="*/ 246 w 1849"/>
                  <a:gd name="T27" fmla="*/ 616 h 3362"/>
                  <a:gd name="T28" fmla="*/ 391 w 1849"/>
                  <a:gd name="T29" fmla="*/ 325 h 3362"/>
                  <a:gd name="T30" fmla="*/ 772 w 1849"/>
                  <a:gd name="T31" fmla="*/ 123 h 3362"/>
                  <a:gd name="T32" fmla="*/ 918 w 1849"/>
                  <a:gd name="T33" fmla="*/ 145 h 3362"/>
                  <a:gd name="T34" fmla="*/ 952 w 1849"/>
                  <a:gd name="T35" fmla="*/ 403 h 3362"/>
                  <a:gd name="T36" fmla="*/ 985 w 1849"/>
                  <a:gd name="T37" fmla="*/ 627 h 3362"/>
                  <a:gd name="T38" fmla="*/ 1333 w 1849"/>
                  <a:gd name="T39" fmla="*/ 1131 h 3362"/>
                  <a:gd name="T40" fmla="*/ 1490 w 1849"/>
                  <a:gd name="T41" fmla="*/ 1289 h 3362"/>
                  <a:gd name="T42" fmla="*/ 1725 w 1849"/>
                  <a:gd name="T43" fmla="*/ 1266 h 3362"/>
                  <a:gd name="T44" fmla="*/ 1759 w 1849"/>
                  <a:gd name="T45" fmla="*/ 1748 h 3362"/>
                  <a:gd name="T46" fmla="*/ 1389 w 1849"/>
                  <a:gd name="T47" fmla="*/ 1983 h 3362"/>
                  <a:gd name="T48" fmla="*/ 1277 w 1849"/>
                  <a:gd name="T49" fmla="*/ 2196 h 3362"/>
                  <a:gd name="T50" fmla="*/ 1142 w 1849"/>
                  <a:gd name="T51" fmla="*/ 2264 h 3362"/>
                  <a:gd name="T52" fmla="*/ 1086 w 1849"/>
                  <a:gd name="T53" fmla="*/ 2632 h 3362"/>
                  <a:gd name="T54" fmla="*/ 1097 w 1849"/>
                  <a:gd name="T55" fmla="*/ 2699 h 3362"/>
                  <a:gd name="T56" fmla="*/ 896 w 1849"/>
                  <a:gd name="T57" fmla="*/ 2901 h 3362"/>
                  <a:gd name="T58" fmla="*/ 739 w 1849"/>
                  <a:gd name="T59" fmla="*/ 3282 h 3362"/>
                  <a:gd name="T60" fmla="*/ 559 w 1849"/>
                  <a:gd name="T61" fmla="*/ 3361 h 3362"/>
                  <a:gd name="T62" fmla="*/ 604 w 1849"/>
                  <a:gd name="T63" fmla="*/ 3226 h 3362"/>
                  <a:gd name="T64" fmla="*/ 739 w 1849"/>
                  <a:gd name="T65" fmla="*/ 3137 h 3362"/>
                  <a:gd name="T66" fmla="*/ 1064 w 1849"/>
                  <a:gd name="T67" fmla="*/ 2845 h 3362"/>
                  <a:gd name="T68" fmla="*/ 1053 w 1849"/>
                  <a:gd name="T69" fmla="*/ 2677 h 3362"/>
                  <a:gd name="T70" fmla="*/ 985 w 1849"/>
                  <a:gd name="T71" fmla="*/ 2264 h 3362"/>
                  <a:gd name="T72" fmla="*/ 1221 w 1849"/>
                  <a:gd name="T73" fmla="*/ 2129 h 3362"/>
                  <a:gd name="T74" fmla="*/ 1333 w 1849"/>
                  <a:gd name="T75" fmla="*/ 2118 h 3362"/>
                  <a:gd name="T76" fmla="*/ 1377 w 1849"/>
                  <a:gd name="T77" fmla="*/ 1938 h 3362"/>
                  <a:gd name="T78" fmla="*/ 1736 w 1849"/>
                  <a:gd name="T79" fmla="*/ 1692 h 3362"/>
                  <a:gd name="T80" fmla="*/ 1714 w 1849"/>
                  <a:gd name="T81" fmla="*/ 1658 h 3362"/>
                  <a:gd name="T82" fmla="*/ 1535 w 1849"/>
                  <a:gd name="T83" fmla="*/ 1322 h 3362"/>
                  <a:gd name="T84" fmla="*/ 1400 w 1849"/>
                  <a:gd name="T85" fmla="*/ 1277 h 3362"/>
                  <a:gd name="T86" fmla="*/ 1142 w 1849"/>
                  <a:gd name="T87" fmla="*/ 930 h 3362"/>
                  <a:gd name="T88" fmla="*/ 974 w 1849"/>
                  <a:gd name="T89" fmla="*/ 571 h 3362"/>
                  <a:gd name="T90" fmla="*/ 907 w 1849"/>
                  <a:gd name="T91" fmla="*/ 448 h 3362"/>
                  <a:gd name="T92" fmla="*/ 851 w 1849"/>
                  <a:gd name="T93" fmla="*/ 179 h 3362"/>
                  <a:gd name="T94" fmla="*/ 672 w 1849"/>
                  <a:gd name="T95" fmla="*/ 100 h 3362"/>
                  <a:gd name="T96" fmla="*/ 358 w 1849"/>
                  <a:gd name="T97" fmla="*/ 448 h 3362"/>
                  <a:gd name="T98" fmla="*/ 358 w 1849"/>
                  <a:gd name="T99" fmla="*/ 527 h 3362"/>
                  <a:gd name="T100" fmla="*/ 403 w 1849"/>
                  <a:gd name="T101" fmla="*/ 829 h 3362"/>
                  <a:gd name="T102" fmla="*/ 223 w 1849"/>
                  <a:gd name="T103" fmla="*/ 1333 h 3362"/>
                  <a:gd name="T104" fmla="*/ 290 w 1849"/>
                  <a:gd name="T105" fmla="*/ 1513 h 3362"/>
                  <a:gd name="T106" fmla="*/ 380 w 1849"/>
                  <a:gd name="T107" fmla="*/ 1602 h 3362"/>
                  <a:gd name="T108" fmla="*/ 559 w 1849"/>
                  <a:gd name="T109" fmla="*/ 1782 h 3362"/>
                  <a:gd name="T110" fmla="*/ 683 w 1849"/>
                  <a:gd name="T111" fmla="*/ 1849 h 3362"/>
                  <a:gd name="T112" fmla="*/ 459 w 1849"/>
                  <a:gd name="T113" fmla="*/ 1905 h 3362"/>
                  <a:gd name="T114" fmla="*/ 279 w 1849"/>
                  <a:gd name="T115" fmla="*/ 1995 h 3362"/>
                  <a:gd name="T116" fmla="*/ 313 w 1849"/>
                  <a:gd name="T117" fmla="*/ 2286 h 3362"/>
                  <a:gd name="T118" fmla="*/ 313 w 1849"/>
                  <a:gd name="T119" fmla="*/ 2342 h 3362"/>
                  <a:gd name="T120" fmla="*/ 526 w 1849"/>
                  <a:gd name="T121" fmla="*/ 2901 h 3362"/>
                  <a:gd name="T122" fmla="*/ 492 w 1849"/>
                  <a:gd name="T123" fmla="*/ 3159 h 3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849" h="3362">
                    <a:moveTo>
                      <a:pt x="559" y="3361"/>
                    </a:moveTo>
                    <a:lnTo>
                      <a:pt x="559" y="3361"/>
                    </a:lnTo>
                    <a:cubicBezTo>
                      <a:pt x="548" y="3361"/>
                      <a:pt x="537" y="3361"/>
                      <a:pt x="526" y="3350"/>
                    </a:cubicBezTo>
                    <a:cubicBezTo>
                      <a:pt x="515" y="3338"/>
                      <a:pt x="515" y="3327"/>
                      <a:pt x="515" y="3316"/>
                    </a:cubicBezTo>
                    <a:lnTo>
                      <a:pt x="515" y="3316"/>
                    </a:lnTo>
                    <a:lnTo>
                      <a:pt x="504" y="3316"/>
                    </a:lnTo>
                    <a:cubicBezTo>
                      <a:pt x="492" y="3316"/>
                      <a:pt x="492" y="3316"/>
                      <a:pt x="481" y="3316"/>
                    </a:cubicBezTo>
                    <a:cubicBezTo>
                      <a:pt x="470" y="3316"/>
                      <a:pt x="459" y="3305"/>
                      <a:pt x="459" y="3294"/>
                    </a:cubicBezTo>
                    <a:cubicBezTo>
                      <a:pt x="448" y="3271"/>
                      <a:pt x="459" y="3226"/>
                      <a:pt x="470" y="3215"/>
                    </a:cubicBezTo>
                    <a:cubicBezTo>
                      <a:pt x="470" y="3204"/>
                      <a:pt x="470" y="3204"/>
                      <a:pt x="470" y="3192"/>
                    </a:cubicBezTo>
                    <a:cubicBezTo>
                      <a:pt x="436" y="3192"/>
                      <a:pt x="448" y="3148"/>
                      <a:pt x="448" y="3103"/>
                    </a:cubicBezTo>
                    <a:cubicBezTo>
                      <a:pt x="448" y="3081"/>
                      <a:pt x="448" y="3069"/>
                      <a:pt x="448" y="3058"/>
                    </a:cubicBezTo>
                    <a:cubicBezTo>
                      <a:pt x="448" y="3002"/>
                      <a:pt x="470" y="2968"/>
                      <a:pt x="515" y="2957"/>
                    </a:cubicBezTo>
                    <a:cubicBezTo>
                      <a:pt x="492" y="2946"/>
                      <a:pt x="481" y="2935"/>
                      <a:pt x="481" y="2901"/>
                    </a:cubicBezTo>
                    <a:cubicBezTo>
                      <a:pt x="481" y="2890"/>
                      <a:pt x="481" y="2879"/>
                      <a:pt x="481" y="2879"/>
                    </a:cubicBezTo>
                    <a:lnTo>
                      <a:pt x="481" y="2879"/>
                    </a:lnTo>
                    <a:cubicBezTo>
                      <a:pt x="470" y="2879"/>
                      <a:pt x="470" y="2868"/>
                      <a:pt x="448" y="2845"/>
                    </a:cubicBezTo>
                    <a:cubicBezTo>
                      <a:pt x="414" y="2801"/>
                      <a:pt x="436" y="2666"/>
                      <a:pt x="436" y="2643"/>
                    </a:cubicBezTo>
                    <a:cubicBezTo>
                      <a:pt x="448" y="2621"/>
                      <a:pt x="448" y="2610"/>
                      <a:pt x="414" y="2599"/>
                    </a:cubicBezTo>
                    <a:cubicBezTo>
                      <a:pt x="380" y="2566"/>
                      <a:pt x="391" y="2521"/>
                      <a:pt x="403" y="2488"/>
                    </a:cubicBezTo>
                    <a:cubicBezTo>
                      <a:pt x="403" y="2488"/>
                      <a:pt x="391" y="2465"/>
                      <a:pt x="346" y="2431"/>
                    </a:cubicBezTo>
                    <a:cubicBezTo>
                      <a:pt x="313" y="2387"/>
                      <a:pt x="279" y="2375"/>
                      <a:pt x="279" y="2375"/>
                    </a:cubicBezTo>
                    <a:cubicBezTo>
                      <a:pt x="257" y="2364"/>
                      <a:pt x="257" y="2364"/>
                      <a:pt x="257" y="2364"/>
                    </a:cubicBezTo>
                    <a:cubicBezTo>
                      <a:pt x="268" y="2353"/>
                      <a:pt x="268" y="2353"/>
                      <a:pt x="268" y="2353"/>
                    </a:cubicBezTo>
                    <a:cubicBezTo>
                      <a:pt x="268" y="2342"/>
                      <a:pt x="268" y="2331"/>
                      <a:pt x="268" y="2320"/>
                    </a:cubicBezTo>
                    <a:lnTo>
                      <a:pt x="268" y="2308"/>
                    </a:lnTo>
                    <a:cubicBezTo>
                      <a:pt x="268" y="2297"/>
                      <a:pt x="268" y="2297"/>
                      <a:pt x="268" y="2297"/>
                    </a:cubicBezTo>
                    <a:lnTo>
                      <a:pt x="268" y="2297"/>
                    </a:lnTo>
                    <a:cubicBezTo>
                      <a:pt x="268" y="2297"/>
                      <a:pt x="268" y="2297"/>
                      <a:pt x="268" y="2286"/>
                    </a:cubicBezTo>
                    <a:lnTo>
                      <a:pt x="268" y="2286"/>
                    </a:lnTo>
                    <a:lnTo>
                      <a:pt x="268" y="2286"/>
                    </a:lnTo>
                    <a:cubicBezTo>
                      <a:pt x="279" y="2286"/>
                      <a:pt x="279" y="2275"/>
                      <a:pt x="279" y="2275"/>
                    </a:cubicBezTo>
                    <a:cubicBezTo>
                      <a:pt x="279" y="2275"/>
                      <a:pt x="279" y="2275"/>
                      <a:pt x="279" y="2264"/>
                    </a:cubicBezTo>
                    <a:cubicBezTo>
                      <a:pt x="290" y="2230"/>
                      <a:pt x="279" y="2196"/>
                      <a:pt x="279" y="2196"/>
                    </a:cubicBezTo>
                    <a:cubicBezTo>
                      <a:pt x="257" y="2185"/>
                      <a:pt x="246" y="2174"/>
                      <a:pt x="246" y="2151"/>
                    </a:cubicBezTo>
                    <a:cubicBezTo>
                      <a:pt x="246" y="2129"/>
                      <a:pt x="246" y="2118"/>
                      <a:pt x="257" y="2095"/>
                    </a:cubicBezTo>
                    <a:cubicBezTo>
                      <a:pt x="268" y="2084"/>
                      <a:pt x="268" y="2073"/>
                      <a:pt x="268" y="2073"/>
                    </a:cubicBezTo>
                    <a:cubicBezTo>
                      <a:pt x="268" y="2073"/>
                      <a:pt x="257" y="2073"/>
                      <a:pt x="246" y="2062"/>
                    </a:cubicBezTo>
                    <a:cubicBezTo>
                      <a:pt x="235" y="2051"/>
                      <a:pt x="235" y="2017"/>
                      <a:pt x="246" y="1995"/>
                    </a:cubicBezTo>
                    <a:cubicBezTo>
                      <a:pt x="246" y="1983"/>
                      <a:pt x="246" y="1972"/>
                      <a:pt x="246" y="1972"/>
                    </a:cubicBezTo>
                    <a:cubicBezTo>
                      <a:pt x="246" y="1950"/>
                      <a:pt x="302" y="1882"/>
                      <a:pt x="335" y="1849"/>
                    </a:cubicBezTo>
                    <a:cubicBezTo>
                      <a:pt x="358" y="1838"/>
                      <a:pt x="369" y="1815"/>
                      <a:pt x="391" y="1815"/>
                    </a:cubicBezTo>
                    <a:cubicBezTo>
                      <a:pt x="403" y="1815"/>
                      <a:pt x="414" y="1826"/>
                      <a:pt x="425" y="1838"/>
                    </a:cubicBezTo>
                    <a:cubicBezTo>
                      <a:pt x="425" y="1849"/>
                      <a:pt x="436" y="1849"/>
                      <a:pt x="436" y="1849"/>
                    </a:cubicBezTo>
                    <a:cubicBezTo>
                      <a:pt x="436" y="1860"/>
                      <a:pt x="436" y="1860"/>
                      <a:pt x="448" y="1860"/>
                    </a:cubicBezTo>
                    <a:lnTo>
                      <a:pt x="448" y="1860"/>
                    </a:lnTo>
                    <a:cubicBezTo>
                      <a:pt x="459" y="1860"/>
                      <a:pt x="470" y="1860"/>
                      <a:pt x="470" y="1860"/>
                    </a:cubicBezTo>
                    <a:cubicBezTo>
                      <a:pt x="504" y="1860"/>
                      <a:pt x="526" y="1871"/>
                      <a:pt x="537" y="1894"/>
                    </a:cubicBezTo>
                    <a:lnTo>
                      <a:pt x="537" y="1894"/>
                    </a:lnTo>
                    <a:cubicBezTo>
                      <a:pt x="537" y="1894"/>
                      <a:pt x="537" y="1894"/>
                      <a:pt x="548" y="1894"/>
                    </a:cubicBezTo>
                    <a:cubicBezTo>
                      <a:pt x="559" y="1894"/>
                      <a:pt x="582" y="1882"/>
                      <a:pt x="604" y="1871"/>
                    </a:cubicBezTo>
                    <a:cubicBezTo>
                      <a:pt x="615" y="1871"/>
                      <a:pt x="615" y="1871"/>
                      <a:pt x="627" y="1860"/>
                    </a:cubicBezTo>
                    <a:cubicBezTo>
                      <a:pt x="627" y="1860"/>
                      <a:pt x="627" y="1860"/>
                      <a:pt x="638" y="1860"/>
                    </a:cubicBezTo>
                    <a:lnTo>
                      <a:pt x="627" y="1849"/>
                    </a:lnTo>
                    <a:cubicBezTo>
                      <a:pt x="627" y="1826"/>
                      <a:pt x="627" y="1826"/>
                      <a:pt x="615" y="1826"/>
                    </a:cubicBezTo>
                    <a:lnTo>
                      <a:pt x="604" y="1826"/>
                    </a:lnTo>
                    <a:lnTo>
                      <a:pt x="593" y="1826"/>
                    </a:lnTo>
                    <a:cubicBezTo>
                      <a:pt x="582" y="1826"/>
                      <a:pt x="571" y="1826"/>
                      <a:pt x="571" y="1826"/>
                    </a:cubicBezTo>
                    <a:cubicBezTo>
                      <a:pt x="548" y="1826"/>
                      <a:pt x="537" y="1815"/>
                      <a:pt x="526" y="1804"/>
                    </a:cubicBezTo>
                    <a:cubicBezTo>
                      <a:pt x="526" y="1793"/>
                      <a:pt x="515" y="1793"/>
                      <a:pt x="515" y="1793"/>
                    </a:cubicBezTo>
                    <a:cubicBezTo>
                      <a:pt x="515" y="1793"/>
                      <a:pt x="515" y="1793"/>
                      <a:pt x="504" y="1793"/>
                    </a:cubicBezTo>
                    <a:lnTo>
                      <a:pt x="504" y="1793"/>
                    </a:lnTo>
                    <a:cubicBezTo>
                      <a:pt x="492" y="1793"/>
                      <a:pt x="481" y="1793"/>
                      <a:pt x="470" y="1793"/>
                    </a:cubicBezTo>
                    <a:cubicBezTo>
                      <a:pt x="436" y="1771"/>
                      <a:pt x="414" y="1703"/>
                      <a:pt x="414" y="1669"/>
                    </a:cubicBezTo>
                    <a:cubicBezTo>
                      <a:pt x="403" y="1636"/>
                      <a:pt x="403" y="1636"/>
                      <a:pt x="391" y="1636"/>
                    </a:cubicBezTo>
                    <a:lnTo>
                      <a:pt x="380" y="1636"/>
                    </a:lnTo>
                    <a:cubicBezTo>
                      <a:pt x="380" y="1647"/>
                      <a:pt x="369" y="1647"/>
                      <a:pt x="369" y="1647"/>
                    </a:cubicBezTo>
                    <a:cubicBezTo>
                      <a:pt x="358" y="1647"/>
                      <a:pt x="335" y="1647"/>
                      <a:pt x="324" y="1625"/>
                    </a:cubicBezTo>
                    <a:cubicBezTo>
                      <a:pt x="313" y="1613"/>
                      <a:pt x="324" y="1602"/>
                      <a:pt x="324" y="1591"/>
                    </a:cubicBezTo>
                    <a:cubicBezTo>
                      <a:pt x="313" y="1591"/>
                      <a:pt x="313" y="1591"/>
                      <a:pt x="302" y="1591"/>
                    </a:cubicBezTo>
                    <a:cubicBezTo>
                      <a:pt x="302" y="1591"/>
                      <a:pt x="302" y="1591"/>
                      <a:pt x="290" y="1591"/>
                    </a:cubicBezTo>
                    <a:cubicBezTo>
                      <a:pt x="246" y="1591"/>
                      <a:pt x="246" y="1535"/>
                      <a:pt x="246" y="1513"/>
                    </a:cubicBezTo>
                    <a:cubicBezTo>
                      <a:pt x="246" y="1513"/>
                      <a:pt x="235" y="1513"/>
                      <a:pt x="235" y="1502"/>
                    </a:cubicBezTo>
                    <a:cubicBezTo>
                      <a:pt x="223" y="1502"/>
                      <a:pt x="212" y="1490"/>
                      <a:pt x="201" y="1479"/>
                    </a:cubicBezTo>
                    <a:cubicBezTo>
                      <a:pt x="201" y="1468"/>
                      <a:pt x="201" y="1468"/>
                      <a:pt x="212" y="1457"/>
                    </a:cubicBezTo>
                    <a:cubicBezTo>
                      <a:pt x="212" y="1457"/>
                      <a:pt x="212" y="1457"/>
                      <a:pt x="212" y="1445"/>
                    </a:cubicBezTo>
                    <a:cubicBezTo>
                      <a:pt x="201" y="1423"/>
                      <a:pt x="201" y="1400"/>
                      <a:pt x="223" y="1378"/>
                    </a:cubicBezTo>
                    <a:cubicBezTo>
                      <a:pt x="190" y="1378"/>
                      <a:pt x="179" y="1367"/>
                      <a:pt x="179" y="1356"/>
                    </a:cubicBezTo>
                    <a:cubicBezTo>
                      <a:pt x="167" y="1344"/>
                      <a:pt x="179" y="1322"/>
                      <a:pt x="190" y="1311"/>
                    </a:cubicBezTo>
                    <a:lnTo>
                      <a:pt x="190" y="1300"/>
                    </a:lnTo>
                    <a:lnTo>
                      <a:pt x="190" y="1300"/>
                    </a:lnTo>
                    <a:cubicBezTo>
                      <a:pt x="0" y="1076"/>
                      <a:pt x="0" y="1076"/>
                      <a:pt x="0" y="1076"/>
                    </a:cubicBezTo>
                    <a:cubicBezTo>
                      <a:pt x="313" y="751"/>
                      <a:pt x="313" y="751"/>
                      <a:pt x="313" y="751"/>
                    </a:cubicBezTo>
                    <a:cubicBezTo>
                      <a:pt x="324" y="784"/>
                      <a:pt x="324" y="784"/>
                      <a:pt x="324" y="784"/>
                    </a:cubicBezTo>
                    <a:cubicBezTo>
                      <a:pt x="324" y="784"/>
                      <a:pt x="335" y="807"/>
                      <a:pt x="346" y="851"/>
                    </a:cubicBezTo>
                    <a:lnTo>
                      <a:pt x="346" y="863"/>
                    </a:lnTo>
                    <a:lnTo>
                      <a:pt x="346" y="863"/>
                    </a:lnTo>
                    <a:cubicBezTo>
                      <a:pt x="358" y="863"/>
                      <a:pt x="358" y="840"/>
                      <a:pt x="358" y="829"/>
                    </a:cubicBezTo>
                    <a:cubicBezTo>
                      <a:pt x="358" y="818"/>
                      <a:pt x="358" y="807"/>
                      <a:pt x="358" y="795"/>
                    </a:cubicBezTo>
                    <a:cubicBezTo>
                      <a:pt x="358" y="762"/>
                      <a:pt x="391" y="751"/>
                      <a:pt x="414" y="751"/>
                    </a:cubicBezTo>
                    <a:cubicBezTo>
                      <a:pt x="414" y="661"/>
                      <a:pt x="414" y="627"/>
                      <a:pt x="414" y="616"/>
                    </a:cubicBezTo>
                    <a:cubicBezTo>
                      <a:pt x="403" y="605"/>
                      <a:pt x="403" y="605"/>
                      <a:pt x="380" y="594"/>
                    </a:cubicBezTo>
                    <a:cubicBezTo>
                      <a:pt x="369" y="582"/>
                      <a:pt x="346" y="582"/>
                      <a:pt x="335" y="571"/>
                    </a:cubicBezTo>
                    <a:lnTo>
                      <a:pt x="335" y="571"/>
                    </a:lnTo>
                    <a:lnTo>
                      <a:pt x="335" y="571"/>
                    </a:lnTo>
                    <a:cubicBezTo>
                      <a:pt x="324" y="582"/>
                      <a:pt x="324" y="582"/>
                      <a:pt x="324" y="594"/>
                    </a:cubicBezTo>
                    <a:cubicBezTo>
                      <a:pt x="313" y="616"/>
                      <a:pt x="302" y="627"/>
                      <a:pt x="279" y="627"/>
                    </a:cubicBezTo>
                    <a:cubicBezTo>
                      <a:pt x="268" y="627"/>
                      <a:pt x="257" y="627"/>
                      <a:pt x="246" y="616"/>
                    </a:cubicBezTo>
                    <a:cubicBezTo>
                      <a:pt x="223" y="582"/>
                      <a:pt x="223" y="549"/>
                      <a:pt x="246" y="527"/>
                    </a:cubicBezTo>
                    <a:cubicBezTo>
                      <a:pt x="257" y="515"/>
                      <a:pt x="257" y="482"/>
                      <a:pt x="246" y="448"/>
                    </a:cubicBezTo>
                    <a:cubicBezTo>
                      <a:pt x="246" y="426"/>
                      <a:pt x="246" y="426"/>
                      <a:pt x="246" y="426"/>
                    </a:cubicBezTo>
                    <a:cubicBezTo>
                      <a:pt x="268" y="426"/>
                      <a:pt x="268" y="426"/>
                      <a:pt x="268" y="426"/>
                    </a:cubicBezTo>
                    <a:cubicBezTo>
                      <a:pt x="279" y="426"/>
                      <a:pt x="324" y="426"/>
                      <a:pt x="335" y="414"/>
                    </a:cubicBezTo>
                    <a:cubicBezTo>
                      <a:pt x="346" y="414"/>
                      <a:pt x="358" y="392"/>
                      <a:pt x="358" y="381"/>
                    </a:cubicBezTo>
                    <a:cubicBezTo>
                      <a:pt x="369" y="358"/>
                      <a:pt x="369" y="336"/>
                      <a:pt x="391" y="325"/>
                    </a:cubicBezTo>
                    <a:cubicBezTo>
                      <a:pt x="403" y="313"/>
                      <a:pt x="459" y="302"/>
                      <a:pt x="481" y="302"/>
                    </a:cubicBezTo>
                    <a:cubicBezTo>
                      <a:pt x="481" y="123"/>
                      <a:pt x="481" y="123"/>
                      <a:pt x="481" y="123"/>
                    </a:cubicBezTo>
                    <a:cubicBezTo>
                      <a:pt x="672" y="0"/>
                      <a:pt x="672" y="0"/>
                      <a:pt x="672" y="0"/>
                    </a:cubicBezTo>
                    <a:cubicBezTo>
                      <a:pt x="672" y="33"/>
                      <a:pt x="672" y="33"/>
                      <a:pt x="672" y="33"/>
                    </a:cubicBezTo>
                    <a:cubicBezTo>
                      <a:pt x="683" y="33"/>
                      <a:pt x="683" y="56"/>
                      <a:pt x="694" y="67"/>
                    </a:cubicBezTo>
                    <a:cubicBezTo>
                      <a:pt x="705" y="67"/>
                      <a:pt x="705" y="78"/>
                      <a:pt x="717" y="78"/>
                    </a:cubicBezTo>
                    <a:cubicBezTo>
                      <a:pt x="739" y="89"/>
                      <a:pt x="761" y="100"/>
                      <a:pt x="772" y="123"/>
                    </a:cubicBezTo>
                    <a:lnTo>
                      <a:pt x="772" y="123"/>
                    </a:lnTo>
                    <a:lnTo>
                      <a:pt x="772" y="123"/>
                    </a:lnTo>
                    <a:cubicBezTo>
                      <a:pt x="784" y="100"/>
                      <a:pt x="817" y="78"/>
                      <a:pt x="817" y="78"/>
                    </a:cubicBezTo>
                    <a:cubicBezTo>
                      <a:pt x="828" y="56"/>
                      <a:pt x="828" y="56"/>
                      <a:pt x="828" y="56"/>
                    </a:cubicBezTo>
                    <a:cubicBezTo>
                      <a:pt x="851" y="78"/>
                      <a:pt x="851" y="78"/>
                      <a:pt x="851" y="78"/>
                    </a:cubicBezTo>
                    <a:cubicBezTo>
                      <a:pt x="862" y="100"/>
                      <a:pt x="884" y="123"/>
                      <a:pt x="907" y="134"/>
                    </a:cubicBezTo>
                    <a:cubicBezTo>
                      <a:pt x="918" y="145"/>
                      <a:pt x="918" y="145"/>
                      <a:pt x="918" y="145"/>
                    </a:cubicBezTo>
                    <a:cubicBezTo>
                      <a:pt x="884" y="213"/>
                      <a:pt x="884" y="213"/>
                      <a:pt x="884" y="213"/>
                    </a:cubicBezTo>
                    <a:cubicBezTo>
                      <a:pt x="873" y="213"/>
                      <a:pt x="862" y="224"/>
                      <a:pt x="862" y="235"/>
                    </a:cubicBezTo>
                    <a:cubicBezTo>
                      <a:pt x="896" y="269"/>
                      <a:pt x="907" y="280"/>
                      <a:pt x="918" y="280"/>
                    </a:cubicBezTo>
                    <a:cubicBezTo>
                      <a:pt x="929" y="280"/>
                      <a:pt x="941" y="280"/>
                      <a:pt x="952" y="291"/>
                    </a:cubicBezTo>
                    <a:cubicBezTo>
                      <a:pt x="963" y="302"/>
                      <a:pt x="963" y="325"/>
                      <a:pt x="963" y="336"/>
                    </a:cubicBezTo>
                    <a:cubicBezTo>
                      <a:pt x="963" y="347"/>
                      <a:pt x="952" y="358"/>
                      <a:pt x="952" y="369"/>
                    </a:cubicBezTo>
                    <a:cubicBezTo>
                      <a:pt x="952" y="381"/>
                      <a:pt x="952" y="392"/>
                      <a:pt x="952" y="403"/>
                    </a:cubicBezTo>
                    <a:cubicBezTo>
                      <a:pt x="952" y="403"/>
                      <a:pt x="952" y="414"/>
                      <a:pt x="952" y="426"/>
                    </a:cubicBezTo>
                    <a:cubicBezTo>
                      <a:pt x="985" y="426"/>
                      <a:pt x="985" y="471"/>
                      <a:pt x="985" y="493"/>
                    </a:cubicBezTo>
                    <a:lnTo>
                      <a:pt x="985" y="504"/>
                    </a:lnTo>
                    <a:cubicBezTo>
                      <a:pt x="985" y="515"/>
                      <a:pt x="997" y="527"/>
                      <a:pt x="1008" y="538"/>
                    </a:cubicBezTo>
                    <a:cubicBezTo>
                      <a:pt x="1019" y="549"/>
                      <a:pt x="1041" y="560"/>
                      <a:pt x="1030" y="582"/>
                    </a:cubicBezTo>
                    <a:cubicBezTo>
                      <a:pt x="1019" y="594"/>
                      <a:pt x="1008" y="605"/>
                      <a:pt x="1008" y="605"/>
                    </a:cubicBezTo>
                    <a:cubicBezTo>
                      <a:pt x="997" y="616"/>
                      <a:pt x="985" y="616"/>
                      <a:pt x="985" y="627"/>
                    </a:cubicBezTo>
                    <a:cubicBezTo>
                      <a:pt x="985" y="638"/>
                      <a:pt x="974" y="650"/>
                      <a:pt x="974" y="672"/>
                    </a:cubicBezTo>
                    <a:cubicBezTo>
                      <a:pt x="1086" y="683"/>
                      <a:pt x="1086" y="683"/>
                      <a:pt x="1086" y="683"/>
                    </a:cubicBezTo>
                    <a:cubicBezTo>
                      <a:pt x="1041" y="818"/>
                      <a:pt x="1041" y="818"/>
                      <a:pt x="1041" y="818"/>
                    </a:cubicBezTo>
                    <a:cubicBezTo>
                      <a:pt x="1120" y="818"/>
                      <a:pt x="1120" y="818"/>
                      <a:pt x="1120" y="818"/>
                    </a:cubicBezTo>
                    <a:cubicBezTo>
                      <a:pt x="1187" y="919"/>
                      <a:pt x="1187" y="919"/>
                      <a:pt x="1187" y="919"/>
                    </a:cubicBezTo>
                    <a:cubicBezTo>
                      <a:pt x="1153" y="1031"/>
                      <a:pt x="1153" y="1031"/>
                      <a:pt x="1153" y="1031"/>
                    </a:cubicBezTo>
                    <a:cubicBezTo>
                      <a:pt x="1333" y="1131"/>
                      <a:pt x="1333" y="1131"/>
                      <a:pt x="1333" y="1131"/>
                    </a:cubicBezTo>
                    <a:cubicBezTo>
                      <a:pt x="1344" y="1244"/>
                      <a:pt x="1344" y="1244"/>
                      <a:pt x="1344" y="1244"/>
                    </a:cubicBezTo>
                    <a:cubicBezTo>
                      <a:pt x="1344" y="1255"/>
                      <a:pt x="1355" y="1255"/>
                      <a:pt x="1355" y="1255"/>
                    </a:cubicBezTo>
                    <a:cubicBezTo>
                      <a:pt x="1355" y="1255"/>
                      <a:pt x="1355" y="1255"/>
                      <a:pt x="1366" y="1244"/>
                    </a:cubicBezTo>
                    <a:cubicBezTo>
                      <a:pt x="1366" y="1233"/>
                      <a:pt x="1389" y="1233"/>
                      <a:pt x="1400" y="1233"/>
                    </a:cubicBezTo>
                    <a:cubicBezTo>
                      <a:pt x="1411" y="1233"/>
                      <a:pt x="1422" y="1233"/>
                      <a:pt x="1434" y="1244"/>
                    </a:cubicBezTo>
                    <a:cubicBezTo>
                      <a:pt x="1434" y="1244"/>
                      <a:pt x="1434" y="1255"/>
                      <a:pt x="1445" y="1255"/>
                    </a:cubicBezTo>
                    <a:cubicBezTo>
                      <a:pt x="1456" y="1277"/>
                      <a:pt x="1467" y="1289"/>
                      <a:pt x="1490" y="1289"/>
                    </a:cubicBezTo>
                    <a:cubicBezTo>
                      <a:pt x="1490" y="1289"/>
                      <a:pt x="1501" y="1289"/>
                      <a:pt x="1512" y="1289"/>
                    </a:cubicBezTo>
                    <a:cubicBezTo>
                      <a:pt x="1523" y="1277"/>
                      <a:pt x="1535" y="1266"/>
                      <a:pt x="1557" y="1266"/>
                    </a:cubicBezTo>
                    <a:cubicBezTo>
                      <a:pt x="1568" y="1266"/>
                      <a:pt x="1568" y="1266"/>
                      <a:pt x="1579" y="1266"/>
                    </a:cubicBezTo>
                    <a:cubicBezTo>
                      <a:pt x="1590" y="1255"/>
                      <a:pt x="1602" y="1255"/>
                      <a:pt x="1613" y="1255"/>
                    </a:cubicBezTo>
                    <a:cubicBezTo>
                      <a:pt x="1624" y="1255"/>
                      <a:pt x="1635" y="1255"/>
                      <a:pt x="1635" y="1255"/>
                    </a:cubicBezTo>
                    <a:cubicBezTo>
                      <a:pt x="1680" y="1266"/>
                      <a:pt x="1703" y="1266"/>
                      <a:pt x="1703" y="1266"/>
                    </a:cubicBezTo>
                    <a:cubicBezTo>
                      <a:pt x="1725" y="1266"/>
                      <a:pt x="1725" y="1266"/>
                      <a:pt x="1725" y="1266"/>
                    </a:cubicBezTo>
                    <a:cubicBezTo>
                      <a:pt x="1725" y="1289"/>
                      <a:pt x="1725" y="1289"/>
                      <a:pt x="1725" y="1289"/>
                    </a:cubicBezTo>
                    <a:cubicBezTo>
                      <a:pt x="1736" y="1613"/>
                      <a:pt x="1736" y="1613"/>
                      <a:pt x="1736" y="1613"/>
                    </a:cubicBezTo>
                    <a:cubicBezTo>
                      <a:pt x="1759" y="1625"/>
                      <a:pt x="1792" y="1625"/>
                      <a:pt x="1815" y="1625"/>
                    </a:cubicBezTo>
                    <a:cubicBezTo>
                      <a:pt x="1826" y="1625"/>
                      <a:pt x="1837" y="1636"/>
                      <a:pt x="1837" y="1647"/>
                    </a:cubicBezTo>
                    <a:cubicBezTo>
                      <a:pt x="1848" y="1658"/>
                      <a:pt x="1837" y="1681"/>
                      <a:pt x="1826" y="1703"/>
                    </a:cubicBezTo>
                    <a:lnTo>
                      <a:pt x="1815" y="1714"/>
                    </a:lnTo>
                    <a:cubicBezTo>
                      <a:pt x="1804" y="1737"/>
                      <a:pt x="1781" y="1748"/>
                      <a:pt x="1759" y="1748"/>
                    </a:cubicBezTo>
                    <a:lnTo>
                      <a:pt x="1748" y="1748"/>
                    </a:lnTo>
                    <a:cubicBezTo>
                      <a:pt x="1703" y="1782"/>
                      <a:pt x="1546" y="1927"/>
                      <a:pt x="1523" y="1950"/>
                    </a:cubicBezTo>
                    <a:cubicBezTo>
                      <a:pt x="1501" y="1972"/>
                      <a:pt x="1467" y="1983"/>
                      <a:pt x="1445" y="1983"/>
                    </a:cubicBezTo>
                    <a:cubicBezTo>
                      <a:pt x="1434" y="1983"/>
                      <a:pt x="1422" y="1972"/>
                      <a:pt x="1411" y="1972"/>
                    </a:cubicBezTo>
                    <a:cubicBezTo>
                      <a:pt x="1411" y="1983"/>
                      <a:pt x="1400" y="1983"/>
                      <a:pt x="1400" y="1983"/>
                    </a:cubicBezTo>
                    <a:cubicBezTo>
                      <a:pt x="1389" y="1983"/>
                      <a:pt x="1389" y="1983"/>
                      <a:pt x="1389" y="1983"/>
                    </a:cubicBezTo>
                    <a:lnTo>
                      <a:pt x="1389" y="1983"/>
                    </a:lnTo>
                    <a:cubicBezTo>
                      <a:pt x="1389" y="2006"/>
                      <a:pt x="1366" y="2039"/>
                      <a:pt x="1344" y="2051"/>
                    </a:cubicBezTo>
                    <a:cubicBezTo>
                      <a:pt x="1355" y="2062"/>
                      <a:pt x="1366" y="2073"/>
                      <a:pt x="1377" y="2084"/>
                    </a:cubicBezTo>
                    <a:cubicBezTo>
                      <a:pt x="1389" y="2107"/>
                      <a:pt x="1366" y="2129"/>
                      <a:pt x="1366" y="2140"/>
                    </a:cubicBezTo>
                    <a:cubicBezTo>
                      <a:pt x="1355" y="2151"/>
                      <a:pt x="1333" y="2162"/>
                      <a:pt x="1333" y="2162"/>
                    </a:cubicBezTo>
                    <a:cubicBezTo>
                      <a:pt x="1333" y="2162"/>
                      <a:pt x="1333" y="2162"/>
                      <a:pt x="1322" y="2162"/>
                    </a:cubicBezTo>
                    <a:lnTo>
                      <a:pt x="1322" y="2162"/>
                    </a:lnTo>
                    <a:cubicBezTo>
                      <a:pt x="1310" y="2196"/>
                      <a:pt x="1288" y="2196"/>
                      <a:pt x="1277" y="2196"/>
                    </a:cubicBezTo>
                    <a:cubicBezTo>
                      <a:pt x="1266" y="2196"/>
                      <a:pt x="1254" y="2196"/>
                      <a:pt x="1243" y="2185"/>
                    </a:cubicBezTo>
                    <a:lnTo>
                      <a:pt x="1243" y="2185"/>
                    </a:lnTo>
                    <a:cubicBezTo>
                      <a:pt x="1243" y="2185"/>
                      <a:pt x="1243" y="2185"/>
                      <a:pt x="1232" y="2185"/>
                    </a:cubicBezTo>
                    <a:cubicBezTo>
                      <a:pt x="1232" y="2207"/>
                      <a:pt x="1221" y="2252"/>
                      <a:pt x="1187" y="2252"/>
                    </a:cubicBezTo>
                    <a:cubicBezTo>
                      <a:pt x="1176" y="2252"/>
                      <a:pt x="1165" y="2252"/>
                      <a:pt x="1165" y="2241"/>
                    </a:cubicBezTo>
                    <a:cubicBezTo>
                      <a:pt x="1165" y="2241"/>
                      <a:pt x="1165" y="2241"/>
                      <a:pt x="1153" y="2241"/>
                    </a:cubicBezTo>
                    <a:cubicBezTo>
                      <a:pt x="1153" y="2241"/>
                      <a:pt x="1153" y="2252"/>
                      <a:pt x="1142" y="2264"/>
                    </a:cubicBezTo>
                    <a:cubicBezTo>
                      <a:pt x="1131" y="2308"/>
                      <a:pt x="1053" y="2308"/>
                      <a:pt x="1041" y="2308"/>
                    </a:cubicBezTo>
                    <a:cubicBezTo>
                      <a:pt x="1041" y="2308"/>
                      <a:pt x="1030" y="2308"/>
                      <a:pt x="1019" y="2308"/>
                    </a:cubicBezTo>
                    <a:cubicBezTo>
                      <a:pt x="1019" y="2308"/>
                      <a:pt x="1019" y="2331"/>
                      <a:pt x="1019" y="2364"/>
                    </a:cubicBezTo>
                    <a:cubicBezTo>
                      <a:pt x="1030" y="2387"/>
                      <a:pt x="1041" y="2409"/>
                      <a:pt x="1064" y="2420"/>
                    </a:cubicBezTo>
                    <a:cubicBezTo>
                      <a:pt x="1064" y="2431"/>
                      <a:pt x="1064" y="2431"/>
                      <a:pt x="1075" y="2431"/>
                    </a:cubicBezTo>
                    <a:cubicBezTo>
                      <a:pt x="1086" y="2454"/>
                      <a:pt x="1086" y="2488"/>
                      <a:pt x="1086" y="2621"/>
                    </a:cubicBezTo>
                    <a:cubicBezTo>
                      <a:pt x="1086" y="2632"/>
                      <a:pt x="1086" y="2632"/>
                      <a:pt x="1086" y="2632"/>
                    </a:cubicBezTo>
                    <a:cubicBezTo>
                      <a:pt x="1086" y="2643"/>
                      <a:pt x="1086" y="2655"/>
                      <a:pt x="1097" y="2655"/>
                    </a:cubicBezTo>
                    <a:cubicBezTo>
                      <a:pt x="1097" y="2666"/>
                      <a:pt x="1097" y="2666"/>
                      <a:pt x="1097" y="2666"/>
                    </a:cubicBezTo>
                    <a:cubicBezTo>
                      <a:pt x="1097" y="2677"/>
                      <a:pt x="1097" y="2677"/>
                      <a:pt x="1097" y="2677"/>
                    </a:cubicBezTo>
                    <a:cubicBezTo>
                      <a:pt x="1097" y="2699"/>
                      <a:pt x="1097" y="2699"/>
                      <a:pt x="1097" y="2699"/>
                    </a:cubicBezTo>
                    <a:cubicBezTo>
                      <a:pt x="1075" y="2699"/>
                      <a:pt x="1075" y="2699"/>
                      <a:pt x="1075" y="2699"/>
                    </a:cubicBezTo>
                    <a:cubicBezTo>
                      <a:pt x="1097" y="2699"/>
                      <a:pt x="1097" y="2699"/>
                      <a:pt x="1097" y="2699"/>
                    </a:cubicBezTo>
                    <a:lnTo>
                      <a:pt x="1097" y="2699"/>
                    </a:lnTo>
                    <a:cubicBezTo>
                      <a:pt x="1097" y="2711"/>
                      <a:pt x="1120" y="2744"/>
                      <a:pt x="1165" y="2778"/>
                    </a:cubicBezTo>
                    <a:cubicBezTo>
                      <a:pt x="1187" y="2789"/>
                      <a:pt x="1187" y="2812"/>
                      <a:pt x="1187" y="2812"/>
                    </a:cubicBezTo>
                    <a:cubicBezTo>
                      <a:pt x="1176" y="2845"/>
                      <a:pt x="1142" y="2868"/>
                      <a:pt x="1075" y="2890"/>
                    </a:cubicBezTo>
                    <a:cubicBezTo>
                      <a:pt x="1041" y="2890"/>
                      <a:pt x="1008" y="2890"/>
                      <a:pt x="985" y="2890"/>
                    </a:cubicBezTo>
                    <a:cubicBezTo>
                      <a:pt x="974" y="2890"/>
                      <a:pt x="963" y="2890"/>
                      <a:pt x="952" y="2890"/>
                    </a:cubicBezTo>
                    <a:cubicBezTo>
                      <a:pt x="952" y="2890"/>
                      <a:pt x="941" y="2890"/>
                      <a:pt x="929" y="2890"/>
                    </a:cubicBezTo>
                    <a:cubicBezTo>
                      <a:pt x="907" y="2890"/>
                      <a:pt x="907" y="2901"/>
                      <a:pt x="896" y="2901"/>
                    </a:cubicBezTo>
                    <a:cubicBezTo>
                      <a:pt x="884" y="2912"/>
                      <a:pt x="873" y="3025"/>
                      <a:pt x="873" y="3081"/>
                    </a:cubicBezTo>
                    <a:cubicBezTo>
                      <a:pt x="884" y="3114"/>
                      <a:pt x="873" y="3137"/>
                      <a:pt x="862" y="3148"/>
                    </a:cubicBezTo>
                    <a:cubicBezTo>
                      <a:pt x="851" y="3159"/>
                      <a:pt x="840" y="3170"/>
                      <a:pt x="817" y="3159"/>
                    </a:cubicBezTo>
                    <a:cubicBezTo>
                      <a:pt x="817" y="3159"/>
                      <a:pt x="806" y="3159"/>
                      <a:pt x="795" y="3159"/>
                    </a:cubicBezTo>
                    <a:cubicBezTo>
                      <a:pt x="784" y="3159"/>
                      <a:pt x="772" y="3159"/>
                      <a:pt x="772" y="3159"/>
                    </a:cubicBezTo>
                    <a:cubicBezTo>
                      <a:pt x="772" y="3170"/>
                      <a:pt x="761" y="3192"/>
                      <a:pt x="761" y="3215"/>
                    </a:cubicBezTo>
                    <a:cubicBezTo>
                      <a:pt x="750" y="3249"/>
                      <a:pt x="750" y="3271"/>
                      <a:pt x="739" y="3282"/>
                    </a:cubicBezTo>
                    <a:cubicBezTo>
                      <a:pt x="728" y="3294"/>
                      <a:pt x="717" y="3305"/>
                      <a:pt x="705" y="3305"/>
                    </a:cubicBezTo>
                    <a:lnTo>
                      <a:pt x="705" y="3305"/>
                    </a:lnTo>
                    <a:cubicBezTo>
                      <a:pt x="683" y="3305"/>
                      <a:pt x="660" y="3294"/>
                      <a:pt x="638" y="3271"/>
                    </a:cubicBezTo>
                    <a:cubicBezTo>
                      <a:pt x="638" y="3271"/>
                      <a:pt x="638" y="3271"/>
                      <a:pt x="638" y="3282"/>
                    </a:cubicBezTo>
                    <a:cubicBezTo>
                      <a:pt x="638" y="3294"/>
                      <a:pt x="638" y="3294"/>
                      <a:pt x="638" y="3305"/>
                    </a:cubicBezTo>
                    <a:cubicBezTo>
                      <a:pt x="638" y="3338"/>
                      <a:pt x="627" y="3361"/>
                      <a:pt x="582" y="3361"/>
                    </a:cubicBezTo>
                    <a:cubicBezTo>
                      <a:pt x="571" y="3361"/>
                      <a:pt x="571" y="3361"/>
                      <a:pt x="559" y="3361"/>
                    </a:cubicBezTo>
                    <a:close/>
                    <a:moveTo>
                      <a:pt x="559" y="3316"/>
                    </a:moveTo>
                    <a:lnTo>
                      <a:pt x="559" y="3316"/>
                    </a:lnTo>
                    <a:cubicBezTo>
                      <a:pt x="571" y="3316"/>
                      <a:pt x="571" y="3316"/>
                      <a:pt x="571" y="3316"/>
                    </a:cubicBezTo>
                    <a:cubicBezTo>
                      <a:pt x="582" y="3316"/>
                      <a:pt x="593" y="3316"/>
                      <a:pt x="593" y="3316"/>
                    </a:cubicBezTo>
                    <a:lnTo>
                      <a:pt x="593" y="3305"/>
                    </a:lnTo>
                    <a:cubicBezTo>
                      <a:pt x="593" y="3294"/>
                      <a:pt x="593" y="3294"/>
                      <a:pt x="593" y="3282"/>
                    </a:cubicBezTo>
                    <a:cubicBezTo>
                      <a:pt x="593" y="3260"/>
                      <a:pt x="593" y="3237"/>
                      <a:pt x="604" y="3226"/>
                    </a:cubicBezTo>
                    <a:cubicBezTo>
                      <a:pt x="615" y="3226"/>
                      <a:pt x="627" y="3215"/>
                      <a:pt x="638" y="3215"/>
                    </a:cubicBezTo>
                    <a:cubicBezTo>
                      <a:pt x="649" y="3215"/>
                      <a:pt x="660" y="3226"/>
                      <a:pt x="672" y="3237"/>
                    </a:cubicBezTo>
                    <a:cubicBezTo>
                      <a:pt x="683" y="3249"/>
                      <a:pt x="694" y="3260"/>
                      <a:pt x="705" y="3260"/>
                    </a:cubicBezTo>
                    <a:cubicBezTo>
                      <a:pt x="705" y="3282"/>
                      <a:pt x="705" y="3282"/>
                      <a:pt x="705" y="3282"/>
                    </a:cubicBezTo>
                    <a:cubicBezTo>
                      <a:pt x="705" y="3260"/>
                      <a:pt x="705" y="3260"/>
                      <a:pt x="705" y="3260"/>
                    </a:cubicBezTo>
                    <a:cubicBezTo>
                      <a:pt x="705" y="3249"/>
                      <a:pt x="717" y="3226"/>
                      <a:pt x="717" y="3204"/>
                    </a:cubicBezTo>
                    <a:cubicBezTo>
                      <a:pt x="728" y="3170"/>
                      <a:pt x="728" y="3148"/>
                      <a:pt x="739" y="3137"/>
                    </a:cubicBezTo>
                    <a:cubicBezTo>
                      <a:pt x="750" y="3125"/>
                      <a:pt x="772" y="3114"/>
                      <a:pt x="795" y="3114"/>
                    </a:cubicBezTo>
                    <a:cubicBezTo>
                      <a:pt x="806" y="3114"/>
                      <a:pt x="817" y="3114"/>
                      <a:pt x="828" y="3114"/>
                    </a:cubicBezTo>
                    <a:cubicBezTo>
                      <a:pt x="828" y="3114"/>
                      <a:pt x="828" y="3103"/>
                      <a:pt x="828" y="3081"/>
                    </a:cubicBezTo>
                    <a:cubicBezTo>
                      <a:pt x="828" y="3069"/>
                      <a:pt x="828" y="2890"/>
                      <a:pt x="873" y="2856"/>
                    </a:cubicBezTo>
                    <a:cubicBezTo>
                      <a:pt x="896" y="2845"/>
                      <a:pt x="918" y="2845"/>
                      <a:pt x="963" y="2845"/>
                    </a:cubicBezTo>
                    <a:cubicBezTo>
                      <a:pt x="963" y="2845"/>
                      <a:pt x="974" y="2856"/>
                      <a:pt x="985" y="2856"/>
                    </a:cubicBezTo>
                    <a:cubicBezTo>
                      <a:pt x="1008" y="2856"/>
                      <a:pt x="1041" y="2845"/>
                      <a:pt x="1064" y="2845"/>
                    </a:cubicBezTo>
                    <a:cubicBezTo>
                      <a:pt x="1109" y="2834"/>
                      <a:pt x="1131" y="2812"/>
                      <a:pt x="1142" y="2812"/>
                    </a:cubicBezTo>
                    <a:cubicBezTo>
                      <a:pt x="1109" y="2789"/>
                      <a:pt x="1064" y="2744"/>
                      <a:pt x="1053" y="2711"/>
                    </a:cubicBezTo>
                    <a:cubicBezTo>
                      <a:pt x="1053" y="2711"/>
                      <a:pt x="1053" y="2711"/>
                      <a:pt x="1053" y="2699"/>
                    </a:cubicBezTo>
                    <a:lnTo>
                      <a:pt x="1053" y="2699"/>
                    </a:lnTo>
                    <a:lnTo>
                      <a:pt x="1053" y="2699"/>
                    </a:lnTo>
                    <a:cubicBezTo>
                      <a:pt x="1053" y="2677"/>
                      <a:pt x="1053" y="2677"/>
                      <a:pt x="1053" y="2677"/>
                    </a:cubicBezTo>
                    <a:lnTo>
                      <a:pt x="1053" y="2677"/>
                    </a:lnTo>
                    <a:cubicBezTo>
                      <a:pt x="1053" y="2666"/>
                      <a:pt x="1053" y="2666"/>
                      <a:pt x="1053" y="2666"/>
                    </a:cubicBezTo>
                    <a:cubicBezTo>
                      <a:pt x="1053" y="2655"/>
                      <a:pt x="1053" y="2643"/>
                      <a:pt x="1053" y="2643"/>
                    </a:cubicBezTo>
                    <a:cubicBezTo>
                      <a:pt x="1053" y="2621"/>
                      <a:pt x="1053" y="2621"/>
                      <a:pt x="1053" y="2621"/>
                    </a:cubicBezTo>
                    <a:cubicBezTo>
                      <a:pt x="1041" y="2577"/>
                      <a:pt x="1041" y="2476"/>
                      <a:pt x="1041" y="2465"/>
                    </a:cubicBezTo>
                    <a:cubicBezTo>
                      <a:pt x="1030" y="2465"/>
                      <a:pt x="1030" y="2454"/>
                      <a:pt x="1030" y="2454"/>
                    </a:cubicBezTo>
                    <a:cubicBezTo>
                      <a:pt x="1008" y="2431"/>
                      <a:pt x="985" y="2409"/>
                      <a:pt x="974" y="2364"/>
                    </a:cubicBezTo>
                    <a:cubicBezTo>
                      <a:pt x="963" y="2320"/>
                      <a:pt x="963" y="2286"/>
                      <a:pt x="985" y="2264"/>
                    </a:cubicBezTo>
                    <a:cubicBezTo>
                      <a:pt x="985" y="2252"/>
                      <a:pt x="1008" y="2252"/>
                      <a:pt x="1019" y="2264"/>
                    </a:cubicBezTo>
                    <a:cubicBezTo>
                      <a:pt x="1030" y="2264"/>
                      <a:pt x="1041" y="2264"/>
                      <a:pt x="1041" y="2264"/>
                    </a:cubicBezTo>
                    <a:cubicBezTo>
                      <a:pt x="1075" y="2264"/>
                      <a:pt x="1097" y="2252"/>
                      <a:pt x="1097" y="2252"/>
                    </a:cubicBezTo>
                    <a:cubicBezTo>
                      <a:pt x="1120" y="2219"/>
                      <a:pt x="1131" y="2196"/>
                      <a:pt x="1153" y="2196"/>
                    </a:cubicBezTo>
                    <a:cubicBezTo>
                      <a:pt x="1165" y="2196"/>
                      <a:pt x="1176" y="2196"/>
                      <a:pt x="1187" y="2207"/>
                    </a:cubicBezTo>
                    <a:cubicBezTo>
                      <a:pt x="1187" y="2196"/>
                      <a:pt x="1198" y="2185"/>
                      <a:pt x="1198" y="2162"/>
                    </a:cubicBezTo>
                    <a:cubicBezTo>
                      <a:pt x="1198" y="2129"/>
                      <a:pt x="1221" y="2129"/>
                      <a:pt x="1221" y="2129"/>
                    </a:cubicBezTo>
                    <a:cubicBezTo>
                      <a:pt x="1232" y="2129"/>
                      <a:pt x="1254" y="2140"/>
                      <a:pt x="1266" y="2151"/>
                    </a:cubicBezTo>
                    <a:lnTo>
                      <a:pt x="1266" y="2151"/>
                    </a:lnTo>
                    <a:cubicBezTo>
                      <a:pt x="1277" y="2151"/>
                      <a:pt x="1277" y="2151"/>
                      <a:pt x="1277" y="2151"/>
                    </a:cubicBezTo>
                    <a:cubicBezTo>
                      <a:pt x="1277" y="2151"/>
                      <a:pt x="1277" y="2151"/>
                      <a:pt x="1288" y="2140"/>
                    </a:cubicBezTo>
                    <a:cubicBezTo>
                      <a:pt x="1299" y="2118"/>
                      <a:pt x="1310" y="2118"/>
                      <a:pt x="1322" y="2118"/>
                    </a:cubicBezTo>
                    <a:lnTo>
                      <a:pt x="1333" y="2118"/>
                    </a:lnTo>
                    <a:lnTo>
                      <a:pt x="1333" y="2118"/>
                    </a:lnTo>
                    <a:cubicBezTo>
                      <a:pt x="1333" y="2107"/>
                      <a:pt x="1333" y="2095"/>
                      <a:pt x="1333" y="2095"/>
                    </a:cubicBezTo>
                    <a:lnTo>
                      <a:pt x="1333" y="2095"/>
                    </a:lnTo>
                    <a:cubicBezTo>
                      <a:pt x="1333" y="2095"/>
                      <a:pt x="1333" y="2095"/>
                      <a:pt x="1322" y="2095"/>
                    </a:cubicBezTo>
                    <a:cubicBezTo>
                      <a:pt x="1288" y="2084"/>
                      <a:pt x="1288" y="2062"/>
                      <a:pt x="1288" y="2051"/>
                    </a:cubicBezTo>
                    <a:cubicBezTo>
                      <a:pt x="1288" y="2039"/>
                      <a:pt x="1299" y="2017"/>
                      <a:pt x="1322" y="2017"/>
                    </a:cubicBezTo>
                    <a:cubicBezTo>
                      <a:pt x="1333" y="2017"/>
                      <a:pt x="1344" y="1995"/>
                      <a:pt x="1355" y="1972"/>
                    </a:cubicBezTo>
                    <a:cubicBezTo>
                      <a:pt x="1355" y="1950"/>
                      <a:pt x="1366" y="1950"/>
                      <a:pt x="1377" y="1938"/>
                    </a:cubicBezTo>
                    <a:lnTo>
                      <a:pt x="1377" y="1938"/>
                    </a:lnTo>
                    <a:lnTo>
                      <a:pt x="1377" y="1938"/>
                    </a:lnTo>
                    <a:cubicBezTo>
                      <a:pt x="1389" y="1916"/>
                      <a:pt x="1400" y="1916"/>
                      <a:pt x="1411" y="1916"/>
                    </a:cubicBezTo>
                    <a:cubicBezTo>
                      <a:pt x="1434" y="1916"/>
                      <a:pt x="1445" y="1927"/>
                      <a:pt x="1445" y="1938"/>
                    </a:cubicBezTo>
                    <a:cubicBezTo>
                      <a:pt x="1456" y="1938"/>
                      <a:pt x="1479" y="1938"/>
                      <a:pt x="1490" y="1916"/>
                    </a:cubicBezTo>
                    <a:cubicBezTo>
                      <a:pt x="1523" y="1894"/>
                      <a:pt x="1725" y="1703"/>
                      <a:pt x="1725" y="1703"/>
                    </a:cubicBezTo>
                    <a:cubicBezTo>
                      <a:pt x="1736" y="1692"/>
                      <a:pt x="1736" y="1692"/>
                      <a:pt x="1736" y="1692"/>
                    </a:cubicBezTo>
                    <a:cubicBezTo>
                      <a:pt x="1748" y="1703"/>
                      <a:pt x="1748" y="1703"/>
                      <a:pt x="1748" y="1703"/>
                    </a:cubicBezTo>
                    <a:lnTo>
                      <a:pt x="1748" y="1703"/>
                    </a:lnTo>
                    <a:lnTo>
                      <a:pt x="1759" y="1703"/>
                    </a:lnTo>
                    <a:cubicBezTo>
                      <a:pt x="1770" y="1703"/>
                      <a:pt x="1770" y="1703"/>
                      <a:pt x="1781" y="1692"/>
                    </a:cubicBezTo>
                    <a:cubicBezTo>
                      <a:pt x="1781" y="1692"/>
                      <a:pt x="1781" y="1681"/>
                      <a:pt x="1792" y="1681"/>
                    </a:cubicBezTo>
                    <a:cubicBezTo>
                      <a:pt x="1792" y="1669"/>
                      <a:pt x="1792" y="1669"/>
                      <a:pt x="1792" y="1669"/>
                    </a:cubicBezTo>
                    <a:cubicBezTo>
                      <a:pt x="1759" y="1669"/>
                      <a:pt x="1714" y="1658"/>
                      <a:pt x="1714" y="1658"/>
                    </a:cubicBezTo>
                    <a:cubicBezTo>
                      <a:pt x="1703" y="1658"/>
                      <a:pt x="1703" y="1658"/>
                      <a:pt x="1703" y="1658"/>
                    </a:cubicBezTo>
                    <a:cubicBezTo>
                      <a:pt x="1691" y="1311"/>
                      <a:pt x="1691" y="1311"/>
                      <a:pt x="1691" y="1311"/>
                    </a:cubicBezTo>
                    <a:cubicBezTo>
                      <a:pt x="1669" y="1311"/>
                      <a:pt x="1646" y="1300"/>
                      <a:pt x="1624" y="1300"/>
                    </a:cubicBezTo>
                    <a:lnTo>
                      <a:pt x="1613" y="1300"/>
                    </a:lnTo>
                    <a:lnTo>
                      <a:pt x="1602" y="1300"/>
                    </a:lnTo>
                    <a:cubicBezTo>
                      <a:pt x="1590" y="1300"/>
                      <a:pt x="1579" y="1311"/>
                      <a:pt x="1557" y="1311"/>
                    </a:cubicBezTo>
                    <a:cubicBezTo>
                      <a:pt x="1546" y="1311"/>
                      <a:pt x="1546" y="1322"/>
                      <a:pt x="1535" y="1322"/>
                    </a:cubicBezTo>
                    <a:cubicBezTo>
                      <a:pt x="1523" y="1333"/>
                      <a:pt x="1512" y="1333"/>
                      <a:pt x="1490" y="1333"/>
                    </a:cubicBezTo>
                    <a:lnTo>
                      <a:pt x="1479" y="1333"/>
                    </a:lnTo>
                    <a:cubicBezTo>
                      <a:pt x="1445" y="1322"/>
                      <a:pt x="1422" y="1300"/>
                      <a:pt x="1411" y="1289"/>
                    </a:cubicBezTo>
                    <a:cubicBezTo>
                      <a:pt x="1400" y="1277"/>
                      <a:pt x="1400" y="1277"/>
                      <a:pt x="1400" y="1277"/>
                    </a:cubicBezTo>
                    <a:lnTo>
                      <a:pt x="1400" y="1277"/>
                    </a:lnTo>
                    <a:lnTo>
                      <a:pt x="1400" y="1277"/>
                    </a:lnTo>
                    <a:lnTo>
                      <a:pt x="1400" y="1277"/>
                    </a:lnTo>
                    <a:cubicBezTo>
                      <a:pt x="1400" y="1289"/>
                      <a:pt x="1400" y="1300"/>
                      <a:pt x="1389" y="1300"/>
                    </a:cubicBezTo>
                    <a:cubicBezTo>
                      <a:pt x="1389" y="1311"/>
                      <a:pt x="1377" y="1311"/>
                      <a:pt x="1377" y="1311"/>
                    </a:cubicBezTo>
                    <a:cubicBezTo>
                      <a:pt x="1355" y="1311"/>
                      <a:pt x="1333" y="1289"/>
                      <a:pt x="1310" y="1277"/>
                    </a:cubicBezTo>
                    <a:cubicBezTo>
                      <a:pt x="1299" y="1266"/>
                      <a:pt x="1299" y="1266"/>
                      <a:pt x="1299" y="1266"/>
                    </a:cubicBezTo>
                    <a:cubicBezTo>
                      <a:pt x="1288" y="1154"/>
                      <a:pt x="1288" y="1154"/>
                      <a:pt x="1288" y="1154"/>
                    </a:cubicBezTo>
                    <a:cubicBezTo>
                      <a:pt x="1097" y="1053"/>
                      <a:pt x="1097" y="1053"/>
                      <a:pt x="1097" y="1053"/>
                    </a:cubicBezTo>
                    <a:cubicBezTo>
                      <a:pt x="1142" y="930"/>
                      <a:pt x="1142" y="930"/>
                      <a:pt x="1142" y="930"/>
                    </a:cubicBezTo>
                    <a:cubicBezTo>
                      <a:pt x="1097" y="863"/>
                      <a:pt x="1097" y="863"/>
                      <a:pt x="1097" y="863"/>
                    </a:cubicBezTo>
                    <a:cubicBezTo>
                      <a:pt x="985" y="851"/>
                      <a:pt x="985" y="851"/>
                      <a:pt x="985" y="851"/>
                    </a:cubicBezTo>
                    <a:cubicBezTo>
                      <a:pt x="1019" y="717"/>
                      <a:pt x="1019" y="717"/>
                      <a:pt x="1019" y="717"/>
                    </a:cubicBezTo>
                    <a:cubicBezTo>
                      <a:pt x="918" y="706"/>
                      <a:pt x="918" y="706"/>
                      <a:pt x="918" y="706"/>
                    </a:cubicBezTo>
                    <a:cubicBezTo>
                      <a:pt x="918" y="683"/>
                      <a:pt x="918" y="683"/>
                      <a:pt x="918" y="683"/>
                    </a:cubicBezTo>
                    <a:cubicBezTo>
                      <a:pt x="929" y="672"/>
                      <a:pt x="941" y="638"/>
                      <a:pt x="941" y="616"/>
                    </a:cubicBezTo>
                    <a:cubicBezTo>
                      <a:pt x="952" y="594"/>
                      <a:pt x="963" y="582"/>
                      <a:pt x="974" y="571"/>
                    </a:cubicBezTo>
                    <a:lnTo>
                      <a:pt x="985" y="571"/>
                    </a:lnTo>
                    <a:cubicBezTo>
                      <a:pt x="974" y="571"/>
                      <a:pt x="974" y="571"/>
                      <a:pt x="974" y="560"/>
                    </a:cubicBezTo>
                    <a:cubicBezTo>
                      <a:pt x="963" y="549"/>
                      <a:pt x="941" y="527"/>
                      <a:pt x="941" y="504"/>
                    </a:cubicBezTo>
                    <a:lnTo>
                      <a:pt x="941" y="493"/>
                    </a:lnTo>
                    <a:cubicBezTo>
                      <a:pt x="941" y="482"/>
                      <a:pt x="941" y="471"/>
                      <a:pt x="941" y="459"/>
                    </a:cubicBezTo>
                    <a:cubicBezTo>
                      <a:pt x="941" y="471"/>
                      <a:pt x="941" y="459"/>
                      <a:pt x="941" y="459"/>
                    </a:cubicBezTo>
                    <a:cubicBezTo>
                      <a:pt x="929" y="459"/>
                      <a:pt x="918" y="459"/>
                      <a:pt x="907" y="448"/>
                    </a:cubicBezTo>
                    <a:cubicBezTo>
                      <a:pt x="896" y="437"/>
                      <a:pt x="907" y="414"/>
                      <a:pt x="907" y="392"/>
                    </a:cubicBezTo>
                    <a:cubicBezTo>
                      <a:pt x="907" y="381"/>
                      <a:pt x="907" y="369"/>
                      <a:pt x="907" y="358"/>
                    </a:cubicBezTo>
                    <a:cubicBezTo>
                      <a:pt x="918" y="347"/>
                      <a:pt x="918" y="347"/>
                      <a:pt x="918" y="336"/>
                    </a:cubicBezTo>
                    <a:lnTo>
                      <a:pt x="918" y="325"/>
                    </a:lnTo>
                    <a:cubicBezTo>
                      <a:pt x="884" y="325"/>
                      <a:pt x="851" y="291"/>
                      <a:pt x="828" y="258"/>
                    </a:cubicBezTo>
                    <a:lnTo>
                      <a:pt x="828" y="258"/>
                    </a:lnTo>
                    <a:cubicBezTo>
                      <a:pt x="806" y="235"/>
                      <a:pt x="828" y="202"/>
                      <a:pt x="851" y="179"/>
                    </a:cubicBezTo>
                    <a:cubicBezTo>
                      <a:pt x="862" y="157"/>
                      <a:pt x="862" y="157"/>
                      <a:pt x="862" y="157"/>
                    </a:cubicBezTo>
                    <a:cubicBezTo>
                      <a:pt x="851" y="145"/>
                      <a:pt x="840" y="134"/>
                      <a:pt x="828" y="123"/>
                    </a:cubicBezTo>
                    <a:cubicBezTo>
                      <a:pt x="817" y="134"/>
                      <a:pt x="817" y="145"/>
                      <a:pt x="817" y="145"/>
                    </a:cubicBezTo>
                    <a:cubicBezTo>
                      <a:pt x="806" y="157"/>
                      <a:pt x="795" y="168"/>
                      <a:pt x="772" y="168"/>
                    </a:cubicBezTo>
                    <a:cubicBezTo>
                      <a:pt x="761" y="168"/>
                      <a:pt x="739" y="157"/>
                      <a:pt x="739" y="145"/>
                    </a:cubicBezTo>
                    <a:cubicBezTo>
                      <a:pt x="728" y="134"/>
                      <a:pt x="705" y="123"/>
                      <a:pt x="694" y="112"/>
                    </a:cubicBezTo>
                    <a:cubicBezTo>
                      <a:pt x="683" y="112"/>
                      <a:pt x="683" y="100"/>
                      <a:pt x="672" y="100"/>
                    </a:cubicBezTo>
                    <a:cubicBezTo>
                      <a:pt x="660" y="89"/>
                      <a:pt x="649" y="78"/>
                      <a:pt x="649" y="67"/>
                    </a:cubicBezTo>
                    <a:cubicBezTo>
                      <a:pt x="526" y="145"/>
                      <a:pt x="526" y="145"/>
                      <a:pt x="526" y="145"/>
                    </a:cubicBezTo>
                    <a:cubicBezTo>
                      <a:pt x="526" y="336"/>
                      <a:pt x="526" y="336"/>
                      <a:pt x="526" y="336"/>
                    </a:cubicBezTo>
                    <a:cubicBezTo>
                      <a:pt x="504" y="336"/>
                      <a:pt x="504" y="336"/>
                      <a:pt x="504" y="336"/>
                    </a:cubicBezTo>
                    <a:cubicBezTo>
                      <a:pt x="470" y="347"/>
                      <a:pt x="425" y="347"/>
                      <a:pt x="414" y="358"/>
                    </a:cubicBezTo>
                    <a:cubicBezTo>
                      <a:pt x="414" y="369"/>
                      <a:pt x="403" y="381"/>
                      <a:pt x="403" y="392"/>
                    </a:cubicBezTo>
                    <a:cubicBezTo>
                      <a:pt x="391" y="414"/>
                      <a:pt x="380" y="437"/>
                      <a:pt x="358" y="448"/>
                    </a:cubicBezTo>
                    <a:cubicBezTo>
                      <a:pt x="346" y="459"/>
                      <a:pt x="313" y="471"/>
                      <a:pt x="290" y="471"/>
                    </a:cubicBezTo>
                    <a:cubicBezTo>
                      <a:pt x="302" y="504"/>
                      <a:pt x="302" y="538"/>
                      <a:pt x="279" y="560"/>
                    </a:cubicBezTo>
                    <a:cubicBezTo>
                      <a:pt x="279" y="560"/>
                      <a:pt x="268" y="571"/>
                      <a:pt x="279" y="582"/>
                    </a:cubicBezTo>
                    <a:cubicBezTo>
                      <a:pt x="279" y="582"/>
                      <a:pt x="279" y="582"/>
                      <a:pt x="279" y="571"/>
                    </a:cubicBezTo>
                    <a:cubicBezTo>
                      <a:pt x="290" y="571"/>
                      <a:pt x="290" y="560"/>
                      <a:pt x="290" y="560"/>
                    </a:cubicBezTo>
                    <a:cubicBezTo>
                      <a:pt x="302" y="538"/>
                      <a:pt x="302" y="527"/>
                      <a:pt x="335" y="527"/>
                    </a:cubicBezTo>
                    <a:cubicBezTo>
                      <a:pt x="335" y="527"/>
                      <a:pt x="346" y="527"/>
                      <a:pt x="358" y="527"/>
                    </a:cubicBezTo>
                    <a:cubicBezTo>
                      <a:pt x="369" y="538"/>
                      <a:pt x="391" y="549"/>
                      <a:pt x="403" y="560"/>
                    </a:cubicBezTo>
                    <a:cubicBezTo>
                      <a:pt x="414" y="560"/>
                      <a:pt x="436" y="571"/>
                      <a:pt x="448" y="582"/>
                    </a:cubicBezTo>
                    <a:cubicBezTo>
                      <a:pt x="459" y="582"/>
                      <a:pt x="459" y="582"/>
                      <a:pt x="459" y="762"/>
                    </a:cubicBezTo>
                    <a:cubicBezTo>
                      <a:pt x="459" y="773"/>
                      <a:pt x="459" y="773"/>
                      <a:pt x="459" y="773"/>
                    </a:cubicBezTo>
                    <a:cubicBezTo>
                      <a:pt x="459" y="784"/>
                      <a:pt x="448" y="795"/>
                      <a:pt x="425" y="795"/>
                    </a:cubicBezTo>
                    <a:cubicBezTo>
                      <a:pt x="403" y="795"/>
                      <a:pt x="403" y="795"/>
                      <a:pt x="403" y="807"/>
                    </a:cubicBezTo>
                    <a:cubicBezTo>
                      <a:pt x="403" y="818"/>
                      <a:pt x="403" y="818"/>
                      <a:pt x="403" y="829"/>
                    </a:cubicBezTo>
                    <a:cubicBezTo>
                      <a:pt x="403" y="863"/>
                      <a:pt x="391" y="896"/>
                      <a:pt x="358" y="907"/>
                    </a:cubicBezTo>
                    <a:lnTo>
                      <a:pt x="346" y="907"/>
                    </a:lnTo>
                    <a:cubicBezTo>
                      <a:pt x="313" y="907"/>
                      <a:pt x="302" y="885"/>
                      <a:pt x="302" y="851"/>
                    </a:cubicBezTo>
                    <a:lnTo>
                      <a:pt x="302" y="840"/>
                    </a:lnTo>
                    <a:cubicBezTo>
                      <a:pt x="55" y="1076"/>
                      <a:pt x="55" y="1076"/>
                      <a:pt x="55" y="1076"/>
                    </a:cubicBezTo>
                    <a:cubicBezTo>
                      <a:pt x="212" y="1266"/>
                      <a:pt x="212" y="1266"/>
                      <a:pt x="212" y="1266"/>
                    </a:cubicBezTo>
                    <a:cubicBezTo>
                      <a:pt x="235" y="1289"/>
                      <a:pt x="246" y="1311"/>
                      <a:pt x="223" y="1333"/>
                    </a:cubicBezTo>
                    <a:lnTo>
                      <a:pt x="223" y="1333"/>
                    </a:lnTo>
                    <a:lnTo>
                      <a:pt x="235" y="1333"/>
                    </a:lnTo>
                    <a:cubicBezTo>
                      <a:pt x="257" y="1333"/>
                      <a:pt x="268" y="1356"/>
                      <a:pt x="268" y="1356"/>
                    </a:cubicBezTo>
                    <a:cubicBezTo>
                      <a:pt x="279" y="1367"/>
                      <a:pt x="279" y="1389"/>
                      <a:pt x="257" y="1400"/>
                    </a:cubicBezTo>
                    <a:cubicBezTo>
                      <a:pt x="246" y="1412"/>
                      <a:pt x="246" y="1434"/>
                      <a:pt x="246" y="1445"/>
                    </a:cubicBezTo>
                    <a:cubicBezTo>
                      <a:pt x="246" y="1457"/>
                      <a:pt x="257" y="1457"/>
                      <a:pt x="246" y="1468"/>
                    </a:cubicBezTo>
                    <a:cubicBezTo>
                      <a:pt x="268" y="1479"/>
                      <a:pt x="290" y="1490"/>
                      <a:pt x="290" y="1513"/>
                    </a:cubicBezTo>
                    <a:cubicBezTo>
                      <a:pt x="290" y="1524"/>
                      <a:pt x="290" y="1546"/>
                      <a:pt x="290" y="1546"/>
                    </a:cubicBezTo>
                    <a:lnTo>
                      <a:pt x="290" y="1546"/>
                    </a:lnTo>
                    <a:cubicBezTo>
                      <a:pt x="313" y="1546"/>
                      <a:pt x="324" y="1546"/>
                      <a:pt x="324" y="1546"/>
                    </a:cubicBezTo>
                    <a:cubicBezTo>
                      <a:pt x="346" y="1546"/>
                      <a:pt x="358" y="1546"/>
                      <a:pt x="358" y="1558"/>
                    </a:cubicBezTo>
                    <a:cubicBezTo>
                      <a:pt x="369" y="1569"/>
                      <a:pt x="369" y="1591"/>
                      <a:pt x="369" y="1591"/>
                    </a:cubicBezTo>
                    <a:lnTo>
                      <a:pt x="369" y="1602"/>
                    </a:lnTo>
                    <a:cubicBezTo>
                      <a:pt x="369" y="1602"/>
                      <a:pt x="369" y="1602"/>
                      <a:pt x="380" y="1602"/>
                    </a:cubicBezTo>
                    <a:lnTo>
                      <a:pt x="391" y="1591"/>
                    </a:lnTo>
                    <a:cubicBezTo>
                      <a:pt x="448" y="1591"/>
                      <a:pt x="448" y="1636"/>
                      <a:pt x="459" y="1658"/>
                    </a:cubicBezTo>
                    <a:cubicBezTo>
                      <a:pt x="459" y="1703"/>
                      <a:pt x="481" y="1748"/>
                      <a:pt x="492" y="1748"/>
                    </a:cubicBezTo>
                    <a:cubicBezTo>
                      <a:pt x="492" y="1748"/>
                      <a:pt x="492" y="1748"/>
                      <a:pt x="504" y="1748"/>
                    </a:cubicBezTo>
                    <a:lnTo>
                      <a:pt x="504" y="1748"/>
                    </a:lnTo>
                    <a:lnTo>
                      <a:pt x="515" y="1748"/>
                    </a:lnTo>
                    <a:cubicBezTo>
                      <a:pt x="537" y="1748"/>
                      <a:pt x="548" y="1759"/>
                      <a:pt x="559" y="1782"/>
                    </a:cubicBezTo>
                    <a:cubicBezTo>
                      <a:pt x="571" y="1782"/>
                      <a:pt x="571" y="1793"/>
                      <a:pt x="571" y="1793"/>
                    </a:cubicBezTo>
                    <a:lnTo>
                      <a:pt x="571" y="1793"/>
                    </a:lnTo>
                    <a:lnTo>
                      <a:pt x="582" y="1782"/>
                    </a:lnTo>
                    <a:cubicBezTo>
                      <a:pt x="593" y="1782"/>
                      <a:pt x="593" y="1782"/>
                      <a:pt x="593" y="1782"/>
                    </a:cubicBezTo>
                    <a:cubicBezTo>
                      <a:pt x="604" y="1782"/>
                      <a:pt x="604" y="1782"/>
                      <a:pt x="615" y="1782"/>
                    </a:cubicBezTo>
                    <a:cubicBezTo>
                      <a:pt x="638" y="1782"/>
                      <a:pt x="672" y="1793"/>
                      <a:pt x="672" y="1838"/>
                    </a:cubicBezTo>
                    <a:cubicBezTo>
                      <a:pt x="672" y="1838"/>
                      <a:pt x="672" y="1849"/>
                      <a:pt x="683" y="1849"/>
                    </a:cubicBezTo>
                    <a:cubicBezTo>
                      <a:pt x="683" y="1860"/>
                      <a:pt x="683" y="1860"/>
                      <a:pt x="683" y="1882"/>
                    </a:cubicBezTo>
                    <a:cubicBezTo>
                      <a:pt x="672" y="1894"/>
                      <a:pt x="660" y="1894"/>
                      <a:pt x="638" y="1905"/>
                    </a:cubicBezTo>
                    <a:lnTo>
                      <a:pt x="627" y="1916"/>
                    </a:lnTo>
                    <a:cubicBezTo>
                      <a:pt x="593" y="1927"/>
                      <a:pt x="571" y="1938"/>
                      <a:pt x="548" y="1938"/>
                    </a:cubicBezTo>
                    <a:cubicBezTo>
                      <a:pt x="526" y="1938"/>
                      <a:pt x="515" y="1927"/>
                      <a:pt x="515" y="1927"/>
                    </a:cubicBezTo>
                    <a:cubicBezTo>
                      <a:pt x="504" y="1927"/>
                      <a:pt x="504" y="1927"/>
                      <a:pt x="504" y="1927"/>
                    </a:cubicBezTo>
                    <a:cubicBezTo>
                      <a:pt x="492" y="1905"/>
                      <a:pt x="481" y="1894"/>
                      <a:pt x="459" y="1905"/>
                    </a:cubicBezTo>
                    <a:lnTo>
                      <a:pt x="448" y="1905"/>
                    </a:lnTo>
                    <a:cubicBezTo>
                      <a:pt x="414" y="1905"/>
                      <a:pt x="403" y="1894"/>
                      <a:pt x="403" y="1882"/>
                    </a:cubicBezTo>
                    <a:cubicBezTo>
                      <a:pt x="391" y="1871"/>
                      <a:pt x="391" y="1871"/>
                      <a:pt x="391" y="1871"/>
                    </a:cubicBezTo>
                    <a:lnTo>
                      <a:pt x="391" y="1860"/>
                    </a:lnTo>
                    <a:cubicBezTo>
                      <a:pt x="380" y="1871"/>
                      <a:pt x="369" y="1871"/>
                      <a:pt x="358" y="1882"/>
                    </a:cubicBezTo>
                    <a:cubicBezTo>
                      <a:pt x="324" y="1927"/>
                      <a:pt x="290" y="1961"/>
                      <a:pt x="290" y="1972"/>
                    </a:cubicBezTo>
                    <a:cubicBezTo>
                      <a:pt x="290" y="1983"/>
                      <a:pt x="279" y="1983"/>
                      <a:pt x="279" y="1995"/>
                    </a:cubicBezTo>
                    <a:cubicBezTo>
                      <a:pt x="279" y="2006"/>
                      <a:pt x="279" y="2017"/>
                      <a:pt x="279" y="2028"/>
                    </a:cubicBezTo>
                    <a:cubicBezTo>
                      <a:pt x="302" y="2017"/>
                      <a:pt x="313" y="2028"/>
                      <a:pt x="313" y="2039"/>
                    </a:cubicBezTo>
                    <a:cubicBezTo>
                      <a:pt x="335" y="2062"/>
                      <a:pt x="302" y="2107"/>
                      <a:pt x="302" y="2118"/>
                    </a:cubicBezTo>
                    <a:cubicBezTo>
                      <a:pt x="290" y="2129"/>
                      <a:pt x="290" y="2140"/>
                      <a:pt x="290" y="2140"/>
                    </a:cubicBezTo>
                    <a:cubicBezTo>
                      <a:pt x="290" y="2151"/>
                      <a:pt x="290" y="2151"/>
                      <a:pt x="302" y="2162"/>
                    </a:cubicBezTo>
                    <a:cubicBezTo>
                      <a:pt x="324" y="2174"/>
                      <a:pt x="335" y="2219"/>
                      <a:pt x="324" y="2275"/>
                    </a:cubicBezTo>
                    <a:cubicBezTo>
                      <a:pt x="324" y="2286"/>
                      <a:pt x="324" y="2286"/>
                      <a:pt x="313" y="2286"/>
                    </a:cubicBezTo>
                    <a:lnTo>
                      <a:pt x="313" y="2297"/>
                    </a:lnTo>
                    <a:lnTo>
                      <a:pt x="313" y="2297"/>
                    </a:lnTo>
                    <a:lnTo>
                      <a:pt x="313" y="2297"/>
                    </a:lnTo>
                    <a:cubicBezTo>
                      <a:pt x="313" y="2308"/>
                      <a:pt x="313" y="2308"/>
                      <a:pt x="313" y="2308"/>
                    </a:cubicBezTo>
                    <a:lnTo>
                      <a:pt x="313" y="2308"/>
                    </a:lnTo>
                    <a:lnTo>
                      <a:pt x="313" y="2320"/>
                    </a:lnTo>
                    <a:cubicBezTo>
                      <a:pt x="313" y="2331"/>
                      <a:pt x="313" y="2331"/>
                      <a:pt x="313" y="2342"/>
                    </a:cubicBezTo>
                    <a:cubicBezTo>
                      <a:pt x="324" y="2353"/>
                      <a:pt x="346" y="2364"/>
                      <a:pt x="380" y="2398"/>
                    </a:cubicBezTo>
                    <a:cubicBezTo>
                      <a:pt x="425" y="2431"/>
                      <a:pt x="470" y="2476"/>
                      <a:pt x="448" y="2510"/>
                    </a:cubicBezTo>
                    <a:cubicBezTo>
                      <a:pt x="448" y="2510"/>
                      <a:pt x="425" y="2544"/>
                      <a:pt x="448" y="2566"/>
                    </a:cubicBezTo>
                    <a:cubicBezTo>
                      <a:pt x="481" y="2588"/>
                      <a:pt x="492" y="2610"/>
                      <a:pt x="481" y="2655"/>
                    </a:cubicBezTo>
                    <a:cubicBezTo>
                      <a:pt x="470" y="2688"/>
                      <a:pt x="459" y="2789"/>
                      <a:pt x="481" y="2823"/>
                    </a:cubicBezTo>
                    <a:cubicBezTo>
                      <a:pt x="492" y="2834"/>
                      <a:pt x="504" y="2845"/>
                      <a:pt x="504" y="2845"/>
                    </a:cubicBezTo>
                    <a:cubicBezTo>
                      <a:pt x="526" y="2856"/>
                      <a:pt x="526" y="2868"/>
                      <a:pt x="526" y="2901"/>
                    </a:cubicBezTo>
                    <a:cubicBezTo>
                      <a:pt x="526" y="2924"/>
                      <a:pt x="526" y="2924"/>
                      <a:pt x="548" y="2924"/>
                    </a:cubicBezTo>
                    <a:cubicBezTo>
                      <a:pt x="548" y="2935"/>
                      <a:pt x="548" y="2935"/>
                      <a:pt x="548" y="2935"/>
                    </a:cubicBezTo>
                    <a:cubicBezTo>
                      <a:pt x="582" y="2946"/>
                      <a:pt x="582" y="2957"/>
                      <a:pt x="582" y="2968"/>
                    </a:cubicBezTo>
                    <a:cubicBezTo>
                      <a:pt x="582" y="2991"/>
                      <a:pt x="537" y="3002"/>
                      <a:pt x="526" y="3002"/>
                    </a:cubicBezTo>
                    <a:cubicBezTo>
                      <a:pt x="504" y="3002"/>
                      <a:pt x="492" y="3013"/>
                      <a:pt x="492" y="3047"/>
                    </a:cubicBezTo>
                    <a:cubicBezTo>
                      <a:pt x="492" y="3069"/>
                      <a:pt x="492" y="3081"/>
                      <a:pt x="492" y="3103"/>
                    </a:cubicBezTo>
                    <a:cubicBezTo>
                      <a:pt x="492" y="3114"/>
                      <a:pt x="492" y="3148"/>
                      <a:pt x="492" y="3159"/>
                    </a:cubicBezTo>
                    <a:cubicBezTo>
                      <a:pt x="492" y="3159"/>
                      <a:pt x="504" y="3159"/>
                      <a:pt x="515" y="3170"/>
                    </a:cubicBezTo>
                    <a:cubicBezTo>
                      <a:pt x="515" y="3192"/>
                      <a:pt x="515" y="3204"/>
                      <a:pt x="504" y="3226"/>
                    </a:cubicBezTo>
                    <a:cubicBezTo>
                      <a:pt x="492" y="3249"/>
                      <a:pt x="492" y="3260"/>
                      <a:pt x="492" y="3271"/>
                    </a:cubicBezTo>
                    <a:lnTo>
                      <a:pt x="504" y="3271"/>
                    </a:lnTo>
                    <a:cubicBezTo>
                      <a:pt x="526" y="3271"/>
                      <a:pt x="548" y="3271"/>
                      <a:pt x="559" y="3305"/>
                    </a:cubicBezTo>
                    <a:lnTo>
                      <a:pt x="559" y="3316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151" name="Freeform 137"/>
              <p:cNvSpPr>
                <a:spLocks noChangeArrowheads="1"/>
              </p:cNvSpPr>
              <p:nvPr/>
            </p:nvSpPr>
            <p:spPr bwMode="auto">
              <a:xfrm>
                <a:off x="2114550" y="1150938"/>
                <a:ext cx="1588" cy="1587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152" name="Freeform 138"/>
              <p:cNvSpPr>
                <a:spLocks noChangeArrowheads="1"/>
              </p:cNvSpPr>
              <p:nvPr/>
            </p:nvSpPr>
            <p:spPr bwMode="auto">
              <a:xfrm>
                <a:off x="2119313" y="1150938"/>
                <a:ext cx="1587" cy="1587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  <p:sp>
            <p:nvSpPr>
              <p:cNvPr id="153" name="Freeform 139"/>
              <p:cNvSpPr>
                <a:spLocks noChangeArrowheads="1"/>
              </p:cNvSpPr>
              <p:nvPr/>
            </p:nvSpPr>
            <p:spPr bwMode="auto">
              <a:xfrm>
                <a:off x="2119313" y="1146175"/>
                <a:ext cx="1587" cy="1588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 w="3175" cap="flat" cmpd="sng">
                <a:solidFill>
                  <a:schemeClr val="bg1">
                    <a:lumMod val="90000"/>
                    <a:lumOff val="10000"/>
                  </a:schemeClr>
                </a:solidFill>
                <a:bevel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900">
                  <a:latin typeface="Source Sans Pro Light" charset="0"/>
                </a:endParaRPr>
              </a:p>
            </p:txBody>
          </p:sp>
        </p:grpSp>
        <p:sp>
          <p:nvSpPr>
            <p:cNvPr id="7" name="TextBox 6"/>
            <p:cNvSpPr txBox="1"/>
            <p:nvPr/>
          </p:nvSpPr>
          <p:spPr>
            <a:xfrm>
              <a:off x="5394227" y="3266826"/>
              <a:ext cx="1040484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s-ES" sz="1200" dirty="0" smtClean="0">
                  <a:solidFill>
                    <a:srgbClr val="0000FF"/>
                  </a:solidFill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Nuevo León</a:t>
              </a:r>
              <a:endParaRPr lang="en-GB" sz="1200" dirty="0" smtClean="0">
                <a:solidFill>
                  <a:srgbClr val="0000FF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307476" y="4619850"/>
              <a:ext cx="58180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r>
                <a:rPr lang="es-ES" sz="1200" dirty="0" smtClean="0">
                  <a:solidFill>
                    <a:srgbClr val="0000FF"/>
                  </a:solidFill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Jalisco</a:t>
              </a:r>
              <a:endParaRPr lang="en-GB" sz="1200" dirty="0" smtClean="0">
                <a:solidFill>
                  <a:srgbClr val="0000FF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097992" y="4971257"/>
              <a:ext cx="565813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s-ES" sz="1200" dirty="0" smtClean="0">
                  <a:solidFill>
                    <a:srgbClr val="0000FF"/>
                  </a:solidFill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Colima</a:t>
              </a:r>
              <a:r>
                <a:rPr lang="es-ES" sz="1200" dirty="0" smtClean="0"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</a:t>
              </a:r>
              <a:endParaRPr lang="en-GB" sz="1200" dirty="0" smtClean="0"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075397" y="5028088"/>
              <a:ext cx="461665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sz="1200" dirty="0" smtClean="0">
                  <a:solidFill>
                    <a:srgbClr val="0000FF"/>
                  </a:solidFill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Puebla</a:t>
              </a:r>
              <a:r>
                <a:rPr lang="es-ES" sz="1200" dirty="0" smtClean="0"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</a:t>
              </a:r>
              <a:endParaRPr lang="en-GB" sz="1200" dirty="0" smtClean="0"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013487" y="4482654"/>
              <a:ext cx="726481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sz="1200" dirty="0" smtClean="0">
                  <a:solidFill>
                    <a:srgbClr val="0000FF"/>
                  </a:solidFill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Guanajuato</a:t>
              </a:r>
              <a:endParaRPr lang="en-GB" sz="1200" dirty="0" smtClean="0">
                <a:solidFill>
                  <a:srgbClr val="0000FF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214030" y="4830118"/>
              <a:ext cx="1167894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s-ES" sz="1000" dirty="0" smtClean="0">
                  <a:solidFill>
                    <a:srgbClr val="0000FF"/>
                  </a:solidFill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Estado</a:t>
              </a:r>
              <a:r>
                <a:rPr lang="es-ES" sz="1000" dirty="0" smtClean="0"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</a:t>
              </a:r>
              <a:r>
                <a:rPr lang="es-ES" sz="1000" dirty="0" smtClean="0">
                  <a:solidFill>
                    <a:srgbClr val="0000FF"/>
                  </a:solidFill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de México</a:t>
              </a:r>
              <a:endParaRPr lang="en-GB" sz="1000" dirty="0" smtClean="0">
                <a:solidFill>
                  <a:srgbClr val="0000FF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792802" y="4942841"/>
              <a:ext cx="350308" cy="1384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s-ES" sz="900" dirty="0" smtClean="0">
                  <a:solidFill>
                    <a:srgbClr val="0000FF"/>
                  </a:solidFill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CDMX</a:t>
              </a:r>
              <a:endParaRPr lang="en-GB" sz="900" dirty="0" smtClean="0">
                <a:solidFill>
                  <a:srgbClr val="0000FF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611517" y="5162937"/>
              <a:ext cx="498021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sz="1200" dirty="0" smtClean="0">
                  <a:solidFill>
                    <a:srgbClr val="0000FF"/>
                  </a:solidFill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Tabasco</a:t>
              </a:r>
              <a:endParaRPr lang="en-GB" sz="1200" dirty="0" smtClean="0">
                <a:solidFill>
                  <a:srgbClr val="0000FF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502411" y="4835353"/>
              <a:ext cx="538994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sz="1200" dirty="0" smtClean="0">
                  <a:solidFill>
                    <a:srgbClr val="0000FF"/>
                  </a:solidFill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Veracruz</a:t>
              </a:r>
              <a:endParaRPr lang="en-GB" sz="1200" dirty="0" smtClean="0">
                <a:solidFill>
                  <a:srgbClr val="0000FF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420074" y="2674946"/>
              <a:ext cx="1505545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s-ES" sz="1200" dirty="0" smtClean="0">
                  <a:solidFill>
                    <a:srgbClr val="0000FF"/>
                  </a:solidFill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Baja California</a:t>
              </a:r>
              <a:endParaRPr lang="en-GB" sz="1200" dirty="0" smtClean="0">
                <a:solidFill>
                  <a:srgbClr val="0000FF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760303" y="2721744"/>
              <a:ext cx="577081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s-ES" sz="1200" dirty="0" smtClean="0">
                  <a:solidFill>
                    <a:srgbClr val="0000FF"/>
                  </a:solidFill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Coahuila</a:t>
              </a:r>
              <a:r>
                <a:rPr lang="es-ES" sz="1200" dirty="0" smtClean="0">
                  <a:latin typeface="Lato Medium" panose="020F0502020204030203" pitchFamily="34" charset="0"/>
                  <a:ea typeface="Lato Medium" panose="020F0502020204030203" pitchFamily="34" charset="0"/>
                  <a:cs typeface="Lato Medium" panose="020F0502020204030203" pitchFamily="34" charset="0"/>
                </a:rPr>
                <a:t> </a:t>
              </a:r>
              <a:endParaRPr lang="en-GB" sz="1200" dirty="0" smtClean="0"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endParaRPr>
            </a:p>
          </p:txBody>
        </p:sp>
      </p:grpSp>
      <p:sp>
        <p:nvSpPr>
          <p:cNvPr id="154" name="Title 153"/>
          <p:cNvSpPr>
            <a:spLocks noGrp="1"/>
          </p:cNvSpPr>
          <p:nvPr>
            <p:ph type="title"/>
          </p:nvPr>
        </p:nvSpPr>
        <p:spPr bwMode="auto">
          <a:xfrm>
            <a:off x="190500" y="361950"/>
            <a:ext cx="9474200" cy="868363"/>
          </a:xfrm>
          <a:prstGeom prst="roundRect">
            <a:avLst/>
          </a:prstGeom>
          <a:solidFill>
            <a:srgbClr val="00B0F0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91437" tIns="45719" rIns="91437" bIns="45719"/>
          <a:lstStyle/>
          <a:p>
            <a:pPr algn="ctr">
              <a:spcBef>
                <a:spcPct val="50000"/>
              </a:spcBef>
              <a:defRPr/>
            </a:pPr>
            <a:r>
              <a:rPr lang="es-ES" sz="3200" b="1" kern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PROYECTOS MÉXICO</a:t>
            </a:r>
            <a:endParaRPr lang="en-GB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4357282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06400" y="1380476"/>
            <a:ext cx="9499599" cy="4154982"/>
          </a:xfrm>
          <a:prstGeom prst="rect">
            <a:avLst/>
          </a:prstGeom>
          <a:noFill/>
        </p:spPr>
        <p:txBody>
          <a:bodyPr wrap="square" lIns="91437" tIns="45719" rIns="91437" bIns="45719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BE" b="1" i="1" dirty="0" err="1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Tengo</a:t>
            </a:r>
            <a:r>
              <a:rPr lang="fr-BE" b="1" i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 </a:t>
            </a:r>
            <a:r>
              <a:rPr lang="fr-BE" b="1" i="1" dirty="0" err="1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una</a:t>
            </a:r>
            <a:r>
              <a:rPr lang="fr-BE" b="1" i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 </a:t>
            </a:r>
            <a:r>
              <a:rPr lang="fr-BE" b="1" i="1" dirty="0" err="1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idea</a:t>
            </a:r>
            <a:r>
              <a:rPr lang="fr-BE" b="1" i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 </a:t>
            </a:r>
            <a:r>
              <a:rPr lang="fr-BE" b="1" i="1" dirty="0" err="1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concreta</a:t>
            </a:r>
            <a:r>
              <a:rPr lang="fr-BE" b="1" i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 para </a:t>
            </a:r>
            <a:r>
              <a:rPr lang="fr-BE" b="1" i="1" dirty="0" err="1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establecer</a:t>
            </a:r>
            <a:r>
              <a:rPr lang="fr-BE" b="1" i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 un </a:t>
            </a:r>
            <a:r>
              <a:rPr lang="fr-BE" b="1" i="1" dirty="0" err="1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proyecto</a:t>
            </a:r>
            <a:r>
              <a:rPr lang="fr-BE" b="1" i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 </a:t>
            </a:r>
            <a:r>
              <a:rPr lang="fr-BE" b="1" i="1" dirty="0" err="1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internacional</a:t>
            </a:r>
            <a:r>
              <a:rPr lang="fr-BE" b="1" i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 </a:t>
            </a:r>
          </a:p>
          <a:p>
            <a:endParaRPr lang="fr-BE" b="1" i="1" dirty="0" smtClean="0">
              <a:solidFill>
                <a:schemeClr val="tx2">
                  <a:lumMod val="75000"/>
                </a:schemeClr>
              </a:solidFill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BE" b="1" i="1" dirty="0" err="1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Contar</a:t>
            </a:r>
            <a:r>
              <a:rPr lang="fr-BE" b="1" i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 con el </a:t>
            </a:r>
            <a:r>
              <a:rPr lang="fr-BE" b="1" i="1" dirty="0" err="1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apoyo</a:t>
            </a:r>
            <a:r>
              <a:rPr lang="fr-BE" b="1" i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 de la </a:t>
            </a:r>
            <a:r>
              <a:rPr lang="fr-BE" b="1" i="1" dirty="0" err="1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institución</a:t>
            </a:r>
            <a:endParaRPr lang="fr-BE" b="1" i="1" dirty="0" smtClean="0">
              <a:solidFill>
                <a:schemeClr val="tx2">
                  <a:lumMod val="75000"/>
                </a:schemeClr>
              </a:solidFill>
              <a:latin typeface="+mj-lt"/>
            </a:endParaRPr>
          </a:p>
          <a:p>
            <a:endParaRPr lang="fr-BE" b="1" i="1" dirty="0">
              <a:solidFill>
                <a:schemeClr val="tx2">
                  <a:lumMod val="75000"/>
                </a:schemeClr>
              </a:solidFill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BE" b="1" i="1" dirty="0" err="1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Ser</a:t>
            </a:r>
            <a:r>
              <a:rPr lang="fr-BE" b="1" i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 </a:t>
            </a:r>
            <a:r>
              <a:rPr lang="fr-BE" b="1" i="1" dirty="0" err="1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capaz</a:t>
            </a:r>
            <a:r>
              <a:rPr lang="fr-BE" b="1" i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 de </a:t>
            </a:r>
            <a:r>
              <a:rPr lang="fr-BE" b="1" i="1" dirty="0" err="1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encontrar</a:t>
            </a:r>
            <a:r>
              <a:rPr lang="fr-BE" b="1" i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 a </a:t>
            </a:r>
            <a:r>
              <a:rPr lang="fr-BE" b="1" i="1" dirty="0" err="1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tiempo</a:t>
            </a:r>
            <a:r>
              <a:rPr lang="fr-BE" b="1" i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 </a:t>
            </a:r>
            <a:r>
              <a:rPr lang="fr-BE" b="1" i="1" dirty="0" err="1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socios</a:t>
            </a:r>
            <a:r>
              <a:rPr lang="fr-BE" b="1" i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 </a:t>
            </a:r>
            <a:r>
              <a:rPr lang="fr-BE" b="1" i="1" dirty="0" err="1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nacionales</a:t>
            </a:r>
            <a:r>
              <a:rPr lang="fr-BE" b="1" i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 e </a:t>
            </a:r>
            <a:r>
              <a:rPr lang="fr-BE" b="1" i="1" dirty="0" err="1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internacionales</a:t>
            </a:r>
            <a:r>
              <a:rPr lang="fr-BE" b="1" i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 </a:t>
            </a:r>
          </a:p>
          <a:p>
            <a:endParaRPr lang="fr-BE" b="1" i="1" dirty="0">
              <a:solidFill>
                <a:schemeClr val="tx2">
                  <a:lumMod val="75000"/>
                </a:schemeClr>
              </a:solidFill>
              <a:latin typeface="+mj-lt"/>
            </a:endParaRPr>
          </a:p>
          <a:p>
            <a:endParaRPr lang="fr-BE" b="1" dirty="0">
              <a:latin typeface="Vivaldi" panose="03020602050506090804" pitchFamily="66" charset="0"/>
            </a:endParaRPr>
          </a:p>
          <a:p>
            <a:endParaRPr lang="fr-BE" b="1" dirty="0" smtClean="0">
              <a:latin typeface="Vivaldi" panose="03020602050506090804" pitchFamily="66" charset="0"/>
            </a:endParaRPr>
          </a:p>
          <a:p>
            <a:r>
              <a:rPr lang="fr-BE" dirty="0" smtClean="0"/>
              <a:t> 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3632201" y="5371782"/>
            <a:ext cx="184725" cy="830995"/>
          </a:xfrm>
          <a:prstGeom prst="rect">
            <a:avLst/>
          </a:prstGeom>
          <a:noFill/>
        </p:spPr>
        <p:txBody>
          <a:bodyPr wrap="none" lIns="91437" tIns="45719" rIns="91437" bIns="45719" rtlCol="0">
            <a:spAutoFit/>
          </a:bodyPr>
          <a:lstStyle/>
          <a:p>
            <a:endParaRPr lang="fr-BE" dirty="0">
              <a:solidFill>
                <a:schemeClr val="tx1"/>
              </a:solidFill>
              <a:latin typeface="Gungsuh" panose="02030600000101010101" pitchFamily="18" charset="-127"/>
              <a:ea typeface="Gungsuh" panose="02030600000101010101" pitchFamily="18" charset="-127"/>
            </a:endParaRPr>
          </a:p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5B027C-93A6-44E0-ADC4-5AE2A65A4364}" type="slidenum">
              <a:rPr lang="en-GB" smtClean="0"/>
              <a:pPr>
                <a:defRPr/>
              </a:pPr>
              <a:t>29</a:t>
            </a:fld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788277" y="376879"/>
            <a:ext cx="7866992" cy="707884"/>
          </a:xfrm>
          <a:prstGeom prst="rect">
            <a:avLst/>
          </a:prstGeom>
          <a:noFill/>
        </p:spPr>
        <p:txBody>
          <a:bodyPr wrap="square" lIns="91437" tIns="45719" rIns="91437" bIns="45719" rtlCol="0">
            <a:spAutoFit/>
          </a:bodyPr>
          <a:lstStyle/>
          <a:p>
            <a:pPr algn="ctr"/>
            <a:r>
              <a:rPr lang="fr-BE" sz="4000" b="1" i="1" dirty="0" smtClean="0">
                <a:solidFill>
                  <a:srgbClr val="FFC000"/>
                </a:solidFill>
              </a:rPr>
              <a:t>Primer Paso para </a:t>
            </a:r>
            <a:r>
              <a:rPr lang="fr-BE" sz="4000" b="1" i="1" dirty="0" err="1">
                <a:solidFill>
                  <a:srgbClr val="FFC000"/>
                </a:solidFill>
              </a:rPr>
              <a:t>P</a:t>
            </a:r>
            <a:r>
              <a:rPr lang="fr-BE" sz="4000" b="1" i="1" dirty="0" err="1" smtClean="0">
                <a:solidFill>
                  <a:srgbClr val="FFC000"/>
                </a:solidFill>
              </a:rPr>
              <a:t>ostular</a:t>
            </a:r>
            <a:endParaRPr lang="en-GB" sz="4000" b="1" i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31455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2600"/>
            <a:ext cx="3822701" cy="5791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3365500" y="881833"/>
            <a:ext cx="6451600" cy="5262977"/>
          </a:xfrm>
          <a:prstGeom prst="rect">
            <a:avLst/>
          </a:prstGeom>
          <a:noFill/>
        </p:spPr>
        <p:txBody>
          <a:bodyPr wrap="square" lIns="91437" tIns="45719" rIns="91437" bIns="45719" rtlCol="0">
            <a:spAutoFit/>
          </a:bodyPr>
          <a:lstStyle/>
          <a:p>
            <a:pPr algn="r"/>
            <a:r>
              <a:rPr lang="fr-BE" b="1" i="1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Haber </a:t>
            </a:r>
            <a:r>
              <a:rPr lang="fr-BE" b="1" i="1" dirty="0" err="1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leido</a:t>
            </a:r>
            <a:r>
              <a:rPr lang="fr-BE" b="1" i="1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 la </a:t>
            </a:r>
            <a:r>
              <a:rPr lang="fr-BE" b="1" i="1" dirty="0" err="1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Guía</a:t>
            </a:r>
            <a:r>
              <a:rPr lang="fr-BE" b="1" i="1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  <a:r>
              <a:rPr lang="fr-BE" b="1" i="1" dirty="0" err="1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del</a:t>
            </a:r>
            <a:r>
              <a:rPr lang="fr-BE" b="1" i="1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  <a:r>
              <a:rPr lang="fr-BE" b="1" i="1" dirty="0" err="1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Programa</a:t>
            </a:r>
            <a:endParaRPr lang="fr-BE" b="1" i="1" dirty="0" smtClean="0">
              <a:solidFill>
                <a:schemeClr val="tx2">
                  <a:lumMod val="75000"/>
                </a:schemeClr>
              </a:solidFill>
              <a:latin typeface="+mn-lt"/>
            </a:endParaRPr>
          </a:p>
          <a:p>
            <a:pPr algn="r"/>
            <a:endParaRPr lang="fr-BE" b="1" i="1" dirty="0" smtClean="0">
              <a:solidFill>
                <a:schemeClr val="tx2">
                  <a:lumMod val="75000"/>
                </a:schemeClr>
              </a:solidFill>
              <a:latin typeface="+mn-lt"/>
            </a:endParaRPr>
          </a:p>
          <a:p>
            <a:pPr algn="r"/>
            <a:r>
              <a:rPr lang="fr-BE" b="1" i="1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Tomar nota de las </a:t>
            </a:r>
            <a:r>
              <a:rPr lang="fr-BE" b="1" i="1" dirty="0" err="1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prioridades</a:t>
            </a:r>
            <a:r>
              <a:rPr lang="fr-BE" b="1" i="1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, y </a:t>
            </a:r>
            <a:r>
              <a:rPr lang="fr-BE" b="1" i="1" dirty="0" err="1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criterios</a:t>
            </a:r>
            <a:r>
              <a:rPr lang="fr-BE" b="1" i="1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 de </a:t>
            </a:r>
            <a:r>
              <a:rPr lang="fr-BE" b="1" i="1" dirty="0" err="1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admisibilidad</a:t>
            </a:r>
            <a:endParaRPr lang="fr-BE" b="1" i="1" dirty="0" smtClean="0">
              <a:solidFill>
                <a:schemeClr val="tx2">
                  <a:lumMod val="75000"/>
                </a:schemeClr>
              </a:solidFill>
              <a:latin typeface="+mn-lt"/>
            </a:endParaRPr>
          </a:p>
          <a:p>
            <a:pPr algn="r"/>
            <a:endParaRPr lang="fr-BE" b="1" i="1" dirty="0" smtClean="0">
              <a:solidFill>
                <a:schemeClr val="tx2">
                  <a:lumMod val="75000"/>
                </a:schemeClr>
              </a:solidFill>
              <a:latin typeface="+mn-lt"/>
            </a:endParaRPr>
          </a:p>
          <a:p>
            <a:pPr algn="r"/>
            <a:r>
              <a:rPr lang="fr-BE" b="1" i="1" dirty="0" err="1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Tener</a:t>
            </a:r>
            <a:r>
              <a:rPr lang="fr-BE" b="1" i="1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  <a:r>
              <a:rPr lang="fr-BE" b="1" i="1" dirty="0" err="1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conocimiento</a:t>
            </a:r>
            <a:r>
              <a:rPr lang="fr-BE" b="1" i="1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 de las </a:t>
            </a:r>
            <a:r>
              <a:rPr lang="fr-BE" b="1" i="1" dirty="0" err="1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prioridades</a:t>
            </a:r>
            <a:r>
              <a:rPr lang="fr-BE" b="1" i="1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  <a:r>
              <a:rPr lang="fr-BE" b="1" i="1" dirty="0" err="1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estratégicas</a:t>
            </a:r>
            <a:r>
              <a:rPr lang="fr-BE" b="1" i="1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 de la  </a:t>
            </a:r>
            <a:r>
              <a:rPr lang="fr-BE" b="1" i="1" dirty="0" err="1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institución</a:t>
            </a:r>
            <a:endParaRPr lang="fr-BE" b="1" i="1" dirty="0" smtClean="0">
              <a:solidFill>
                <a:schemeClr val="tx2">
                  <a:lumMod val="75000"/>
                </a:schemeClr>
              </a:solidFill>
              <a:latin typeface="+mn-lt"/>
            </a:endParaRPr>
          </a:p>
          <a:p>
            <a:pPr algn="r"/>
            <a:endParaRPr lang="fr-BE" b="1" i="1" dirty="0" smtClean="0">
              <a:solidFill>
                <a:schemeClr val="tx2">
                  <a:lumMod val="75000"/>
                </a:schemeClr>
              </a:solidFill>
              <a:latin typeface="+mn-lt"/>
            </a:endParaRPr>
          </a:p>
          <a:p>
            <a:pPr algn="r"/>
            <a:r>
              <a:rPr lang="fr-BE" b="1" i="1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He </a:t>
            </a:r>
            <a:r>
              <a:rPr lang="fr-BE" b="1" i="1" dirty="0" err="1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consultado</a:t>
            </a:r>
            <a:r>
              <a:rPr lang="fr-BE" b="1" i="1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 los </a:t>
            </a:r>
            <a:r>
              <a:rPr lang="fr-BE" b="1" i="1" dirty="0" err="1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documentos</a:t>
            </a:r>
            <a:r>
              <a:rPr lang="fr-BE" b="1" i="1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 de </a:t>
            </a:r>
            <a:r>
              <a:rPr lang="fr-BE" b="1" i="1" dirty="0" err="1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estrategia</a:t>
            </a:r>
            <a:r>
              <a:rPr lang="fr-BE" b="1" i="1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 en </a:t>
            </a:r>
            <a:r>
              <a:rPr lang="fr-BE" b="1" i="1" dirty="0" err="1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Educación</a:t>
            </a:r>
            <a:r>
              <a:rPr lang="fr-BE" b="1" i="1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 Superior de mi </a:t>
            </a:r>
            <a:r>
              <a:rPr lang="fr-BE" b="1" i="1" dirty="0" err="1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País</a:t>
            </a:r>
            <a:endParaRPr lang="fr-BE" b="1" i="1" dirty="0" smtClean="0">
              <a:solidFill>
                <a:schemeClr val="tx2">
                  <a:lumMod val="75000"/>
                </a:schemeClr>
              </a:solidFill>
              <a:latin typeface="+mn-lt"/>
            </a:endParaRPr>
          </a:p>
          <a:p>
            <a:pPr algn="r"/>
            <a:endParaRPr lang="fr-BE" b="1" i="1" dirty="0" smtClean="0">
              <a:solidFill>
                <a:schemeClr val="tx2">
                  <a:lumMod val="75000"/>
                </a:schemeClr>
              </a:solidFill>
              <a:latin typeface="+mn-lt"/>
            </a:endParaRPr>
          </a:p>
          <a:p>
            <a:pPr algn="r"/>
            <a:r>
              <a:rPr lang="fr-BE" b="1" i="1" dirty="0" err="1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Soy</a:t>
            </a:r>
            <a:r>
              <a:rPr lang="fr-BE" b="1" i="1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 consciente </a:t>
            </a:r>
            <a:r>
              <a:rPr lang="fr-BE" b="1" i="1" dirty="0" err="1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del</a:t>
            </a:r>
            <a:r>
              <a:rPr lang="fr-BE" b="1" i="1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  <a:r>
              <a:rPr lang="fr-BE" b="1" i="1" u="sng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deadline</a:t>
            </a:r>
            <a:endParaRPr lang="fr-BE" b="1" i="1" dirty="0" smtClean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32201" y="5371782"/>
            <a:ext cx="184725" cy="830995"/>
          </a:xfrm>
          <a:prstGeom prst="rect">
            <a:avLst/>
          </a:prstGeom>
          <a:noFill/>
        </p:spPr>
        <p:txBody>
          <a:bodyPr wrap="none" lIns="91437" tIns="45719" rIns="91437" bIns="45719" rtlCol="0">
            <a:spAutoFit/>
          </a:bodyPr>
          <a:lstStyle/>
          <a:p>
            <a:endParaRPr lang="fr-BE" dirty="0">
              <a:solidFill>
                <a:schemeClr val="tx1"/>
              </a:solidFill>
              <a:latin typeface="Gungsuh" panose="02030600000101010101" pitchFamily="18" charset="-127"/>
              <a:ea typeface="Gungsuh" panose="02030600000101010101" pitchFamily="18" charset="-127"/>
            </a:endParaRPr>
          </a:p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5B027C-93A6-44E0-ADC4-5AE2A65A4364}" type="slidenum">
              <a:rPr lang="en-GB" smtClean="0"/>
              <a:pPr>
                <a:defRPr/>
              </a:pPr>
              <a:t>30</a:t>
            </a:fld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3816932" y="251769"/>
            <a:ext cx="5797715" cy="461663"/>
          </a:xfrm>
          <a:prstGeom prst="rect">
            <a:avLst/>
          </a:prstGeom>
          <a:noFill/>
        </p:spPr>
        <p:txBody>
          <a:bodyPr wrap="square" lIns="91437" tIns="45719" rIns="91437" bIns="45719" rtlCol="0">
            <a:spAutoFit/>
          </a:bodyPr>
          <a:lstStyle/>
          <a:p>
            <a:r>
              <a:rPr lang="fr-BE" b="1" i="1" dirty="0" err="1" smtClean="0">
                <a:solidFill>
                  <a:srgbClr val="FFC000"/>
                </a:solidFill>
              </a:rPr>
              <a:t>Segundo</a:t>
            </a:r>
            <a:r>
              <a:rPr lang="fr-BE" b="1" i="1" dirty="0" smtClean="0">
                <a:solidFill>
                  <a:srgbClr val="FFC000"/>
                </a:solidFill>
              </a:rPr>
              <a:t> paso</a:t>
            </a:r>
            <a:endParaRPr lang="en-GB" b="1" i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506435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Number Placeholder 3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50000"/>
              </a:spcBef>
              <a:defRPr sz="2400">
                <a:solidFill>
                  <a:srgbClr val="FF0000"/>
                </a:solidFill>
                <a:latin typeface="Verdana" pitchFamily="34" charset="0"/>
                <a:sym typeface="Webdings" pitchFamily="18" charset="2"/>
              </a:defRPr>
            </a:lvl1pPr>
            <a:lvl2pPr marL="742927" indent="-285741" eaLnBrk="0" hangingPunct="0">
              <a:spcBef>
                <a:spcPct val="50000"/>
              </a:spcBef>
              <a:defRPr sz="2400">
                <a:solidFill>
                  <a:srgbClr val="FF0000"/>
                </a:solidFill>
                <a:latin typeface="Verdana" pitchFamily="34" charset="0"/>
                <a:sym typeface="Webdings" pitchFamily="18" charset="2"/>
              </a:defRPr>
            </a:lvl2pPr>
            <a:lvl3pPr marL="1142965" indent="-228593" eaLnBrk="0" hangingPunct="0">
              <a:spcBef>
                <a:spcPct val="50000"/>
              </a:spcBef>
              <a:defRPr sz="2400">
                <a:solidFill>
                  <a:srgbClr val="FF0000"/>
                </a:solidFill>
                <a:latin typeface="Verdana" pitchFamily="34" charset="0"/>
                <a:sym typeface="Webdings" pitchFamily="18" charset="2"/>
              </a:defRPr>
            </a:lvl3pPr>
            <a:lvl4pPr marL="1600150" indent="-228593" eaLnBrk="0" hangingPunct="0">
              <a:spcBef>
                <a:spcPct val="50000"/>
              </a:spcBef>
              <a:defRPr sz="2400">
                <a:solidFill>
                  <a:srgbClr val="FF0000"/>
                </a:solidFill>
                <a:latin typeface="Verdana" pitchFamily="34" charset="0"/>
                <a:sym typeface="Webdings" pitchFamily="18" charset="2"/>
              </a:defRPr>
            </a:lvl4pPr>
            <a:lvl5pPr marL="2057337" indent="-228593" eaLnBrk="0" hangingPunct="0">
              <a:spcBef>
                <a:spcPct val="50000"/>
              </a:spcBef>
              <a:defRPr sz="2400">
                <a:solidFill>
                  <a:srgbClr val="FF0000"/>
                </a:solidFill>
                <a:latin typeface="Verdana" pitchFamily="34" charset="0"/>
                <a:sym typeface="Webdings" pitchFamily="18" charset="2"/>
              </a:defRPr>
            </a:lvl5pPr>
            <a:lvl6pPr marL="2514522" indent="-228593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Verdana" pitchFamily="34" charset="0"/>
                <a:sym typeface="Webdings" pitchFamily="18" charset="2"/>
              </a:defRPr>
            </a:lvl6pPr>
            <a:lvl7pPr marL="2971709" indent="-228593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Verdana" pitchFamily="34" charset="0"/>
                <a:sym typeface="Webdings" pitchFamily="18" charset="2"/>
              </a:defRPr>
            </a:lvl7pPr>
            <a:lvl8pPr marL="3428894" indent="-228593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Verdana" pitchFamily="34" charset="0"/>
                <a:sym typeface="Webdings" pitchFamily="18" charset="2"/>
              </a:defRPr>
            </a:lvl8pPr>
            <a:lvl9pPr marL="3886081" indent="-228593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rgbClr val="FF0000"/>
                </a:solidFill>
                <a:latin typeface="Verdana" pitchFamily="34" charset="0"/>
                <a:sym typeface="Webdings" pitchFamily="18" charset="2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173751EE-6ED1-44D5-85A9-43D15AABE7FD}" type="slidenum">
              <a:rPr lang="en-GB" sz="1300">
                <a:solidFill>
                  <a:srgbClr val="808080"/>
                </a:solidFill>
              </a:rPr>
              <a:pPr eaLnBrk="1" hangingPunct="1">
                <a:spcBef>
                  <a:spcPct val="0"/>
                </a:spcBef>
                <a:defRPr/>
              </a:pPr>
              <a:t>31</a:t>
            </a:fld>
            <a:endParaRPr lang="en-GB" sz="1300" dirty="0">
              <a:solidFill>
                <a:srgbClr val="808080"/>
              </a:solidFill>
            </a:endParaRPr>
          </a:p>
        </p:txBody>
      </p:sp>
      <p:sp>
        <p:nvSpPr>
          <p:cNvPr id="66566" name="Rectangle 2"/>
          <p:cNvSpPr>
            <a:spLocks noChangeArrowheads="1"/>
          </p:cNvSpPr>
          <p:nvPr/>
        </p:nvSpPr>
        <p:spPr bwMode="auto">
          <a:xfrm>
            <a:off x="482600" y="5589151"/>
            <a:ext cx="9021763" cy="104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7" tIns="45719" rIns="91437" bIns="45719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rgbClr val="336699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rgbClr val="336699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rgbClr val="336699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336699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rgbClr val="336699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336699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336699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336699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336699"/>
                </a:solidFill>
                <a:latin typeface="Verdana" pitchFamily="34" charset="0"/>
              </a:defRPr>
            </a:lvl9pPr>
          </a:lstStyle>
          <a:p>
            <a:pPr lvl="0" algn="ctr" eaLnBrk="1" hangingPunct="1">
              <a:spcBef>
                <a:spcPct val="0"/>
              </a:spcBef>
              <a:buNone/>
            </a:pPr>
            <a:r>
              <a:rPr lang="en-GB" altLang="en-US" sz="2400" b="1" dirty="0">
                <a:solidFill>
                  <a:srgbClr val="FF6600"/>
                </a:solidFill>
              </a:rPr>
              <a:t>Al </a:t>
            </a:r>
            <a:r>
              <a:rPr lang="en-GB" altLang="en-US" sz="2400" b="1" dirty="0" err="1">
                <a:solidFill>
                  <a:srgbClr val="FF6600"/>
                </a:solidFill>
              </a:rPr>
              <a:t>menos</a:t>
            </a:r>
            <a:r>
              <a:rPr lang="en-GB" altLang="en-US" sz="2400" b="1" dirty="0">
                <a:solidFill>
                  <a:srgbClr val="FF6600"/>
                </a:solidFill>
              </a:rPr>
              <a:t> 60 </a:t>
            </a:r>
            <a:r>
              <a:rPr lang="en-GB" altLang="en-US" sz="2400" b="1" dirty="0" err="1">
                <a:solidFill>
                  <a:srgbClr val="FF6600"/>
                </a:solidFill>
              </a:rPr>
              <a:t>puntos</a:t>
            </a:r>
            <a:r>
              <a:rPr lang="en-GB" altLang="en-US" sz="2400" b="1" dirty="0">
                <a:solidFill>
                  <a:srgbClr val="FF6600"/>
                </a:solidFill>
              </a:rPr>
              <a:t> </a:t>
            </a:r>
            <a:r>
              <a:rPr lang="en-GB" altLang="en-US" sz="2400" b="1" dirty="0" err="1">
                <a:solidFill>
                  <a:srgbClr val="FF6600"/>
                </a:solidFill>
              </a:rPr>
              <a:t>en</a:t>
            </a:r>
            <a:r>
              <a:rPr lang="en-GB" altLang="en-US" sz="2400" b="1" dirty="0">
                <a:solidFill>
                  <a:srgbClr val="FF6600"/>
                </a:solidFill>
              </a:rPr>
              <a:t> total de los </a:t>
            </a:r>
            <a:r>
              <a:rPr lang="en-GB" altLang="en-US" sz="2400" b="1" dirty="0" err="1">
                <a:solidFill>
                  <a:srgbClr val="FF6600"/>
                </a:solidFill>
              </a:rPr>
              <a:t>cuales</a:t>
            </a:r>
            <a:r>
              <a:rPr lang="en-GB" altLang="en-US" sz="2400" b="1" dirty="0">
                <a:solidFill>
                  <a:srgbClr val="FF6600"/>
                </a:solidFill>
              </a:rPr>
              <a:t> 15 </a:t>
            </a:r>
            <a:r>
              <a:rPr lang="en-GB" altLang="en-US" sz="2400" b="1" dirty="0" err="1">
                <a:solidFill>
                  <a:srgbClr val="FF6600"/>
                </a:solidFill>
              </a:rPr>
              <a:t>puntos</a:t>
            </a:r>
            <a:r>
              <a:rPr lang="en-GB" altLang="en-US" sz="2400" b="1" dirty="0">
                <a:solidFill>
                  <a:srgbClr val="FF6600"/>
                </a:solidFill>
              </a:rPr>
              <a:t> </a:t>
            </a:r>
            <a:r>
              <a:rPr lang="en-GB" altLang="en-US" sz="2400" b="1" dirty="0" err="1">
                <a:solidFill>
                  <a:srgbClr val="FF6600"/>
                </a:solidFill>
              </a:rPr>
              <a:t>en</a:t>
            </a:r>
            <a:r>
              <a:rPr lang="en-GB" altLang="en-US" sz="2400" b="1" dirty="0">
                <a:solidFill>
                  <a:srgbClr val="FF6600"/>
                </a:solidFill>
              </a:rPr>
              <a:t> "</a:t>
            </a:r>
            <a:r>
              <a:rPr lang="en-GB" altLang="en-US" sz="2400" b="1" dirty="0" err="1">
                <a:solidFill>
                  <a:srgbClr val="FF6600"/>
                </a:solidFill>
              </a:rPr>
              <a:t>Pertinencia</a:t>
            </a:r>
            <a:r>
              <a:rPr lang="en-GB" altLang="en-US" sz="2400" b="1" dirty="0">
                <a:solidFill>
                  <a:srgbClr val="FF6600"/>
                </a:solidFill>
              </a:rPr>
              <a:t>"</a:t>
            </a:r>
          </a:p>
          <a:p>
            <a:pPr lvl="0" algn="ctr" eaLnBrk="1" hangingPunct="1">
              <a:spcBef>
                <a:spcPct val="0"/>
              </a:spcBef>
              <a:buNone/>
            </a:pPr>
            <a:endParaRPr lang="en-GB" altLang="fr-FR" sz="1400" b="1" dirty="0">
              <a:solidFill>
                <a:srgbClr val="FF6600"/>
              </a:solidFill>
            </a:endParaRPr>
          </a:p>
        </p:txBody>
      </p:sp>
      <p:sp>
        <p:nvSpPr>
          <p:cNvPr id="7" name="Rounded Rectangle 6"/>
          <p:cNvSpPr/>
          <p:nvPr/>
        </p:nvSpPr>
        <p:spPr bwMode="auto">
          <a:xfrm>
            <a:off x="387926" y="539372"/>
            <a:ext cx="9407238" cy="842819"/>
          </a:xfrm>
          <a:prstGeom prst="roundRect">
            <a:avLst/>
          </a:prstGeom>
          <a:solidFill>
            <a:srgbClr val="00B0F0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91437" tIns="45719" rIns="91437" bIns="45719"/>
          <a:lstStyle/>
          <a:p>
            <a:pPr algn="ctr">
              <a:spcBef>
                <a:spcPct val="50000"/>
              </a:spcBef>
              <a:defRPr/>
            </a:pPr>
            <a:r>
              <a:rPr lang="es-ES" sz="3200" b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Criterios de </a:t>
            </a:r>
            <a:r>
              <a:rPr lang="es-ES" sz="3200" b="1" kern="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Consesión</a:t>
            </a:r>
            <a:r>
              <a:rPr lang="es-ES" sz="3200" b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GB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2" name="Content Placeholder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8058587"/>
              </p:ext>
            </p:extLst>
          </p:nvPr>
        </p:nvGraphicFramePr>
        <p:xfrm>
          <a:off x="269082" y="1778002"/>
          <a:ext cx="9448800" cy="39544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6565" name="Picture 12" descr="https://www.guidancesoftware.com/PublishingImages/Solutions/iStock_000014337868XSmall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2048" y="740063"/>
            <a:ext cx="1795462" cy="15367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66" y="1508413"/>
            <a:ext cx="7778082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3663385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7" descr="C:\Users\gutieje.NET1\Desktop\sharing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2009" y="4497671"/>
            <a:ext cx="2900889" cy="234358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0016" y="2001755"/>
            <a:ext cx="7989128" cy="2570245"/>
          </a:xfrm>
          <a:gradFill flip="none" rotWithShape="1">
            <a:gsLst>
              <a:gs pos="0">
                <a:srgbClr val="EA0446">
                  <a:tint val="66000"/>
                  <a:satMod val="160000"/>
                </a:srgbClr>
              </a:gs>
              <a:gs pos="50000">
                <a:srgbClr val="EA0446">
                  <a:tint val="44500"/>
                  <a:satMod val="160000"/>
                </a:srgbClr>
              </a:gs>
              <a:gs pos="100000">
                <a:srgbClr val="EA0446">
                  <a:tint val="23500"/>
                  <a:satMod val="160000"/>
                </a:srgbClr>
              </a:gs>
            </a:gsLst>
            <a:lin ang="0" scaled="1"/>
            <a:tileRect/>
          </a:gra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0" indent="0">
              <a:spcBef>
                <a:spcPts val="1200"/>
              </a:spcBef>
              <a:buClr>
                <a:srgbClr val="002060"/>
              </a:buClr>
            </a:pPr>
            <a:r>
              <a:rPr lang="en-US" altLang="fr-FR" sz="3200" b="0" dirty="0">
                <a:solidFill>
                  <a:srgbClr val="333399"/>
                </a:solidFill>
              </a:rPr>
              <a:t>Una </a:t>
            </a:r>
            <a:r>
              <a:rPr lang="en-US" altLang="fr-FR" sz="3200" b="0" dirty="0" err="1">
                <a:solidFill>
                  <a:srgbClr val="333399"/>
                </a:solidFill>
              </a:rPr>
              <a:t>propuesta</a:t>
            </a:r>
            <a:r>
              <a:rPr lang="en-US" altLang="fr-FR" sz="3200" b="0" dirty="0">
                <a:solidFill>
                  <a:srgbClr val="333399"/>
                </a:solidFill>
              </a:rPr>
              <a:t> </a:t>
            </a:r>
            <a:r>
              <a:rPr lang="en-US" altLang="fr-FR" sz="3200" b="0" dirty="0" err="1">
                <a:solidFill>
                  <a:srgbClr val="333399"/>
                </a:solidFill>
              </a:rPr>
              <a:t>competitiva</a:t>
            </a:r>
            <a:r>
              <a:rPr lang="en-US" altLang="fr-FR" sz="3200" b="0" dirty="0">
                <a:solidFill>
                  <a:srgbClr val="333399"/>
                </a:solidFill>
              </a:rPr>
              <a:t>:</a:t>
            </a:r>
          </a:p>
          <a:p>
            <a:pPr marL="1030256" lvl="2" indent="-273041">
              <a:spcBef>
                <a:spcPts val="1200"/>
              </a:spcBef>
              <a:buClr>
                <a:srgbClr val="002060"/>
              </a:buClr>
              <a:buFont typeface="Wingdings" pitchFamily="2" charset="2"/>
              <a:buChar char="Ø"/>
            </a:pPr>
            <a:r>
              <a:rPr lang="en-US" altLang="fr-FR" sz="2400" b="0" dirty="0" err="1">
                <a:solidFill>
                  <a:srgbClr val="333399"/>
                </a:solidFill>
              </a:rPr>
              <a:t>Es</a:t>
            </a:r>
            <a:r>
              <a:rPr lang="en-US" altLang="fr-FR" sz="2400" b="0" dirty="0">
                <a:solidFill>
                  <a:srgbClr val="333399"/>
                </a:solidFill>
              </a:rPr>
              <a:t> </a:t>
            </a:r>
            <a:r>
              <a:rPr lang="en-US" altLang="fr-FR" sz="2400" b="0" dirty="0" err="1">
                <a:solidFill>
                  <a:srgbClr val="333399"/>
                </a:solidFill>
              </a:rPr>
              <a:t>una</a:t>
            </a:r>
            <a:r>
              <a:rPr lang="en-US" altLang="fr-FR" sz="2400" b="0" dirty="0">
                <a:solidFill>
                  <a:srgbClr val="333399"/>
                </a:solidFill>
              </a:rPr>
              <a:t> </a:t>
            </a:r>
            <a:r>
              <a:rPr lang="en-US" altLang="fr-FR" sz="2400" b="0" dirty="0" err="1">
                <a:solidFill>
                  <a:srgbClr val="333399"/>
                </a:solidFill>
              </a:rPr>
              <a:t>propuesta</a:t>
            </a:r>
            <a:r>
              <a:rPr lang="en-US" altLang="fr-FR" sz="2400" b="0" dirty="0">
                <a:solidFill>
                  <a:srgbClr val="333399"/>
                </a:solidFill>
              </a:rPr>
              <a:t> </a:t>
            </a:r>
            <a:r>
              <a:rPr lang="en-US" altLang="fr-FR" sz="2400" b="0" dirty="0" err="1">
                <a:solidFill>
                  <a:srgbClr val="333399"/>
                </a:solidFill>
              </a:rPr>
              <a:t>conjunta</a:t>
            </a:r>
            <a:r>
              <a:rPr lang="en-US" altLang="fr-FR" sz="2400" b="0" dirty="0">
                <a:solidFill>
                  <a:srgbClr val="333399"/>
                </a:solidFill>
              </a:rPr>
              <a:t> de </a:t>
            </a:r>
            <a:r>
              <a:rPr lang="en-US" altLang="fr-FR" sz="2400" b="0" dirty="0" err="1">
                <a:solidFill>
                  <a:srgbClr val="333399"/>
                </a:solidFill>
              </a:rPr>
              <a:t>todos</a:t>
            </a:r>
            <a:r>
              <a:rPr lang="en-US" altLang="fr-FR" sz="2400" b="0" dirty="0">
                <a:solidFill>
                  <a:srgbClr val="333399"/>
                </a:solidFill>
              </a:rPr>
              <a:t> los </a:t>
            </a:r>
            <a:r>
              <a:rPr lang="en-US" altLang="fr-FR" sz="2400" b="0" dirty="0" err="1">
                <a:solidFill>
                  <a:srgbClr val="333399"/>
                </a:solidFill>
              </a:rPr>
              <a:t>socios</a:t>
            </a:r>
            <a:endParaRPr lang="en-US" altLang="fr-FR" sz="2400" b="0" dirty="0">
              <a:solidFill>
                <a:srgbClr val="333399"/>
              </a:solidFill>
            </a:endParaRPr>
          </a:p>
          <a:p>
            <a:pPr marL="1030256" lvl="2" indent="-273041">
              <a:spcBef>
                <a:spcPts val="1200"/>
              </a:spcBef>
              <a:buClr>
                <a:srgbClr val="002060"/>
              </a:buClr>
              <a:buFont typeface="Wingdings" pitchFamily="2" charset="2"/>
              <a:buChar char="Ø"/>
            </a:pPr>
            <a:r>
              <a:rPr lang="en-US" altLang="fr-FR" sz="2400" b="0" dirty="0" err="1">
                <a:solidFill>
                  <a:srgbClr val="333399"/>
                </a:solidFill>
              </a:rPr>
              <a:t>Resulta</a:t>
            </a:r>
            <a:r>
              <a:rPr lang="en-US" altLang="fr-FR" sz="2400" b="0" dirty="0">
                <a:solidFill>
                  <a:srgbClr val="333399"/>
                </a:solidFill>
              </a:rPr>
              <a:t> del </a:t>
            </a:r>
            <a:r>
              <a:rPr lang="en-US" altLang="fr-FR" sz="2400" b="0" dirty="0" err="1">
                <a:solidFill>
                  <a:srgbClr val="333399"/>
                </a:solidFill>
              </a:rPr>
              <a:t>firme</a:t>
            </a:r>
            <a:r>
              <a:rPr lang="en-US" altLang="fr-FR" sz="2400" b="0" dirty="0">
                <a:solidFill>
                  <a:srgbClr val="333399"/>
                </a:solidFill>
              </a:rPr>
              <a:t> </a:t>
            </a:r>
            <a:r>
              <a:rPr lang="en-US" altLang="fr-FR" sz="2400" b="0" dirty="0" err="1">
                <a:solidFill>
                  <a:srgbClr val="333399"/>
                </a:solidFill>
              </a:rPr>
              <a:t>compromiso</a:t>
            </a:r>
            <a:r>
              <a:rPr lang="en-US" altLang="fr-FR" sz="2400" b="0" dirty="0">
                <a:solidFill>
                  <a:srgbClr val="333399"/>
                </a:solidFill>
              </a:rPr>
              <a:t> y </a:t>
            </a:r>
            <a:r>
              <a:rPr lang="en-US" altLang="fr-FR" sz="2400" b="0" dirty="0" err="1">
                <a:solidFill>
                  <a:srgbClr val="333399"/>
                </a:solidFill>
              </a:rPr>
              <a:t>apoyo</a:t>
            </a:r>
            <a:r>
              <a:rPr lang="en-US" altLang="fr-FR" sz="2400" b="0" dirty="0">
                <a:solidFill>
                  <a:srgbClr val="333399"/>
                </a:solidFill>
              </a:rPr>
              <a:t> de </a:t>
            </a:r>
            <a:r>
              <a:rPr lang="en-US" altLang="fr-FR" sz="2400" b="0" dirty="0" err="1">
                <a:solidFill>
                  <a:srgbClr val="333399"/>
                </a:solidFill>
              </a:rPr>
              <a:t>las</a:t>
            </a:r>
            <a:r>
              <a:rPr lang="en-US" altLang="fr-FR" sz="2400" b="0" dirty="0">
                <a:solidFill>
                  <a:srgbClr val="333399"/>
                </a:solidFill>
              </a:rPr>
              <a:t> </a:t>
            </a:r>
            <a:r>
              <a:rPr lang="en-US" altLang="fr-FR" sz="2400" b="0" dirty="0" err="1">
                <a:solidFill>
                  <a:srgbClr val="333399"/>
                </a:solidFill>
              </a:rPr>
              <a:t>instituciones</a:t>
            </a:r>
            <a:r>
              <a:rPr lang="en-US" altLang="fr-FR" sz="2400" b="0" dirty="0">
                <a:solidFill>
                  <a:srgbClr val="333399"/>
                </a:solidFill>
              </a:rPr>
              <a:t> </a:t>
            </a:r>
            <a:r>
              <a:rPr lang="en-US" altLang="fr-FR" sz="2400" b="0" dirty="0" err="1">
                <a:solidFill>
                  <a:srgbClr val="333399"/>
                </a:solidFill>
              </a:rPr>
              <a:t>socias</a:t>
            </a:r>
            <a:endParaRPr lang="en-US" altLang="fr-FR" sz="2400" b="0" dirty="0">
              <a:solidFill>
                <a:srgbClr val="333399"/>
              </a:solidFill>
            </a:endParaRPr>
          </a:p>
          <a:p>
            <a:pPr marL="757215" lvl="2" indent="0">
              <a:spcBef>
                <a:spcPts val="1200"/>
              </a:spcBef>
              <a:spcAft>
                <a:spcPts val="1200"/>
              </a:spcAft>
              <a:buClr>
                <a:srgbClr val="002060"/>
              </a:buClr>
              <a:buNone/>
            </a:pPr>
            <a:endParaRPr lang="en-US" altLang="fr-FR" sz="1500" dirty="0">
              <a:solidFill>
                <a:srgbClr val="333399"/>
              </a:solidFill>
            </a:endParaRPr>
          </a:p>
          <a:p>
            <a:pPr marL="357177" lvl="1" indent="0">
              <a:spcBef>
                <a:spcPts val="1200"/>
              </a:spcBef>
              <a:spcAft>
                <a:spcPts val="1200"/>
              </a:spcAft>
              <a:buClr>
                <a:srgbClr val="002060"/>
              </a:buClr>
            </a:pPr>
            <a:endParaRPr lang="en-US" altLang="fr-FR" sz="2000" b="1" dirty="0">
              <a:solidFill>
                <a:srgbClr val="333399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4580" y="6525346"/>
            <a:ext cx="976842" cy="379569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</p:spPr>
      </p:pic>
      <p:sp>
        <p:nvSpPr>
          <p:cNvPr id="6" name="Rounded Rectangle 5"/>
          <p:cNvSpPr/>
          <p:nvPr/>
        </p:nvSpPr>
        <p:spPr bwMode="auto">
          <a:xfrm>
            <a:off x="387926" y="350187"/>
            <a:ext cx="9407238" cy="842819"/>
          </a:xfrm>
          <a:prstGeom prst="roundRect">
            <a:avLst/>
          </a:prstGeom>
          <a:solidFill>
            <a:srgbClr val="00B0F0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91437" tIns="45719" rIns="91437" bIns="45719"/>
          <a:lstStyle/>
          <a:p>
            <a:pPr algn="ctr">
              <a:spcBef>
                <a:spcPct val="50000"/>
              </a:spcBef>
              <a:defRPr/>
            </a:pPr>
            <a:r>
              <a:rPr lang="es-ES" sz="3200" b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Consejos prácticos</a:t>
            </a:r>
            <a:endParaRPr lang="en-GB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0893410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28"/>
          <p:cNvSpPr>
            <a:spLocks noChangeArrowheads="1"/>
          </p:cNvSpPr>
          <p:nvPr/>
        </p:nvSpPr>
        <p:spPr bwMode="auto">
          <a:xfrm>
            <a:off x="-79109" y="6237294"/>
            <a:ext cx="9985109" cy="272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7" tIns="45719" rIns="91437" bIns="45719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endParaRPr lang="fr-FR" altLang="en-US" sz="130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4580" y="6525346"/>
            <a:ext cx="976842" cy="379569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</p:spPr>
      </p:pic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2502290531"/>
              </p:ext>
            </p:extLst>
          </p:nvPr>
        </p:nvGraphicFramePr>
        <p:xfrm>
          <a:off x="401436" y="1461313"/>
          <a:ext cx="9103130" cy="52538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Rounded Rectangle 6"/>
          <p:cNvSpPr/>
          <p:nvPr/>
        </p:nvSpPr>
        <p:spPr bwMode="auto">
          <a:xfrm>
            <a:off x="387926" y="413251"/>
            <a:ext cx="9407238" cy="842819"/>
          </a:xfrm>
          <a:prstGeom prst="roundRect">
            <a:avLst/>
          </a:prstGeom>
          <a:solidFill>
            <a:srgbClr val="00B0F0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91437" tIns="45719" rIns="91437" bIns="45719"/>
          <a:lstStyle/>
          <a:p>
            <a:pPr algn="ctr">
              <a:spcBef>
                <a:spcPct val="50000"/>
              </a:spcBef>
              <a:defRPr/>
            </a:pPr>
            <a:r>
              <a:rPr lang="es-ES" sz="3200" b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Consejos prácticos</a:t>
            </a:r>
            <a:endParaRPr lang="en-GB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9983689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4076153"/>
              </p:ext>
            </p:extLst>
          </p:nvPr>
        </p:nvGraphicFramePr>
        <p:xfrm>
          <a:off x="572024" y="1496317"/>
          <a:ext cx="8635037" cy="5217087"/>
        </p:xfrm>
        <a:graphic>
          <a:graphicData uri="http://schemas.openxmlformats.org/drawingml/2006/table">
            <a:tbl>
              <a:tblPr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tableStyleId>{35758FB7-9AC5-4552-8A53-C91805E547FA}</a:tableStyleId>
              </a:tblPr>
              <a:tblGrid>
                <a:gridCol w="2786031"/>
                <a:gridCol w="5849006"/>
              </a:tblGrid>
              <a:tr h="5791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Octubre</a:t>
                      </a:r>
                      <a:r>
                        <a:rPr kumimoji="0" lang="en-GB" sz="16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2017 </a:t>
                      </a:r>
                      <a:endParaRPr kumimoji="0" lang="en-GB" sz="16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rgbClr val="000090"/>
                        </a:solidFill>
                        <a:effectLst/>
                        <a:latin typeface="+mn-lt"/>
                        <a:ea typeface="ＭＳ Ｐゴシック" pitchFamily="-110" charset="-128"/>
                        <a:cs typeface="Arial" pitchFamily="34" charset="0"/>
                      </a:endParaRPr>
                    </a:p>
                  </a:txBody>
                  <a:tcPr marL="107315" marR="107315" anchor="ctr" horzOverflow="overflow">
                    <a:gradFill flip="none" rotWithShape="1">
                      <a:gsLst>
                        <a:gs pos="0">
                          <a:schemeClr val="accent5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5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Publicación</a:t>
                      </a:r>
                      <a:r>
                        <a:rPr kumimoji="0" lang="en-GB" sz="16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de la </a:t>
                      </a:r>
                      <a:r>
                        <a:rPr kumimoji="0" lang="en-GB" sz="16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Convocatoria</a:t>
                      </a:r>
                      <a:endParaRPr kumimoji="0" lang="en-GB" sz="1600" u="none" strike="noStrike" cap="none" normalizeH="0" baseline="0" noProof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rgbClr val="000090"/>
                        </a:solidFill>
                        <a:effectLst/>
                        <a:latin typeface="+mn-lt"/>
                        <a:ea typeface="ＭＳ Ｐゴシック" pitchFamily="-110" charset="-128"/>
                        <a:cs typeface="Arial" pitchFamily="34" charset="0"/>
                      </a:endParaRPr>
                    </a:p>
                  </a:txBody>
                  <a:tcPr marL="107315" marR="107315" anchor="ctr" horzOverflow="overflow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u="none" strike="noStrike" kern="1200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8 </a:t>
                      </a:r>
                      <a:r>
                        <a:rPr kumimoji="0" lang="en-GB" sz="1600" u="none" strike="noStrike" kern="1200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Febrero</a:t>
                      </a:r>
                      <a:r>
                        <a:rPr kumimoji="0" lang="en-GB" sz="1600" u="none" strike="noStrike" kern="1200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2018, 12:00 CET</a:t>
                      </a:r>
                      <a:endParaRPr kumimoji="0" lang="en-GB" sz="1600" b="0" i="0" u="none" strike="noStrike" kern="1200" cap="none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  <a:ea typeface="ＭＳ Ｐゴシック" pitchFamily="-110" charset="-128"/>
                        <a:cs typeface="Arial" pitchFamily="34" charset="0"/>
                      </a:endParaRPr>
                    </a:p>
                  </a:txBody>
                  <a:tcPr marL="107315" marR="107315" anchor="ctr" horzOverflow="overflow">
                    <a:gradFill flip="none" rotWithShape="1">
                      <a:gsLst>
                        <a:gs pos="0">
                          <a:schemeClr val="accent5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5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Fecha límite para la presentación de solicitudes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rgbClr val="000090"/>
                        </a:solidFill>
                        <a:effectLst/>
                        <a:latin typeface="+mn-lt"/>
                        <a:ea typeface="ＭＳ Ｐゴシック" pitchFamily="-110" charset="-128"/>
                        <a:cs typeface="Arial" pitchFamily="34" charset="0"/>
                      </a:endParaRPr>
                    </a:p>
                  </a:txBody>
                  <a:tcPr marL="107315" marR="107315" anchor="ctr" horzOverflow="overflow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u="sng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Febrero</a:t>
                      </a:r>
                      <a:r>
                        <a:rPr kumimoji="0" lang="en-GB" sz="1600" u="sng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– </a:t>
                      </a:r>
                      <a:r>
                        <a:rPr kumimoji="0" lang="en-GB" sz="1600" u="sng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Marzo</a:t>
                      </a:r>
                      <a:r>
                        <a:rPr kumimoji="0" lang="en-GB" sz="1600" u="sng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2018</a:t>
                      </a:r>
                      <a:endParaRPr kumimoji="0" lang="en-GB" sz="1600" b="0" i="0" u="sng" strike="noStrike" cap="none" normalizeH="0" baseline="0" noProof="0" dirty="0" smtClean="0">
                        <a:ln>
                          <a:noFill/>
                        </a:ln>
                        <a:solidFill>
                          <a:srgbClr val="000090"/>
                        </a:solidFill>
                        <a:effectLst/>
                        <a:latin typeface="+mn-lt"/>
                        <a:ea typeface="ＭＳ Ｐゴシック" pitchFamily="-110" charset="-128"/>
                        <a:cs typeface="Arial" pitchFamily="34" charset="0"/>
                      </a:endParaRPr>
                    </a:p>
                  </a:txBody>
                  <a:tcPr marL="107315" marR="107315" anchor="ctr" horzOverflow="overflow">
                    <a:gradFill flip="none" rotWithShape="1">
                      <a:gsLst>
                        <a:gs pos="0">
                          <a:schemeClr val="accent5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5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Verificación</a:t>
                      </a:r>
                      <a:r>
                        <a:rPr kumimoji="0" lang="en-GB" sz="16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de la </a:t>
                      </a:r>
                      <a:r>
                        <a:rPr kumimoji="0" lang="en-GB" sz="16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elegibilidad</a:t>
                      </a:r>
                      <a:r>
                        <a:rPr kumimoji="0" lang="en-GB" sz="16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/</a:t>
                      </a:r>
                      <a:r>
                        <a:rPr kumimoji="0" lang="en-GB" sz="16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admisibilidad</a:t>
                      </a:r>
                      <a:r>
                        <a:rPr kumimoji="0" lang="en-GB" sz="16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de </a:t>
                      </a:r>
                      <a:r>
                        <a:rPr kumimoji="0" lang="en-GB" sz="16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las</a:t>
                      </a:r>
                      <a:r>
                        <a:rPr kumimoji="0" lang="en-GB" sz="16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GB" sz="16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propuestas</a:t>
                      </a:r>
                      <a:endParaRPr kumimoji="0" lang="en-GB" sz="16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rgbClr val="000090"/>
                        </a:solidFill>
                        <a:effectLst/>
                        <a:latin typeface="+mn-lt"/>
                        <a:ea typeface="ＭＳ Ｐゴシック" pitchFamily="-110" charset="-128"/>
                        <a:cs typeface="Arial" pitchFamily="34" charset="0"/>
                      </a:endParaRPr>
                    </a:p>
                  </a:txBody>
                  <a:tcPr marL="107315" marR="107315" anchor="ctr" horzOverflow="overflow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Marzo</a:t>
                      </a:r>
                      <a:r>
                        <a:rPr kumimoji="0" lang="en-GB" sz="16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–  Mayo 2018</a:t>
                      </a:r>
                      <a:endParaRPr kumimoji="0" lang="en-GB" sz="1600" b="0" i="0" u="none" strike="noStrike" kern="1200" cap="none" normalizeH="0" baseline="0" noProof="0" dirty="0" smtClean="0">
                        <a:ln>
                          <a:noFill/>
                        </a:ln>
                        <a:solidFill>
                          <a:srgbClr val="000090"/>
                        </a:solidFill>
                        <a:effectLst/>
                        <a:latin typeface="+mn-lt"/>
                        <a:ea typeface="ＭＳ Ｐゴシック" pitchFamily="-110" charset="-128"/>
                        <a:cs typeface="Arial" pitchFamily="34" charset="0"/>
                      </a:endParaRPr>
                    </a:p>
                  </a:txBody>
                  <a:tcPr marL="107315" marR="107315" anchor="ctr" horzOverflow="overflow">
                    <a:gradFill flip="none" rotWithShape="1">
                      <a:gsLst>
                        <a:gs pos="0">
                          <a:schemeClr val="accent5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5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Evaluación</a:t>
                      </a:r>
                      <a:r>
                        <a:rPr kumimoji="0" lang="en-GB" sz="16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GB" sz="16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por</a:t>
                      </a:r>
                      <a:r>
                        <a:rPr kumimoji="0" lang="en-GB" sz="16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los </a:t>
                      </a:r>
                      <a:r>
                        <a:rPr kumimoji="0" lang="en-GB" sz="16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expertos</a:t>
                      </a:r>
                      <a:endParaRPr kumimoji="0" lang="en-GB" sz="1600" u="none" strike="noStrike" cap="none" normalizeH="0" baseline="0" noProof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rgbClr val="000090"/>
                        </a:solidFill>
                        <a:effectLst/>
                        <a:latin typeface="+mn-lt"/>
                        <a:ea typeface="ＭＳ Ｐゴシック" pitchFamily="-110" charset="-128"/>
                        <a:cs typeface="Arial" pitchFamily="34" charset="0"/>
                      </a:endParaRPr>
                    </a:p>
                  </a:txBody>
                  <a:tcPr marL="107315" marR="107315" anchor="ctr" horzOverflow="overflow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u="sng" strike="noStrike" kern="1200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Mayo – </a:t>
                      </a:r>
                      <a:r>
                        <a:rPr kumimoji="0" lang="en-GB" sz="1600" u="sng" strike="noStrike" kern="1200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Junio</a:t>
                      </a:r>
                      <a:r>
                        <a:rPr kumimoji="0" lang="en-GB" sz="1600" u="sng" strike="noStrike" kern="1200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2018</a:t>
                      </a:r>
                      <a:endParaRPr kumimoji="0" lang="en-GB" sz="1600" b="0" i="0" u="sng" strike="noStrike" kern="1200" cap="none" normalizeH="0" baseline="0" noProof="0" dirty="0" smtClean="0">
                        <a:ln>
                          <a:noFill/>
                        </a:ln>
                        <a:solidFill>
                          <a:srgbClr val="000090"/>
                        </a:solidFill>
                        <a:effectLst/>
                        <a:latin typeface="+mn-lt"/>
                        <a:ea typeface="ＭＳ Ｐゴシック" pitchFamily="-110" charset="-128"/>
                        <a:cs typeface="Arial" pitchFamily="34" charset="0"/>
                      </a:endParaRPr>
                    </a:p>
                  </a:txBody>
                  <a:tcPr marL="107315" marR="107315" anchor="ctr" horzOverflow="overflow">
                    <a:gradFill flip="none" rotWithShape="1">
                      <a:gsLst>
                        <a:gs pos="0">
                          <a:schemeClr val="accent5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5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6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Consulta de los actores locales/ regionales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rgbClr val="000090"/>
                        </a:solidFill>
                        <a:effectLst/>
                        <a:latin typeface="+mn-lt"/>
                        <a:ea typeface="ＭＳ Ｐゴシック" pitchFamily="-110" charset="-128"/>
                        <a:cs typeface="Arial" pitchFamily="34" charset="0"/>
                      </a:endParaRPr>
                    </a:p>
                  </a:txBody>
                  <a:tcPr marL="107315" marR="107315" anchor="ctr" horzOverflow="overflow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u="none" strike="noStrike" kern="1200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Julio 2018</a:t>
                      </a:r>
                      <a:endParaRPr kumimoji="0" lang="en-GB" sz="1600" b="0" i="0" u="none" strike="noStrike" kern="1200" cap="none" normalizeH="0" baseline="0" noProof="0" dirty="0" smtClean="0">
                        <a:ln>
                          <a:noFill/>
                        </a:ln>
                        <a:solidFill>
                          <a:srgbClr val="000090"/>
                        </a:solidFill>
                        <a:effectLst/>
                        <a:latin typeface="+mn-lt"/>
                        <a:ea typeface="ＭＳ Ｐゴシック" pitchFamily="-110" charset="-128"/>
                        <a:cs typeface="Arial" pitchFamily="34" charset="0"/>
                      </a:endParaRPr>
                    </a:p>
                  </a:txBody>
                  <a:tcPr marL="107315" marR="107315" anchor="ctr" horzOverflow="overflow">
                    <a:gradFill flip="none" rotWithShape="1">
                      <a:gsLst>
                        <a:gs pos="0">
                          <a:schemeClr val="accent5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5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6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Comité de </a:t>
                      </a:r>
                      <a:r>
                        <a:rPr kumimoji="0" lang="fr-BE" sz="16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Evaluación</a:t>
                      </a:r>
                      <a:r>
                        <a:rPr kumimoji="0" lang="fr-BE" sz="16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y toma de </a:t>
                      </a:r>
                      <a:r>
                        <a:rPr kumimoji="0" lang="fr-BE" sz="16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Decisión</a:t>
                      </a:r>
                      <a:r>
                        <a:rPr kumimoji="0" lang="fr-BE" sz="16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para </a:t>
                      </a:r>
                      <a:r>
                        <a:rPr kumimoji="0" lang="fr-BE" sz="16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otorgar</a:t>
                      </a:r>
                      <a:r>
                        <a:rPr kumimoji="0" lang="fr-BE" sz="16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las </a:t>
                      </a:r>
                      <a:r>
                        <a:rPr kumimoji="0" lang="fr-BE" sz="16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subvenciones</a:t>
                      </a:r>
                      <a:endParaRPr kumimoji="0" lang="en-GB" sz="16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rgbClr val="000090"/>
                        </a:solidFill>
                        <a:effectLst/>
                        <a:latin typeface="+mn-lt"/>
                        <a:ea typeface="ＭＳ Ｐゴシック" pitchFamily="-110" charset="-128"/>
                        <a:cs typeface="Arial" pitchFamily="34" charset="0"/>
                      </a:endParaRPr>
                    </a:p>
                  </a:txBody>
                  <a:tcPr marL="107315" marR="107315" anchor="ctr" horzOverflow="overflow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Julio 2018</a:t>
                      </a:r>
                      <a:endParaRPr kumimoji="0" lang="en-GB" sz="1600" b="0" i="0" u="none" strike="noStrike" kern="1200" cap="none" normalizeH="0" baseline="0" noProof="0" dirty="0" smtClean="0">
                        <a:ln>
                          <a:noFill/>
                        </a:ln>
                        <a:solidFill>
                          <a:srgbClr val="000090"/>
                        </a:solidFill>
                        <a:effectLst/>
                        <a:latin typeface="+mn-lt"/>
                        <a:ea typeface="ＭＳ Ｐゴシック" pitchFamily="-110" charset="-128"/>
                        <a:cs typeface="Arial" pitchFamily="34" charset="0"/>
                      </a:endParaRPr>
                    </a:p>
                  </a:txBody>
                  <a:tcPr marL="107315" marR="107315" anchor="ctr" horzOverflow="overflow">
                    <a:gradFill flip="none" rotWithShape="1">
                      <a:gsLst>
                        <a:gs pos="0">
                          <a:schemeClr val="accent5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5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Notificación</a:t>
                      </a:r>
                      <a:r>
                        <a:rPr kumimoji="0" lang="en-GB" sz="16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a los </a:t>
                      </a:r>
                      <a:r>
                        <a:rPr kumimoji="0" lang="en-GB" sz="16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solicitantes</a:t>
                      </a:r>
                      <a:r>
                        <a:rPr kumimoji="0" lang="en-GB" sz="16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y </a:t>
                      </a:r>
                      <a:r>
                        <a:rPr kumimoji="0" lang="en-GB" sz="16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publicación</a:t>
                      </a:r>
                      <a:r>
                        <a:rPr kumimoji="0" lang="en-GB" sz="16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de los </a:t>
                      </a:r>
                      <a:r>
                        <a:rPr kumimoji="0" lang="en-GB" sz="16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resultados</a:t>
                      </a:r>
                      <a:endParaRPr kumimoji="0" lang="en-GB" sz="16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rgbClr val="000090"/>
                        </a:solidFill>
                        <a:effectLst/>
                        <a:latin typeface="+mn-lt"/>
                        <a:ea typeface="ＭＳ Ｐゴシック" pitchFamily="-110" charset="-128"/>
                        <a:cs typeface="Arial" pitchFamily="34" charset="0"/>
                      </a:endParaRPr>
                    </a:p>
                  </a:txBody>
                  <a:tcPr marL="107315" marR="107315" anchor="ctr" horzOverflow="overflow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Agosto-</a:t>
                      </a:r>
                      <a:r>
                        <a:rPr kumimoji="0" lang="en-GB" sz="16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Septiembre</a:t>
                      </a:r>
                      <a:r>
                        <a:rPr kumimoji="0" lang="en-GB" sz="16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2018</a:t>
                      </a:r>
                      <a:endParaRPr kumimoji="0" lang="en-GB" sz="16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rgbClr val="000090"/>
                        </a:solidFill>
                        <a:effectLst/>
                        <a:latin typeface="+mn-lt"/>
                        <a:ea typeface="ＭＳ Ｐゴシック" pitchFamily="-110" charset="-128"/>
                        <a:cs typeface="Arial" pitchFamily="34" charset="0"/>
                      </a:endParaRPr>
                    </a:p>
                  </a:txBody>
                  <a:tcPr marL="107315" marR="107315" anchor="ctr" horzOverflow="overflow">
                    <a:gradFill flip="none" rotWithShape="1">
                      <a:gsLst>
                        <a:gs pos="0">
                          <a:schemeClr val="accent5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5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Preparación</a:t>
                      </a:r>
                      <a:r>
                        <a:rPr kumimoji="0" lang="en-GB" sz="16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y firma de los </a:t>
                      </a:r>
                      <a:r>
                        <a:rPr kumimoji="0" lang="en-GB" sz="16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Contratos</a:t>
                      </a:r>
                      <a:r>
                        <a:rPr kumimoji="0" lang="en-GB" sz="16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de </a:t>
                      </a:r>
                      <a:r>
                        <a:rPr kumimoji="0" lang="en-GB" sz="16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Subvención</a:t>
                      </a:r>
                      <a:endParaRPr kumimoji="0" lang="en-GB" sz="16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rgbClr val="000090"/>
                        </a:solidFill>
                        <a:effectLst/>
                        <a:latin typeface="+mn-lt"/>
                        <a:ea typeface="ＭＳ Ｐゴシック" pitchFamily="-110" charset="-128"/>
                        <a:cs typeface="Arial" pitchFamily="34" charset="0"/>
                      </a:endParaRPr>
                    </a:p>
                  </a:txBody>
                  <a:tcPr marL="107315" marR="107315" anchor="ctr" horzOverflow="overflow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841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600" u="none" strike="noStrike" kern="1200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15 </a:t>
                      </a:r>
                      <a:r>
                        <a:rPr kumimoji="0" lang="en-GB" sz="1600" u="none" strike="noStrike" kern="1200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Noviembre</a:t>
                      </a:r>
                      <a:r>
                        <a:rPr kumimoji="0" lang="en-GB" sz="1600" u="none" strike="noStrike" kern="1200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2018 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600" u="none" strike="noStrike" kern="1200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15 </a:t>
                      </a:r>
                      <a:r>
                        <a:rPr kumimoji="0" lang="en-GB" sz="1600" u="none" strike="noStrike" kern="1200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Enero</a:t>
                      </a:r>
                      <a:r>
                        <a:rPr kumimoji="0" lang="en-GB" sz="1600" u="none" strike="noStrike" kern="1200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2019</a:t>
                      </a:r>
                      <a:endParaRPr kumimoji="0" lang="en-GB" sz="1600" b="0" i="0" u="none" strike="noStrike" kern="1200" cap="none" normalizeH="0" baseline="0" noProof="0" dirty="0" smtClean="0">
                        <a:ln>
                          <a:noFill/>
                        </a:ln>
                        <a:solidFill>
                          <a:srgbClr val="000090"/>
                        </a:solidFill>
                        <a:effectLst/>
                        <a:latin typeface="+mn-lt"/>
                        <a:ea typeface="ＭＳ Ｐゴシック" pitchFamily="-110" charset="-128"/>
                        <a:cs typeface="Arial" pitchFamily="34" charset="0"/>
                      </a:endParaRPr>
                    </a:p>
                  </a:txBody>
                  <a:tcPr marL="107315" marR="107315" anchor="ctr" horzOverflow="overflow">
                    <a:gradFill flip="none" rotWithShape="1">
                      <a:gsLst>
                        <a:gs pos="0">
                          <a:schemeClr val="accent5">
                            <a:lumMod val="40000"/>
                            <a:lumOff val="60000"/>
                            <a:shade val="30000"/>
                            <a:satMod val="115000"/>
                          </a:schemeClr>
                        </a:gs>
                        <a:gs pos="50000">
                          <a:schemeClr val="accent5">
                            <a:lumMod val="40000"/>
                            <a:lumOff val="60000"/>
                            <a:shade val="67500"/>
                            <a:satMod val="115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6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Inicio</a:t>
                      </a:r>
                      <a:r>
                        <a:rPr kumimoji="0" lang="fr-BE" sz="16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fr-BE" sz="16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del</a:t>
                      </a:r>
                      <a:r>
                        <a:rPr kumimoji="0" lang="fr-BE" sz="16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fr-BE" sz="16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periodo</a:t>
                      </a:r>
                      <a:r>
                        <a:rPr kumimoji="0" lang="fr-BE" sz="16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de </a:t>
                      </a:r>
                      <a:r>
                        <a:rPr kumimoji="0" lang="fr-BE" sz="16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Elegibilidad</a:t>
                      </a:r>
                      <a:r>
                        <a:rPr kumimoji="0" lang="fr-BE" sz="1600" u="none" strike="noStrike" cap="none" normalizeH="0" baseline="0" noProof="0" dirty="0" smtClean="0">
                          <a:ln>
                            <a:noFill/>
                          </a:ln>
                          <a:effectLst/>
                        </a:rPr>
                        <a:t> de los </a:t>
                      </a:r>
                      <a:r>
                        <a:rPr kumimoji="0" lang="fr-BE" sz="1600" u="none" strike="noStrike" cap="none" normalizeH="0" baseline="0" noProof="0" dirty="0" err="1" smtClean="0">
                          <a:ln>
                            <a:noFill/>
                          </a:ln>
                          <a:effectLst/>
                        </a:rPr>
                        <a:t>proyectos</a:t>
                      </a:r>
                      <a:endParaRPr kumimoji="0" lang="en-GB" sz="16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rgbClr val="000090"/>
                        </a:solidFill>
                        <a:effectLst/>
                        <a:latin typeface="+mn-lt"/>
                        <a:ea typeface="ＭＳ Ｐゴシック" pitchFamily="-110" charset="-128"/>
                        <a:cs typeface="Arial" pitchFamily="34" charset="0"/>
                      </a:endParaRPr>
                    </a:p>
                  </a:txBody>
                  <a:tcPr marL="107315" marR="107315" anchor="ctr" horzOverflow="overflow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6328B6-BBD3-46EA-AB11-28759538BF20}" type="slidenum">
              <a:rPr lang="en-GB" smtClean="0"/>
              <a:pPr>
                <a:defRPr/>
              </a:pPr>
              <a:t>34</a:t>
            </a:fld>
            <a:endParaRPr lang="en-GB"/>
          </a:p>
        </p:txBody>
      </p:sp>
      <p:sp>
        <p:nvSpPr>
          <p:cNvPr id="5" name="Rounded Rectangle 4"/>
          <p:cNvSpPr/>
          <p:nvPr/>
        </p:nvSpPr>
        <p:spPr bwMode="auto">
          <a:xfrm>
            <a:off x="387926" y="145228"/>
            <a:ext cx="9407238" cy="842819"/>
          </a:xfrm>
          <a:prstGeom prst="roundRect">
            <a:avLst/>
          </a:prstGeom>
          <a:solidFill>
            <a:srgbClr val="00B0F0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91437" tIns="45719" rIns="91437" bIns="45719"/>
          <a:lstStyle/>
          <a:p>
            <a:pPr algn="ctr">
              <a:spcBef>
                <a:spcPct val="50000"/>
              </a:spcBef>
              <a:defRPr/>
            </a:pPr>
            <a:r>
              <a:rPr lang="es-ES" sz="3200" b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Calendario indicativo 2018</a:t>
            </a:r>
            <a:endParaRPr lang="en-GB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8312441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3248032" y="1531478"/>
            <a:ext cx="4508488" cy="694500"/>
            <a:chOff x="33903" y="268295"/>
            <a:chExt cx="3899593" cy="694500"/>
          </a:xfrm>
          <a:solidFill>
            <a:schemeClr val="accent3">
              <a:lumMod val="60000"/>
              <a:lumOff val="40000"/>
            </a:schemeClr>
          </a:solidFill>
          <a:scene3d>
            <a:camera prst="orthographicFront"/>
            <a:lightRig rig="chilly" dir="t"/>
          </a:scene3d>
        </p:grpSpPr>
        <p:sp>
          <p:nvSpPr>
            <p:cNvPr id="8" name="Rounded Rectangle 7"/>
            <p:cNvSpPr/>
            <p:nvPr/>
          </p:nvSpPr>
          <p:spPr>
            <a:xfrm>
              <a:off x="313141" y="268295"/>
              <a:ext cx="3620355" cy="694500"/>
            </a:xfrm>
            <a:prstGeom prst="roundRect">
              <a:avLst/>
            </a:prstGeom>
            <a:grpFill/>
            <a:ln>
              <a:solidFill>
                <a:schemeClr val="accent3">
                  <a:lumMod val="60000"/>
                  <a:lumOff val="40000"/>
                </a:schemeClr>
              </a:solidFill>
            </a:ln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Rounded Rectangle 4"/>
            <p:cNvSpPr/>
            <p:nvPr/>
          </p:nvSpPr>
          <p:spPr>
            <a:xfrm>
              <a:off x="33903" y="268295"/>
              <a:ext cx="3899593" cy="694500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spcFirstLastPara="0" vert="horz" wrap="square" lIns="91440" tIns="45720" rIns="91440" bIns="45720" numCol="1" spcCol="1270" anchor="ctr" anchorCtr="0">
              <a:noAutofit/>
            </a:bodyPr>
            <a:lstStyle/>
            <a:p>
              <a:pPr algn="ctr" defTabSz="1066767">
                <a:lnSpc>
                  <a:spcPct val="90000"/>
                </a:lnSpc>
                <a:spcAft>
                  <a:spcPct val="35000"/>
                </a:spcAft>
              </a:pPr>
              <a:r>
                <a:rPr lang="en-GB" b="1" dirty="0"/>
                <a:t>  </a:t>
              </a:r>
              <a:r>
                <a:rPr lang="en-GB" b="1" dirty="0" err="1" smtClean="0"/>
                <a:t>Decisión</a:t>
              </a:r>
              <a:endParaRPr lang="en-GB" dirty="0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638778" y="2686258"/>
            <a:ext cx="3340245" cy="1441111"/>
            <a:chOff x="127677" y="1898728"/>
            <a:chExt cx="3062945" cy="1515069"/>
          </a:xfrm>
          <a:scene3d>
            <a:camera prst="orthographicFront"/>
            <a:lightRig rig="chilly" dir="t"/>
          </a:scene3d>
        </p:grpSpPr>
        <p:sp>
          <p:nvSpPr>
            <p:cNvPr id="11" name="Rounded Rectangle 10"/>
            <p:cNvSpPr/>
            <p:nvPr/>
          </p:nvSpPr>
          <p:spPr>
            <a:xfrm>
              <a:off x="127677" y="2063800"/>
              <a:ext cx="2920962" cy="1349997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</p:sp>
        <p:sp>
          <p:nvSpPr>
            <p:cNvPr id="12" name="Rounded Rectangle 4"/>
            <p:cNvSpPr/>
            <p:nvPr/>
          </p:nvSpPr>
          <p:spPr>
            <a:xfrm>
              <a:off x="134879" y="1898728"/>
              <a:ext cx="3055743" cy="1515069"/>
            </a:xfrm>
            <a:prstGeom prst="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spcFirstLastPara="0" vert="horz" wrap="square" lIns="76200" tIns="38100" rIns="76200" bIns="38100" numCol="1" spcCol="1270" anchor="ctr" anchorCtr="0">
              <a:noAutofit/>
            </a:bodyPr>
            <a:lstStyle/>
            <a:p>
              <a:pPr algn="ctr" defTabSz="888972">
                <a:lnSpc>
                  <a:spcPct val="90000"/>
                </a:lnSpc>
                <a:spcAft>
                  <a:spcPct val="35000"/>
                </a:spcAft>
              </a:pPr>
              <a:r>
                <a:rPr lang="en-GB" sz="2000" b="1" dirty="0" err="1">
                  <a:solidFill>
                    <a:srgbClr val="333399"/>
                  </a:solidFill>
                </a:rPr>
                <a:t>Recomendación</a:t>
              </a:r>
              <a:r>
                <a:rPr lang="en-GB" sz="2000" b="1" dirty="0">
                  <a:solidFill>
                    <a:srgbClr val="333399"/>
                  </a:solidFill>
                </a:rPr>
                <a:t> del </a:t>
              </a:r>
              <a:r>
                <a:rPr lang="en-GB" sz="2000" b="1" dirty="0" err="1">
                  <a:solidFill>
                    <a:srgbClr val="333399"/>
                  </a:solidFill>
                </a:rPr>
                <a:t>Comité</a:t>
              </a:r>
              <a:r>
                <a:rPr lang="en-GB" sz="2000" b="1" dirty="0">
                  <a:solidFill>
                    <a:srgbClr val="333399"/>
                  </a:solidFill>
                </a:rPr>
                <a:t> de </a:t>
              </a:r>
              <a:r>
                <a:rPr lang="en-GB" sz="2000" b="1" dirty="0" err="1">
                  <a:solidFill>
                    <a:srgbClr val="333399"/>
                  </a:solidFill>
                </a:rPr>
                <a:t>Evaluación</a:t>
              </a:r>
              <a:endParaRPr lang="en-GB" sz="2000" dirty="0">
                <a:solidFill>
                  <a:srgbClr val="333399"/>
                </a:solidFill>
              </a:endParaRPr>
            </a:p>
          </p:txBody>
        </p:sp>
      </p:grpSp>
      <p:sp>
        <p:nvSpPr>
          <p:cNvPr id="5" name="Up Arrow 4"/>
          <p:cNvSpPr/>
          <p:nvPr/>
        </p:nvSpPr>
        <p:spPr bwMode="auto">
          <a:xfrm>
            <a:off x="5054093" y="2250692"/>
            <a:ext cx="375808" cy="361672"/>
          </a:xfrm>
          <a:prstGeom prst="upArrow">
            <a:avLst>
              <a:gd name="adj1" fmla="val 55241"/>
              <a:gd name="adj2" fmla="val 50000"/>
            </a:avLst>
          </a:prstGeom>
          <a:solidFill>
            <a:schemeClr val="tx2">
              <a:lumMod val="50000"/>
            </a:schemeClr>
          </a:solidFill>
          <a:ln>
            <a:noFill/>
          </a:ln>
          <a:effectLst/>
        </p:spPr>
        <p:txBody>
          <a:bodyPr vert="horz" wrap="square" lIns="91437" tIns="45719" rIns="91437" bIns="45719" numCol="1" rtlCol="0" anchor="ctr" anchorCtr="0" compatLnSpc="1">
            <a:prstTxWarp prst="textNoShape">
              <a:avLst/>
            </a:prstTxWarp>
          </a:bodyPr>
          <a:lstStyle/>
          <a:p>
            <a:pPr marL="3175" defTabSz="914372"/>
            <a:endParaRPr lang="en-GB" sz="1300">
              <a:solidFill>
                <a:srgbClr val="0F5494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672110" y="1878729"/>
            <a:ext cx="2217511" cy="1425284"/>
            <a:chOff x="3717312" y="1514974"/>
            <a:chExt cx="5905809" cy="601754"/>
          </a:xfrm>
          <a:scene3d>
            <a:camera prst="orthographicFront"/>
            <a:lightRig rig="chilly" dir="t"/>
          </a:scene3d>
        </p:grpSpPr>
        <p:sp>
          <p:nvSpPr>
            <p:cNvPr id="15" name="Rounded Rectangle 14"/>
            <p:cNvSpPr/>
            <p:nvPr/>
          </p:nvSpPr>
          <p:spPr>
            <a:xfrm>
              <a:off x="3717312" y="1554162"/>
              <a:ext cx="5682513" cy="562566"/>
            </a:xfrm>
            <a:prstGeom prst="roundRect">
              <a:avLst/>
            </a:prstGeom>
            <a:solidFill>
              <a:srgbClr val="FFFF00"/>
            </a:solidFill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Rounded Rectangle 4"/>
            <p:cNvSpPr/>
            <p:nvPr/>
          </p:nvSpPr>
          <p:spPr>
            <a:xfrm>
              <a:off x="3744773" y="1514974"/>
              <a:ext cx="5878348" cy="601754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spcFirstLastPara="0" vert="horz" wrap="square" lIns="60960" tIns="30480" rIns="60960" bIns="30480" numCol="1" spcCol="1270" anchor="ctr" anchorCtr="0">
              <a:noAutofit/>
            </a:bodyPr>
            <a:lstStyle/>
            <a:p>
              <a:pPr algn="ctr" defTabSz="711178">
                <a:lnSpc>
                  <a:spcPct val="90000"/>
                </a:lnSpc>
                <a:spcAft>
                  <a:spcPct val="35000"/>
                </a:spcAft>
              </a:pPr>
              <a:r>
                <a:rPr lang="en-GB" sz="1500" b="1" i="1" dirty="0">
                  <a:solidFill>
                    <a:schemeClr val="tx1"/>
                  </a:solidFill>
                </a:rPr>
                <a:t>1. </a:t>
              </a:r>
              <a:r>
                <a:rPr lang="en-GB" sz="1500" b="1" i="1" dirty="0" err="1">
                  <a:solidFill>
                    <a:schemeClr val="tx1"/>
                  </a:solidFill>
                </a:rPr>
                <a:t>Lista</a:t>
              </a:r>
              <a:r>
                <a:rPr lang="en-GB" sz="1500" b="1" i="1" dirty="0">
                  <a:solidFill>
                    <a:schemeClr val="tx1"/>
                  </a:solidFill>
                </a:rPr>
                <a:t> de </a:t>
              </a:r>
              <a:r>
                <a:rPr lang="en-GB" sz="1500" b="1" i="1" dirty="0" err="1">
                  <a:solidFill>
                    <a:schemeClr val="tx1"/>
                  </a:solidFill>
                </a:rPr>
                <a:t>propuestas</a:t>
              </a:r>
              <a:r>
                <a:rPr lang="en-GB" sz="1500" b="1" i="1" dirty="0">
                  <a:solidFill>
                    <a:schemeClr val="tx1"/>
                  </a:solidFill>
                </a:rPr>
                <a:t> de </a:t>
              </a:r>
              <a:r>
                <a:rPr lang="en-GB" sz="1500" b="1" i="1" dirty="0" err="1">
                  <a:solidFill>
                    <a:schemeClr val="tx1"/>
                  </a:solidFill>
                </a:rPr>
                <a:t>los</a:t>
              </a:r>
              <a:r>
                <a:rPr lang="en-GB" sz="1500" b="1" i="1" dirty="0">
                  <a:solidFill>
                    <a:schemeClr val="tx1"/>
                  </a:solidFill>
                </a:rPr>
                <a:t> </a:t>
              </a:r>
              <a:r>
                <a:rPr lang="en-GB" sz="1500" b="1" i="1" dirty="0" err="1">
                  <a:solidFill>
                    <a:schemeClr val="tx1"/>
                  </a:solidFill>
                </a:rPr>
                <a:t>Expertos</a:t>
              </a:r>
              <a:r>
                <a:rPr lang="en-GB" sz="1500" b="1" i="1" dirty="0">
                  <a:solidFill>
                    <a:schemeClr val="tx1"/>
                  </a:solidFill>
                </a:rPr>
                <a:t>   </a:t>
              </a:r>
              <a:endParaRPr lang="en-GB" sz="1500" dirty="0">
                <a:solidFill>
                  <a:schemeClr val="tx1"/>
                </a:solidFill>
              </a:endParaRPr>
            </a:p>
          </p:txBody>
        </p:sp>
      </p:grpSp>
      <p:sp>
        <p:nvSpPr>
          <p:cNvPr id="6" name="Cross 5"/>
          <p:cNvSpPr/>
          <p:nvPr/>
        </p:nvSpPr>
        <p:spPr bwMode="auto">
          <a:xfrm>
            <a:off x="1522902" y="3304011"/>
            <a:ext cx="495300" cy="412328"/>
          </a:xfrm>
          <a:prstGeom prst="plus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/>
        </p:spPr>
        <p:txBody>
          <a:bodyPr vert="horz" wrap="square" lIns="91437" tIns="45719" rIns="91437" bIns="45719" numCol="1" rtlCol="0" anchor="ctr" anchorCtr="0" compatLnSpc="1">
            <a:prstTxWarp prst="textNoShape">
              <a:avLst/>
            </a:prstTxWarp>
          </a:bodyPr>
          <a:lstStyle/>
          <a:p>
            <a:pPr marL="3175" defTabSz="914372"/>
            <a:endParaRPr lang="en-GB" sz="1300">
              <a:solidFill>
                <a:srgbClr val="0F5494"/>
              </a:solidFill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672110" y="3716338"/>
            <a:ext cx="2217511" cy="1589571"/>
            <a:chOff x="3717312" y="2113207"/>
            <a:chExt cx="5657570" cy="450359"/>
          </a:xfrm>
          <a:scene3d>
            <a:camera prst="orthographicFront"/>
            <a:lightRig rig="chilly" dir="t"/>
          </a:scene3d>
        </p:grpSpPr>
        <p:sp>
          <p:nvSpPr>
            <p:cNvPr id="22" name="Rounded Rectangle 21"/>
            <p:cNvSpPr/>
            <p:nvPr/>
          </p:nvSpPr>
          <p:spPr>
            <a:xfrm>
              <a:off x="3717312" y="2113207"/>
              <a:ext cx="5657570" cy="450359"/>
            </a:xfrm>
            <a:prstGeom prst="roundRect">
              <a:avLst/>
            </a:prstGeom>
            <a:solidFill>
              <a:srgbClr val="FFC000"/>
            </a:solidFill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Rounded Rectangle 4"/>
            <p:cNvSpPr/>
            <p:nvPr/>
          </p:nvSpPr>
          <p:spPr>
            <a:xfrm>
              <a:off x="3717312" y="2113207"/>
              <a:ext cx="5657570" cy="450359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spcFirstLastPara="0" vert="horz" wrap="square" lIns="60960" tIns="30480" rIns="60960" bIns="30480" numCol="1" spcCol="1270" anchor="ctr" anchorCtr="0">
              <a:noAutofit/>
            </a:bodyPr>
            <a:lstStyle/>
            <a:p>
              <a:pPr algn="ctr" defTabSz="711178">
                <a:lnSpc>
                  <a:spcPct val="90000"/>
                </a:lnSpc>
                <a:spcAft>
                  <a:spcPct val="35000"/>
                </a:spcAft>
              </a:pPr>
              <a:r>
                <a:rPr lang="en-GB" sz="1500" b="1" i="1" dirty="0">
                  <a:solidFill>
                    <a:schemeClr val="tx1"/>
                  </a:solidFill>
                </a:rPr>
                <a:t>2. </a:t>
              </a:r>
              <a:r>
                <a:rPr lang="en-GB" sz="1500" b="1" i="1" dirty="0" err="1">
                  <a:solidFill>
                    <a:schemeClr val="tx1"/>
                  </a:solidFill>
                </a:rPr>
                <a:t>Resultados</a:t>
              </a:r>
              <a:r>
                <a:rPr lang="en-GB" sz="1500" b="1" i="1" dirty="0">
                  <a:solidFill>
                    <a:schemeClr val="tx1"/>
                  </a:solidFill>
                </a:rPr>
                <a:t> del </a:t>
              </a:r>
              <a:r>
                <a:rPr lang="en-GB" sz="1500" b="1" i="1" dirty="0" err="1">
                  <a:solidFill>
                    <a:schemeClr val="tx1"/>
                  </a:solidFill>
                </a:rPr>
                <a:t>proceso</a:t>
              </a:r>
              <a:r>
                <a:rPr lang="en-GB" sz="1500" b="1" i="1" dirty="0">
                  <a:solidFill>
                    <a:schemeClr val="tx1"/>
                  </a:solidFill>
                </a:rPr>
                <a:t> de </a:t>
              </a:r>
              <a:r>
                <a:rPr lang="en-GB" sz="1500" b="1" i="1" dirty="0" err="1">
                  <a:solidFill>
                    <a:schemeClr val="tx1"/>
                  </a:solidFill>
                </a:rPr>
                <a:t>consulta</a:t>
              </a:r>
              <a:endParaRPr lang="en-GB" sz="15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3512792" y="4377277"/>
            <a:ext cx="6191767" cy="758035"/>
            <a:chOff x="3717312" y="2347260"/>
            <a:chExt cx="5715477" cy="758035"/>
          </a:xfrm>
          <a:solidFill>
            <a:srgbClr val="7030A0"/>
          </a:solidFill>
          <a:scene3d>
            <a:camera prst="orthographicFront"/>
            <a:lightRig rig="chilly" dir="t"/>
          </a:scene3d>
        </p:grpSpPr>
        <p:sp>
          <p:nvSpPr>
            <p:cNvPr id="26" name="Rounded Rectangle 25"/>
            <p:cNvSpPr/>
            <p:nvPr/>
          </p:nvSpPr>
          <p:spPr>
            <a:xfrm>
              <a:off x="3717312" y="2567389"/>
              <a:ext cx="5715476" cy="507198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sp>
        <p:sp>
          <p:nvSpPr>
            <p:cNvPr id="27" name="Rounded Rectangle 4"/>
            <p:cNvSpPr/>
            <p:nvPr/>
          </p:nvSpPr>
          <p:spPr>
            <a:xfrm>
              <a:off x="3717313" y="2347260"/>
              <a:ext cx="5715476" cy="75803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spcFirstLastPara="0" vert="horz" wrap="square" lIns="60960" tIns="30480" rIns="60960" bIns="30480" numCol="1" spcCol="1270" anchor="ctr" anchorCtr="0">
              <a:noAutofit/>
            </a:bodyPr>
            <a:lstStyle/>
            <a:p>
              <a:pPr algn="ctr" defTabSz="711178">
                <a:lnSpc>
                  <a:spcPct val="90000"/>
                </a:lnSpc>
                <a:spcAft>
                  <a:spcPct val="35000"/>
                </a:spcAft>
              </a:pPr>
              <a:r>
                <a:rPr lang="fr-BE" sz="1500" b="1" i="1" dirty="0" err="1">
                  <a:solidFill>
                    <a:schemeClr val="tx1"/>
                  </a:solidFill>
                </a:rPr>
                <a:t>Presupuesto</a:t>
              </a:r>
              <a:r>
                <a:rPr lang="fr-BE" sz="1500" b="1" i="1" dirty="0">
                  <a:solidFill>
                    <a:schemeClr val="tx1"/>
                  </a:solidFill>
                </a:rPr>
                <a:t> disponible para </a:t>
              </a:r>
              <a:r>
                <a:rPr lang="fr-BE" sz="1500" b="1" i="1" dirty="0" err="1">
                  <a:solidFill>
                    <a:schemeClr val="tx1"/>
                  </a:solidFill>
                </a:rPr>
                <a:t>cada</a:t>
              </a:r>
              <a:r>
                <a:rPr lang="fr-BE" sz="1500" b="1" i="1" dirty="0">
                  <a:solidFill>
                    <a:schemeClr val="tx1"/>
                  </a:solidFill>
                </a:rPr>
                <a:t> </a:t>
              </a:r>
              <a:r>
                <a:rPr lang="fr-BE" sz="1500" b="1" i="1" dirty="0" err="1">
                  <a:solidFill>
                    <a:schemeClr val="tx1"/>
                  </a:solidFill>
                </a:rPr>
                <a:t>región</a:t>
              </a:r>
              <a:endParaRPr lang="en-GB" sz="15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30" name="Rounded Rectangle 4"/>
          <p:cNvSpPr/>
          <p:nvPr/>
        </p:nvSpPr>
        <p:spPr>
          <a:xfrm>
            <a:off x="3540428" y="5305910"/>
            <a:ext cx="6136498" cy="500388"/>
          </a:xfrm>
          <a:prstGeom prst="rect">
            <a:avLst/>
          </a:prstGeom>
          <a:scene3d>
            <a:camera prst="orthographicFront"/>
            <a:lightRig rig="chilly" dir="t"/>
          </a:scene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0958" tIns="30480" rIns="60958" bIns="30480" numCol="1" spcCol="1270" anchor="ctr" anchorCtr="0">
            <a:noAutofit/>
          </a:bodyPr>
          <a:lstStyle/>
          <a:p>
            <a:pPr algn="ctr" defTabSz="711178">
              <a:lnSpc>
                <a:spcPct val="90000"/>
              </a:lnSpc>
              <a:spcAft>
                <a:spcPct val="35000"/>
              </a:spcAft>
            </a:pPr>
            <a:r>
              <a:rPr lang="es-ES" sz="1500" b="1" i="1" dirty="0">
                <a:solidFill>
                  <a:schemeClr val="tx1"/>
                </a:solidFill>
              </a:rPr>
              <a:t>Representación geográfica dentro de una región</a:t>
            </a:r>
            <a:endParaRPr lang="en-GB" sz="1500" b="1" dirty="0">
              <a:solidFill>
                <a:schemeClr val="tx1"/>
              </a:solidFill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3540428" y="6151846"/>
            <a:ext cx="6234848" cy="492711"/>
            <a:chOff x="3717312" y="3661776"/>
            <a:chExt cx="5674935" cy="492711"/>
          </a:xfrm>
          <a:solidFill>
            <a:srgbClr val="7030A0"/>
          </a:solidFill>
          <a:scene3d>
            <a:camera prst="orthographicFront"/>
            <a:lightRig rig="chilly" dir="t"/>
          </a:scene3d>
        </p:grpSpPr>
        <p:sp>
          <p:nvSpPr>
            <p:cNvPr id="32" name="Rounded Rectangle 31"/>
            <p:cNvSpPr/>
            <p:nvPr/>
          </p:nvSpPr>
          <p:spPr>
            <a:xfrm>
              <a:off x="3717312" y="3661776"/>
              <a:ext cx="5674935" cy="492711"/>
            </a:xfrm>
            <a:prstGeom prst="roundRect">
              <a:avLst/>
            </a:prstGeom>
            <a:grpFill/>
            <a:sp3d prstMaterial="translucentPowder">
              <a:bevelT w="127000" h="25400" prst="softRound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3" name="Rounded Rectangle 4"/>
            <p:cNvSpPr/>
            <p:nvPr/>
          </p:nvSpPr>
          <p:spPr>
            <a:xfrm>
              <a:off x="3741364" y="3685828"/>
              <a:ext cx="5626831" cy="444607"/>
            </a:xfrm>
            <a:prstGeom prst="rect">
              <a:avLst/>
            </a:prstGeom>
            <a:gradFill flip="none" rotWithShape="1">
              <a:gsLst>
                <a:gs pos="77000">
                  <a:schemeClr val="accent1">
                    <a:lumMod val="60000"/>
                    <a:lumOff val="40000"/>
                  </a:schemeClr>
                </a:gs>
                <a:gs pos="100000">
                  <a:schemeClr val="accent4">
                    <a:lumMod val="7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30480" rIns="60960" bIns="30480" numCol="1" spcCol="1270" anchor="ctr" anchorCtr="0">
              <a:noAutofit/>
            </a:bodyPr>
            <a:lstStyle/>
            <a:p>
              <a:pPr algn="ctr" defTabSz="711178">
                <a:lnSpc>
                  <a:spcPct val="90000"/>
                </a:lnSpc>
                <a:spcAft>
                  <a:spcPct val="35000"/>
                </a:spcAft>
              </a:pPr>
              <a:r>
                <a:rPr lang="en-GB" sz="1500" b="1" i="1" dirty="0" err="1">
                  <a:solidFill>
                    <a:schemeClr val="tx1"/>
                  </a:solidFill>
                </a:rPr>
                <a:t>Prioridades</a:t>
              </a:r>
              <a:r>
                <a:rPr lang="en-GB" sz="1500" b="1" i="1" dirty="0">
                  <a:solidFill>
                    <a:schemeClr val="tx1"/>
                  </a:solidFill>
                </a:rPr>
                <a:t> </a:t>
              </a:r>
              <a:r>
                <a:rPr lang="en-GB" sz="1500" b="1" i="1" dirty="0" err="1">
                  <a:solidFill>
                    <a:schemeClr val="tx1"/>
                  </a:solidFill>
                </a:rPr>
                <a:t>cubiertas</a:t>
              </a:r>
              <a:endParaRPr lang="en-GB" sz="1500" dirty="0">
                <a:solidFill>
                  <a:schemeClr val="tx1"/>
                </a:solidFill>
              </a:endParaRPr>
            </a:p>
          </p:txBody>
        </p:sp>
      </p:grpSp>
      <p:sp>
        <p:nvSpPr>
          <p:cNvPr id="17" name="Right Arrow 16"/>
          <p:cNvSpPr/>
          <p:nvPr/>
        </p:nvSpPr>
        <p:spPr bwMode="auto">
          <a:xfrm>
            <a:off x="2889621" y="3287985"/>
            <a:ext cx="716823" cy="432048"/>
          </a:xfrm>
          <a:prstGeom prst="rightArrow">
            <a:avLst>
              <a:gd name="adj1" fmla="val 50000"/>
              <a:gd name="adj2" fmla="val 52621"/>
            </a:avLst>
          </a:prstGeom>
          <a:solidFill>
            <a:schemeClr val="tx2">
              <a:lumMod val="50000"/>
            </a:schemeClr>
          </a:solidFill>
          <a:ln>
            <a:noFill/>
          </a:ln>
          <a:effectLst/>
        </p:spPr>
        <p:txBody>
          <a:bodyPr vert="horz" wrap="square" lIns="91437" tIns="45719" rIns="91437" bIns="45719" numCol="1" rtlCol="0" anchor="ctr" anchorCtr="0" compatLnSpc="1">
            <a:prstTxWarp prst="textNoShape">
              <a:avLst/>
            </a:prstTxWarp>
          </a:bodyPr>
          <a:lstStyle/>
          <a:p>
            <a:pPr marL="3175" defTabSz="914372"/>
            <a:endParaRPr lang="en-GB" sz="1300">
              <a:solidFill>
                <a:srgbClr val="0F5494"/>
              </a:solidFill>
            </a:endParaRPr>
          </a:p>
        </p:txBody>
      </p:sp>
      <p:sp>
        <p:nvSpPr>
          <p:cNvPr id="24" name="Up Arrow 23"/>
          <p:cNvSpPr/>
          <p:nvPr/>
        </p:nvSpPr>
        <p:spPr bwMode="auto">
          <a:xfrm>
            <a:off x="5065129" y="4127367"/>
            <a:ext cx="425338" cy="499820"/>
          </a:xfrm>
          <a:prstGeom prst="upArrow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/>
        </p:spPr>
        <p:txBody>
          <a:bodyPr vert="horz" wrap="square" lIns="91437" tIns="45719" rIns="91437" bIns="45719" numCol="1" rtlCol="0" anchor="ctr" anchorCtr="0" compatLnSpc="1">
            <a:prstTxWarp prst="textNoShape">
              <a:avLst/>
            </a:prstTxWarp>
          </a:bodyPr>
          <a:lstStyle/>
          <a:p>
            <a:pPr marL="3175" defTabSz="914372"/>
            <a:endParaRPr lang="en-GB" sz="1300">
              <a:solidFill>
                <a:srgbClr val="0F5494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6328B6-BBD3-46EA-AB11-28759538BF20}" type="slidenum">
              <a:rPr lang="en-GB" smtClean="0"/>
              <a:pPr>
                <a:defRPr/>
              </a:pPr>
              <a:t>35</a:t>
            </a:fld>
            <a:endParaRPr lang="en-GB"/>
          </a:p>
        </p:txBody>
      </p:sp>
      <p:sp>
        <p:nvSpPr>
          <p:cNvPr id="34" name="Rounded Rectangle 33"/>
          <p:cNvSpPr/>
          <p:nvPr/>
        </p:nvSpPr>
        <p:spPr bwMode="auto">
          <a:xfrm>
            <a:off x="387926" y="145228"/>
            <a:ext cx="9407238" cy="842819"/>
          </a:xfrm>
          <a:prstGeom prst="roundRect">
            <a:avLst/>
          </a:prstGeom>
          <a:solidFill>
            <a:srgbClr val="00B0F0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91437" tIns="45719" rIns="91437" bIns="45719"/>
          <a:lstStyle/>
          <a:p>
            <a:pPr algn="ctr">
              <a:spcBef>
                <a:spcPct val="50000"/>
              </a:spcBef>
              <a:defRPr/>
            </a:pPr>
            <a:r>
              <a:rPr lang="es-ES" sz="3200" b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Proceso de selección</a:t>
            </a:r>
            <a:endParaRPr lang="en-GB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9885098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190502" y="1701800"/>
            <a:ext cx="9715499" cy="5054600"/>
          </a:xfrm>
        </p:spPr>
        <p:txBody>
          <a:bodyPr/>
          <a:lstStyle/>
          <a:p>
            <a:pPr marL="0" indent="0" eaLnBrk="1" hangingPunct="1">
              <a:buClr>
                <a:schemeClr val="tx2">
                  <a:lumMod val="75000"/>
                </a:schemeClr>
              </a:buClr>
              <a:buNone/>
              <a:defRPr/>
            </a:pPr>
            <a:endParaRPr lang="en-US" sz="1800" dirty="0">
              <a:solidFill>
                <a:srgbClr val="333399"/>
              </a:solidFill>
            </a:endParaRPr>
          </a:p>
          <a:p>
            <a:pPr marL="0" indent="0" eaLnBrk="1" hangingPunct="1">
              <a:spcBef>
                <a:spcPct val="0"/>
              </a:spcBef>
              <a:buClr>
                <a:srgbClr val="92D050"/>
              </a:buClr>
              <a:buNone/>
              <a:defRPr/>
            </a:pPr>
            <a:endParaRPr lang="en-GB" sz="1800" dirty="0">
              <a:solidFill>
                <a:srgbClr val="333399"/>
              </a:solidFill>
            </a:endParaRPr>
          </a:p>
          <a:p>
            <a:pPr marL="0" indent="0" eaLnBrk="1" hangingPunct="1">
              <a:spcBef>
                <a:spcPct val="0"/>
              </a:spcBef>
              <a:buClr>
                <a:srgbClr val="92D050"/>
              </a:buClr>
              <a:buNone/>
              <a:defRPr/>
            </a:pPr>
            <a:endParaRPr lang="en-GB" sz="1800" dirty="0">
              <a:solidFill>
                <a:srgbClr val="333399"/>
              </a:solidFill>
            </a:endParaRPr>
          </a:p>
          <a:p>
            <a:pPr marL="0" indent="0" eaLnBrk="1" hangingPunct="1">
              <a:buClr>
                <a:srgbClr val="92D050"/>
              </a:buClr>
              <a:buNone/>
              <a:defRPr/>
            </a:pPr>
            <a:endParaRPr lang="fr-BE" sz="800" b="1" dirty="0"/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rgbClr val="336699"/>
                </a:solidFill>
                <a:latin typeface="Verdana" pitchFamily="34" charset="0"/>
              </a:defRPr>
            </a:lvl1pPr>
            <a:lvl2pPr marL="742927" indent="-285741" eaLnBrk="0" hangingPunct="0">
              <a:spcBef>
                <a:spcPct val="20000"/>
              </a:spcBef>
              <a:buChar char="–"/>
              <a:defRPr sz="2800">
                <a:solidFill>
                  <a:srgbClr val="336699"/>
                </a:solidFill>
                <a:latin typeface="Verdana" pitchFamily="34" charset="0"/>
              </a:defRPr>
            </a:lvl2pPr>
            <a:lvl3pPr marL="1142965" indent="-228593" eaLnBrk="0" hangingPunct="0">
              <a:spcBef>
                <a:spcPct val="20000"/>
              </a:spcBef>
              <a:buChar char="•"/>
              <a:defRPr sz="2400">
                <a:solidFill>
                  <a:srgbClr val="336699"/>
                </a:solidFill>
                <a:latin typeface="Verdana" pitchFamily="34" charset="0"/>
              </a:defRPr>
            </a:lvl3pPr>
            <a:lvl4pPr marL="1600150" indent="-228593" eaLnBrk="0" hangingPunct="0">
              <a:spcBef>
                <a:spcPct val="20000"/>
              </a:spcBef>
              <a:buChar char="–"/>
              <a:defRPr sz="2000">
                <a:solidFill>
                  <a:srgbClr val="336699"/>
                </a:solidFill>
                <a:latin typeface="Verdana" pitchFamily="34" charset="0"/>
              </a:defRPr>
            </a:lvl4pPr>
            <a:lvl5pPr marL="2057337" indent="-228593" eaLnBrk="0" hangingPunct="0">
              <a:spcBef>
                <a:spcPct val="20000"/>
              </a:spcBef>
              <a:buChar char="»"/>
              <a:defRPr sz="2000">
                <a:solidFill>
                  <a:srgbClr val="336699"/>
                </a:solidFill>
                <a:latin typeface="Verdana" pitchFamily="34" charset="0"/>
              </a:defRPr>
            </a:lvl5pPr>
            <a:lvl6pPr marL="2514522" indent="-22859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336699"/>
                </a:solidFill>
                <a:latin typeface="Verdana" pitchFamily="34" charset="0"/>
              </a:defRPr>
            </a:lvl6pPr>
            <a:lvl7pPr marL="2971709" indent="-22859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336699"/>
                </a:solidFill>
                <a:latin typeface="Verdana" pitchFamily="34" charset="0"/>
              </a:defRPr>
            </a:lvl7pPr>
            <a:lvl8pPr marL="3428894" indent="-22859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336699"/>
                </a:solidFill>
                <a:latin typeface="Verdana" pitchFamily="34" charset="0"/>
              </a:defRPr>
            </a:lvl8pPr>
            <a:lvl9pPr marL="3886081" indent="-22859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336699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5A130DF-BCA9-446C-B0AB-B7A7170A1161}" type="slidenum">
              <a:rPr lang="en-GB" altLang="fr-FR" sz="1300">
                <a:solidFill>
                  <a:srgbClr val="808080"/>
                </a:solidFill>
                <a:cs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36</a:t>
            </a:fld>
            <a:endParaRPr lang="en-GB" altLang="fr-FR" sz="1300">
              <a:solidFill>
                <a:srgbClr val="808080"/>
              </a:solidFill>
              <a:cs typeface="Arial" charset="0"/>
            </a:endParaRPr>
          </a:p>
        </p:txBody>
      </p:sp>
      <p:sp>
        <p:nvSpPr>
          <p:cNvPr id="6" name="Rounded Rectangle 5"/>
          <p:cNvSpPr/>
          <p:nvPr/>
        </p:nvSpPr>
        <p:spPr bwMode="auto">
          <a:xfrm>
            <a:off x="387926" y="145228"/>
            <a:ext cx="9407238" cy="842819"/>
          </a:xfrm>
          <a:prstGeom prst="roundRect">
            <a:avLst/>
          </a:prstGeom>
          <a:solidFill>
            <a:srgbClr val="00B0F0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91437" tIns="45719" rIns="91437" bIns="45719"/>
          <a:lstStyle/>
          <a:p>
            <a:pPr algn="ctr">
              <a:spcBef>
                <a:spcPct val="50000"/>
              </a:spcBef>
              <a:defRPr/>
            </a:pPr>
            <a:r>
              <a:rPr lang="es-ES" sz="3200" b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Fuentes de información</a:t>
            </a:r>
            <a:endParaRPr lang="en-GB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3"/>
          <p:cNvSpPr txBox="1">
            <a:spLocks/>
          </p:cNvSpPr>
          <p:nvPr/>
        </p:nvSpPr>
        <p:spPr bwMode="auto">
          <a:xfrm>
            <a:off x="740533" y="1432793"/>
            <a:ext cx="7532981" cy="4148201"/>
          </a:xfrm>
          <a:prstGeom prst="rect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91437" tIns="45719" rIns="91437" bIns="45719"/>
          <a:lstStyle/>
          <a:p>
            <a:pPr>
              <a:spcBef>
                <a:spcPts val="0"/>
              </a:spcBef>
              <a:buClr>
                <a:srgbClr val="92D050"/>
              </a:buClr>
              <a:defRPr/>
            </a:pPr>
            <a:r>
              <a:rPr lang="fr-BE" sz="1800" b="1" dirty="0" err="1">
                <a:solidFill>
                  <a:schemeClr val="bg1"/>
                </a:solidFill>
              </a:rPr>
              <a:t>Página</a:t>
            </a:r>
            <a:r>
              <a:rPr lang="fr-BE" sz="1800" b="1" dirty="0">
                <a:solidFill>
                  <a:schemeClr val="bg1"/>
                </a:solidFill>
              </a:rPr>
              <a:t> web de EACEA sobre Erasmus+ (</a:t>
            </a:r>
            <a:r>
              <a:rPr lang="fr-BE" sz="1800" b="1" dirty="0" err="1">
                <a:solidFill>
                  <a:schemeClr val="bg1"/>
                </a:solidFill>
              </a:rPr>
              <a:t>formularios</a:t>
            </a:r>
            <a:r>
              <a:rPr lang="fr-BE" sz="1800" b="1" dirty="0">
                <a:solidFill>
                  <a:schemeClr val="bg1"/>
                </a:solidFill>
              </a:rPr>
              <a:t>, </a:t>
            </a:r>
            <a:r>
              <a:rPr lang="fr-BE" sz="1800" b="1" dirty="0" err="1">
                <a:solidFill>
                  <a:schemeClr val="bg1"/>
                </a:solidFill>
              </a:rPr>
              <a:t>presupuesto</a:t>
            </a:r>
            <a:r>
              <a:rPr lang="fr-BE" sz="1800" b="1" dirty="0">
                <a:solidFill>
                  <a:schemeClr val="bg1"/>
                </a:solidFill>
              </a:rPr>
              <a:t> disponible, </a:t>
            </a:r>
            <a:r>
              <a:rPr lang="fr-BE" sz="1800" b="1" dirty="0" err="1">
                <a:solidFill>
                  <a:schemeClr val="bg1"/>
                </a:solidFill>
              </a:rPr>
              <a:t>etc</a:t>
            </a:r>
            <a:r>
              <a:rPr lang="fr-BE" sz="1800" b="1" dirty="0">
                <a:solidFill>
                  <a:schemeClr val="bg1"/>
                </a:solidFill>
              </a:rPr>
              <a:t>):</a:t>
            </a:r>
            <a:endParaRPr lang="en-GB" sz="1800" b="1" dirty="0">
              <a:solidFill>
                <a:schemeClr val="bg1"/>
              </a:solidFill>
            </a:endParaRPr>
          </a:p>
          <a:p>
            <a:pPr>
              <a:spcBef>
                <a:spcPts val="0"/>
              </a:spcBef>
              <a:buClr>
                <a:schemeClr val="tx2">
                  <a:lumMod val="75000"/>
                </a:schemeClr>
              </a:buClr>
              <a:defRPr/>
            </a:pPr>
            <a:r>
              <a:rPr lang="en-US" sz="1800" dirty="0">
                <a:solidFill>
                  <a:srgbClr val="333399"/>
                </a:solidFill>
                <a:hlinkClick r:id="rId3"/>
              </a:rPr>
              <a:t>http://eacea.ec.europa.eu/erasmus-plus/actions/key-action-2-cooperation-for-innovation-and-exchange-good-practices/capacity-0_en</a:t>
            </a:r>
            <a:endParaRPr lang="en-US" sz="1800" dirty="0">
              <a:solidFill>
                <a:srgbClr val="333399"/>
              </a:solidFill>
            </a:endParaRPr>
          </a:p>
          <a:p>
            <a:pPr>
              <a:spcBef>
                <a:spcPts val="0"/>
              </a:spcBef>
              <a:buClr>
                <a:schemeClr val="tx2">
                  <a:lumMod val="75000"/>
                </a:schemeClr>
              </a:buClr>
              <a:defRPr/>
            </a:pPr>
            <a:endParaRPr lang="en-US" sz="1800" dirty="0">
              <a:solidFill>
                <a:srgbClr val="333399"/>
              </a:solidFill>
            </a:endParaRPr>
          </a:p>
          <a:p>
            <a:pPr>
              <a:spcBef>
                <a:spcPts val="0"/>
              </a:spcBef>
              <a:buClr>
                <a:schemeClr val="tx2">
                  <a:lumMod val="75000"/>
                </a:schemeClr>
              </a:buClr>
              <a:defRPr/>
            </a:pPr>
            <a:r>
              <a:rPr lang="fr-BE" sz="1800" b="1" dirty="0" err="1">
                <a:solidFill>
                  <a:schemeClr val="bg1"/>
                </a:solidFill>
              </a:rPr>
              <a:t>Prioridades</a:t>
            </a:r>
            <a:r>
              <a:rPr lang="fr-BE" sz="1800" b="1" dirty="0">
                <a:solidFill>
                  <a:schemeClr val="bg1"/>
                </a:solidFill>
              </a:rPr>
              <a:t> </a:t>
            </a:r>
            <a:r>
              <a:rPr lang="fr-BE" sz="1800" b="1" dirty="0" err="1">
                <a:solidFill>
                  <a:schemeClr val="bg1"/>
                </a:solidFill>
              </a:rPr>
              <a:t>convocatoria</a:t>
            </a:r>
            <a:r>
              <a:rPr lang="fr-BE" sz="1800" b="1" dirty="0">
                <a:solidFill>
                  <a:schemeClr val="bg1"/>
                </a:solidFill>
              </a:rPr>
              <a:t> 2018:</a:t>
            </a:r>
            <a:r>
              <a:rPr lang="en-US" sz="1800" b="1" dirty="0">
                <a:solidFill>
                  <a:schemeClr val="bg1"/>
                </a:solidFill>
                <a:hlinkClick r:id="rId4"/>
              </a:rPr>
              <a:t> </a:t>
            </a:r>
          </a:p>
          <a:p>
            <a:pPr>
              <a:spcBef>
                <a:spcPts val="0"/>
              </a:spcBef>
              <a:buClr>
                <a:schemeClr val="tx2">
                  <a:lumMod val="75000"/>
                </a:schemeClr>
              </a:buClr>
              <a:defRPr/>
            </a:pPr>
            <a:r>
              <a:rPr lang="en-US" sz="1800" dirty="0">
                <a:solidFill>
                  <a:srgbClr val="333399"/>
                </a:solidFill>
                <a:hlinkClick r:id="rId4"/>
              </a:rPr>
              <a:t>https://eacea.ec.europa.eu/erasmus-plus/funding/capacity-building-higher-education-2018_en</a:t>
            </a:r>
            <a:endParaRPr lang="en-US" sz="1800" dirty="0">
              <a:solidFill>
                <a:srgbClr val="333399"/>
              </a:solidFill>
            </a:endParaRPr>
          </a:p>
          <a:p>
            <a:pPr>
              <a:spcBef>
                <a:spcPts val="0"/>
              </a:spcBef>
              <a:buClr>
                <a:schemeClr val="tx2">
                  <a:lumMod val="75000"/>
                </a:schemeClr>
              </a:buClr>
              <a:defRPr/>
            </a:pPr>
            <a:endParaRPr lang="en-US" sz="1800" dirty="0">
              <a:solidFill>
                <a:srgbClr val="333399"/>
              </a:solidFill>
            </a:endParaRPr>
          </a:p>
          <a:p>
            <a:pPr>
              <a:spcBef>
                <a:spcPts val="0"/>
              </a:spcBef>
              <a:buClr>
                <a:schemeClr val="tx2">
                  <a:lumMod val="75000"/>
                </a:schemeClr>
              </a:buClr>
              <a:defRPr/>
            </a:pPr>
            <a:endParaRPr lang="en-US" sz="1800" dirty="0">
              <a:solidFill>
                <a:srgbClr val="333399"/>
              </a:solidFill>
            </a:endParaRPr>
          </a:p>
          <a:p>
            <a:pPr lvl="0"/>
            <a:r>
              <a:rPr lang="en-GB" sz="1800" b="1" dirty="0" err="1">
                <a:solidFill>
                  <a:schemeClr val="bg1"/>
                </a:solidFill>
                <a:ea typeface="MS Gothic"/>
              </a:rPr>
              <a:t>Página</a:t>
            </a:r>
            <a:r>
              <a:rPr lang="en-GB" sz="1800" b="1" dirty="0">
                <a:solidFill>
                  <a:schemeClr val="bg1"/>
                </a:solidFill>
                <a:ea typeface="MS Gothic"/>
              </a:rPr>
              <a:t> web Erasmus+ (</a:t>
            </a:r>
            <a:r>
              <a:rPr lang="en-GB" sz="1800" b="1" dirty="0" err="1">
                <a:solidFill>
                  <a:schemeClr val="bg1"/>
                </a:solidFill>
                <a:ea typeface="MS Gothic"/>
              </a:rPr>
              <a:t>guía</a:t>
            </a:r>
            <a:r>
              <a:rPr lang="en-GB" sz="1800" b="1" dirty="0">
                <a:solidFill>
                  <a:schemeClr val="bg1"/>
                </a:solidFill>
                <a:ea typeface="MS Gothic"/>
              </a:rPr>
              <a:t> del </a:t>
            </a:r>
            <a:r>
              <a:rPr lang="en-GB" sz="1800" b="1" dirty="0" err="1">
                <a:solidFill>
                  <a:schemeClr val="bg1"/>
                </a:solidFill>
                <a:ea typeface="MS Gothic"/>
              </a:rPr>
              <a:t>programa</a:t>
            </a:r>
            <a:r>
              <a:rPr lang="en-GB" sz="1800" b="1" dirty="0">
                <a:solidFill>
                  <a:schemeClr val="bg1"/>
                </a:solidFill>
                <a:ea typeface="MS Gothic"/>
              </a:rPr>
              <a:t>, </a:t>
            </a:r>
            <a:r>
              <a:rPr lang="en-GB" sz="1800" b="1" dirty="0" err="1">
                <a:solidFill>
                  <a:schemeClr val="bg1"/>
                </a:solidFill>
                <a:ea typeface="MS Gothic"/>
              </a:rPr>
              <a:t>etc</a:t>
            </a:r>
            <a:r>
              <a:rPr lang="en-GB" sz="1800" b="1" dirty="0">
                <a:solidFill>
                  <a:schemeClr val="bg1"/>
                </a:solidFill>
                <a:ea typeface="MS Gothic"/>
              </a:rPr>
              <a:t>):  </a:t>
            </a:r>
          </a:p>
          <a:p>
            <a:pPr lvl="0"/>
            <a:r>
              <a:rPr lang="en-GB" sz="1800" dirty="0">
                <a:solidFill>
                  <a:srgbClr val="333399"/>
                </a:solidFill>
              </a:rPr>
              <a:t>ec.europa.eu/programmes/</a:t>
            </a:r>
            <a:r>
              <a:rPr lang="en-GB" sz="1800" dirty="0" err="1">
                <a:solidFill>
                  <a:srgbClr val="333399"/>
                </a:solidFill>
              </a:rPr>
              <a:t>erasmus</a:t>
            </a:r>
            <a:r>
              <a:rPr lang="en-GB" sz="1800">
                <a:solidFill>
                  <a:srgbClr val="333399"/>
                </a:solidFill>
              </a:rPr>
              <a:t>-plus/index_en.htm  </a:t>
            </a:r>
            <a:endParaRPr lang="en-GB" sz="1800" dirty="0">
              <a:solidFill>
                <a:srgbClr val="333399"/>
              </a:solidFill>
            </a:endParaRPr>
          </a:p>
          <a:p>
            <a:pPr>
              <a:spcBef>
                <a:spcPts val="0"/>
              </a:spcBef>
              <a:buClr>
                <a:schemeClr val="tx2">
                  <a:lumMod val="75000"/>
                </a:schemeClr>
              </a:buClr>
              <a:defRPr/>
            </a:pPr>
            <a:endParaRPr lang="en-US" sz="1800" dirty="0">
              <a:solidFill>
                <a:srgbClr val="333399"/>
              </a:solidFill>
            </a:endParaRPr>
          </a:p>
          <a:p>
            <a:pPr marL="342889" indent="-342889">
              <a:spcBef>
                <a:spcPct val="20000"/>
              </a:spcBef>
              <a:buClr>
                <a:schemeClr val="bg1"/>
              </a:buClr>
              <a:defRPr/>
            </a:pPr>
            <a:r>
              <a:rPr lang="de-DE" alt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en-GB" altLang="en-US" sz="1800" b="1" dirty="0">
              <a:solidFill>
                <a:srgbClr val="004386"/>
              </a:solidFill>
              <a:ea typeface="MS PGothic" pitchFamily="34" charset="-128"/>
              <a:cs typeface="Arial" pitchFamily="34" charset="0"/>
            </a:endParaRPr>
          </a:p>
          <a:p>
            <a:pPr marL="342889" indent="-342889">
              <a:spcBef>
                <a:spcPct val="20000"/>
              </a:spcBef>
              <a:buClr>
                <a:schemeClr val="bg1"/>
              </a:buClr>
              <a:defRPr/>
            </a:pPr>
            <a:endParaRPr lang="en-GB" altLang="en-US" sz="1800" b="1" dirty="0">
              <a:solidFill>
                <a:srgbClr val="004386"/>
              </a:solidFill>
              <a:ea typeface="MS PGothic" pitchFamily="34" charset="-128"/>
              <a:cs typeface="Arial" pitchFamily="34" charset="0"/>
            </a:endParaRPr>
          </a:p>
          <a:p>
            <a:pPr marL="342889" indent="-342889">
              <a:spcBef>
                <a:spcPct val="20000"/>
              </a:spcBef>
              <a:buClr>
                <a:schemeClr val="bg1"/>
              </a:buClr>
              <a:defRPr/>
            </a:pPr>
            <a:endParaRPr lang="en-US" altLang="en-US" sz="1800" b="1" dirty="0">
              <a:solidFill>
                <a:srgbClr val="004386"/>
              </a:solidFill>
              <a:ea typeface="MS PGothic" pitchFamily="34" charset="-128"/>
              <a:cs typeface="Arial" pitchFamily="34" charset="0"/>
            </a:endParaRPr>
          </a:p>
          <a:p>
            <a:pPr marL="342889" indent="-342889">
              <a:spcBef>
                <a:spcPct val="20000"/>
              </a:spcBef>
              <a:buClr>
                <a:schemeClr val="bg1"/>
              </a:buClr>
              <a:defRPr/>
            </a:pPr>
            <a:endParaRPr lang="en-GB" altLang="en-US" sz="2800" b="1" dirty="0"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211464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90501" y="1968500"/>
            <a:ext cx="9448800" cy="4216400"/>
          </a:xfrm>
        </p:spPr>
        <p:txBody>
          <a:bodyPr/>
          <a:lstStyle/>
          <a:p>
            <a:pPr eaLnBrk="1" hangingPunct="1">
              <a:defRPr/>
            </a:pPr>
            <a:endParaRPr lang="fr-BE" altLang="en-US" sz="2000" b="1" dirty="0"/>
          </a:p>
          <a:p>
            <a:pPr eaLnBrk="1" hangingPunct="1">
              <a:defRPr/>
            </a:pPr>
            <a:endParaRPr lang="fr-BE" altLang="en-US" sz="2000" b="1" dirty="0"/>
          </a:p>
          <a:p>
            <a:pPr eaLnBrk="1" hangingPunct="1">
              <a:defRPr/>
            </a:pPr>
            <a:endParaRPr lang="fr-BE" altLang="en-US" sz="2000" b="1" dirty="0"/>
          </a:p>
          <a:p>
            <a:pPr eaLnBrk="1" hangingPunct="1">
              <a:defRPr/>
            </a:pPr>
            <a:endParaRPr lang="fr-BE" altLang="en-US" sz="2000" b="1" dirty="0"/>
          </a:p>
          <a:p>
            <a:pPr eaLnBrk="1" hangingPunct="1">
              <a:defRPr/>
            </a:pPr>
            <a:endParaRPr lang="fr-BE" altLang="en-US" sz="2000" b="1" dirty="0"/>
          </a:p>
          <a:p>
            <a:pPr eaLnBrk="1" hangingPunct="1">
              <a:defRPr/>
            </a:pPr>
            <a:endParaRPr lang="fr-BE" altLang="en-US" sz="2000" b="1" dirty="0"/>
          </a:p>
          <a:p>
            <a:pPr eaLnBrk="1" hangingPunct="1">
              <a:buFont typeface="Wingdings" panose="05000000000000000000" pitchFamily="2" charset="2"/>
              <a:buChar char="Ø"/>
              <a:defRPr/>
            </a:pPr>
            <a:endParaRPr lang="fr-BE" altLang="en-US" sz="2000" b="1" dirty="0"/>
          </a:p>
          <a:p>
            <a:pPr marL="0" indent="0">
              <a:buNone/>
              <a:defRPr/>
            </a:pPr>
            <a:r>
              <a:rPr lang="fr-BE" dirty="0" smtClean="0"/>
              <a:t> 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5F5552-5744-4C74-875B-3FD3DB37BFF9}" type="slidenum">
              <a:rPr lang="en-GB" smtClean="0"/>
              <a:pPr>
                <a:defRPr/>
              </a:pPr>
              <a:t>37</a:t>
            </a:fld>
            <a:endParaRPr lang="en-GB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190" y="1804077"/>
            <a:ext cx="7947211" cy="42672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 bwMode="auto">
          <a:xfrm>
            <a:off x="387926" y="145228"/>
            <a:ext cx="9407238" cy="842819"/>
          </a:xfrm>
          <a:prstGeom prst="roundRect">
            <a:avLst/>
          </a:prstGeom>
          <a:solidFill>
            <a:srgbClr val="00B0F0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91437" tIns="45719" rIns="91437" bIns="45719"/>
          <a:lstStyle/>
          <a:p>
            <a:pPr algn="ctr">
              <a:spcBef>
                <a:spcPct val="50000"/>
              </a:spcBef>
              <a:defRPr/>
            </a:pPr>
            <a:r>
              <a:rPr lang="es-ES" sz="3200" b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Conclusiones</a:t>
            </a:r>
            <a:endParaRPr lang="en-GB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5918385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rasmus+_e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8575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rgbClr val="FF0000"/>
            </a:solidFill>
            <a:effectLst/>
            <a:latin typeface="Verdana" pitchFamily="34" charset="0"/>
            <a:sym typeface="Webdings" pitchFamily="18" charset="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8575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rgbClr val="FF0000"/>
            </a:solidFill>
            <a:effectLst/>
            <a:latin typeface="Verdana" pitchFamily="34" charset="0"/>
            <a:sym typeface="Webdings" pitchFamily="18" charset="2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ECA58AFA150E14186F82329272FF7A8" ma:contentTypeVersion="3" ma:contentTypeDescription="Create a new document." ma:contentTypeScope="" ma:versionID="ae82fe2decaedfe0477810f6be5888a1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e5db682b37e7972ee8b6ef4a5d84413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E018084-0CEE-434C-8915-294FC141796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F62ED66A-7D25-4211-AC4D-9413F8A2E8F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62F2CEA-AF76-422F-A38E-187A1D46BD54}">
  <ds:schemaRefs>
    <ds:schemaRef ds:uri="http://schemas.microsoft.com/office/2006/metadata/properties"/>
    <ds:schemaRef ds:uri="http://purl.org/dc/terms/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www.w3.org/XML/1998/namespace"/>
    <ds:schemaRef ds:uri="http://schemas.microsoft.com/office/infopath/2007/PartnerControl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14938</TotalTime>
  <Words>1986</Words>
  <Application>Microsoft Office PowerPoint</Application>
  <PresentationFormat>A4 Paper (210x297 mm)</PresentationFormat>
  <Paragraphs>408</Paragraphs>
  <Slides>37</Slides>
  <Notes>29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Erasmus+_en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18 proyectos seleccionados  América Latina y Caribe (2014-17)</vt:lpstr>
      <vt:lpstr>PowerPoint Presentation</vt:lpstr>
      <vt:lpstr>PowerPoint Presentation</vt:lpstr>
      <vt:lpstr>PowerPoint Presentation</vt:lpstr>
      <vt:lpstr>Títulos conjuntos de máster  Erasmus Mundus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 </vt:lpstr>
      <vt:lpstr>PowerPoint Presentation</vt:lpstr>
      <vt:lpstr>Resultados América Latina</vt:lpstr>
      <vt:lpstr>PowerPoint Presentation</vt:lpstr>
      <vt:lpstr>PowerPoint Presentation</vt:lpstr>
      <vt:lpstr>De la tres convocatorias 2015,2016, 2017 México participa en 11 proyectos   Coordinador de  2 proyectos    </vt:lpstr>
      <vt:lpstr>PROYECTOS MÉXICO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European Commission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Erasmus+</dc:title>
  <dc:creator>burgifr</dc:creator>
  <cp:lastModifiedBy>MARTINEZ CASTELLANOS Cristina (EEAS-MEXICO CITY)</cp:lastModifiedBy>
  <cp:revision>659</cp:revision>
  <cp:lastPrinted>2018-03-16T14:12:53Z</cp:lastPrinted>
  <dcterms:created xsi:type="dcterms:W3CDTF">2014-09-15T18:04:54Z</dcterms:created>
  <dcterms:modified xsi:type="dcterms:W3CDTF">2018-03-16T14:16:54Z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">
    <vt:lpwstr>Document</vt:lpwstr>
  </property>
  <property fmtid="{D5CDD505-2E9C-101B-9397-08002B2CF9AE}" pid="3" name="_Format">
    <vt:lpwstr>PPT Document</vt:lpwstr>
  </property>
  <property fmtid="{D5CDD505-2E9C-101B-9397-08002B2CF9AE}" pid="4" name="Supplier">
    <vt:lpwstr/>
  </property>
  <property fmtid="{D5CDD505-2E9C-101B-9397-08002B2CF9AE}" pid="5" name="_Contributor">
    <vt:lpwstr/>
  </property>
  <property fmtid="{D5CDD505-2E9C-101B-9397-08002B2CF9AE}" pid="6" name="Link To Folder">
    <vt:lpwstr>, </vt:lpwstr>
  </property>
  <property fmtid="{D5CDD505-2E9C-101B-9397-08002B2CF9AE}" pid="7" name="edomec">
    <vt:lpwstr>10.02.04.82      IT Sector</vt:lpwstr>
  </property>
  <property fmtid="{D5CDD505-2E9C-101B-9397-08002B2CF9AE}" pid="8" name="docID">
    <vt:lpwstr/>
  </property>
  <property fmtid="{D5CDD505-2E9C-101B-9397-08002B2CF9AE}" pid="9" name="_ResourceType">
    <vt:lpwstr/>
  </property>
  <property fmtid="{D5CDD505-2E9C-101B-9397-08002B2CF9AE}" pid="10" name="Subject">
    <vt:lpwstr/>
  </property>
  <property fmtid="{D5CDD505-2E9C-101B-9397-08002B2CF9AE}" pid="11" name="Keywords">
    <vt:lpwstr/>
  </property>
  <property fmtid="{D5CDD505-2E9C-101B-9397-08002B2CF9AE}" pid="12" name="_Author">
    <vt:lpwstr>sladdch</vt:lpwstr>
  </property>
  <property fmtid="{D5CDD505-2E9C-101B-9397-08002B2CF9AE}" pid="13" name="_Category">
    <vt:lpwstr/>
  </property>
  <property fmtid="{D5CDD505-2E9C-101B-9397-08002B2CF9AE}" pid="14" name="Slides">
    <vt:lpwstr>107</vt:lpwstr>
  </property>
  <property fmtid="{D5CDD505-2E9C-101B-9397-08002B2CF9AE}" pid="15" name="Categories">
    <vt:lpwstr/>
  </property>
  <property fmtid="{D5CDD505-2E9C-101B-9397-08002B2CF9AE}" pid="16" name="Approval Level">
    <vt:lpwstr/>
  </property>
  <property fmtid="{D5CDD505-2E9C-101B-9397-08002B2CF9AE}" pid="17" name="_Comments">
    <vt:lpwstr/>
  </property>
  <property fmtid="{D5CDD505-2E9C-101B-9397-08002B2CF9AE}" pid="18" name="Assigned To">
    <vt:lpwstr/>
  </property>
  <property fmtid="{D5CDD505-2E9C-101B-9397-08002B2CF9AE}" pid="19" name="URL">
    <vt:lpwstr/>
  </property>
  <property fmtid="{D5CDD505-2E9C-101B-9397-08002B2CF9AE}" pid="20" name="Language">
    <vt:lpwstr/>
  </property>
  <property fmtid="{D5CDD505-2E9C-101B-9397-08002B2CF9AE}" pid="21" name="ContentTypeId">
    <vt:lpwstr>0x010100AECA58AFA150E14186F82329272FF7A8</vt:lpwstr>
  </property>
</Properties>
</file>